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9" r:id="rId3"/>
    <p:sldId id="276" r:id="rId4"/>
    <p:sldId id="281" r:id="rId5"/>
    <p:sldId id="279" r:id="rId6"/>
    <p:sldId id="280" r:id="rId7"/>
    <p:sldId id="268" r:id="rId8"/>
    <p:sldId id="275" r:id="rId9"/>
    <p:sldId id="285" r:id="rId10"/>
    <p:sldId id="292" r:id="rId11"/>
    <p:sldId id="288" r:id="rId12"/>
    <p:sldId id="289" r:id="rId13"/>
    <p:sldId id="290" r:id="rId14"/>
    <p:sldId id="291" r:id="rId15"/>
    <p:sldId id="287" r:id="rId16"/>
    <p:sldId id="29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0066"/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5C001-65BE-4B0E-B68F-C02B897A3926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0FB0-8DF4-4C80-83D8-E5C730DAB9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Погода 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Pogoda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412776"/>
          <a:ext cx="8136904" cy="52003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8452"/>
                <a:gridCol w="4068452"/>
              </a:tblGrid>
              <a:tr h="65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ada </a:t>
                      </a:r>
                      <a:r>
                        <a:rPr lang="pl-PL" sz="2800" dirty="0">
                          <a:latin typeface="Times New Roman"/>
                          <a:ea typeface="Calibri"/>
                          <a:cs typeface="Times New Roman"/>
                        </a:rPr>
                        <a:t>(pada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ć</a:t>
                      </a:r>
                      <a:r>
                        <a:rPr lang="pl-PL" sz="2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est 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(być)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Times New Roman"/>
                          <a:ea typeface="Calibri"/>
                          <a:cs typeface="Times New Roman"/>
                        </a:rPr>
                        <a:t>grad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chłodno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ś</a:t>
                      </a:r>
                      <a:r>
                        <a:rPr lang="pl-PL" sz="2800" dirty="0">
                          <a:latin typeface="Times New Roman"/>
                          <a:ea typeface="Calibri"/>
                          <a:cs typeface="Times New Roman"/>
                        </a:rPr>
                        <a:t>nieg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mróz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deszcz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niskie  ciśnienie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Świeci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(swiecić)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ciepło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słonce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pochmurno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Wieje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(wia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ć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mgła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wiatr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burza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Segreg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odpad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ów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Сортировка отходов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102" t="11539" r="10328" b="4328"/>
          <a:stretch>
            <a:fillRect/>
          </a:stretch>
        </p:blipFill>
        <p:spPr bwMode="auto">
          <a:xfrm>
            <a:off x="323528" y="1700808"/>
            <a:ext cx="8499001" cy="48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1484784"/>
          <a:ext cx="7848872" cy="40745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24436"/>
                <a:gridCol w="3924436"/>
              </a:tblGrid>
              <a:tr h="527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Стекло</a:t>
                      </a:r>
                      <a:endParaRPr lang="ru-RU" sz="28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Szk</a:t>
                      </a:r>
                      <a:r>
                        <a:rPr lang="pl-PL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ło</a:t>
                      </a:r>
                      <a:endParaRPr lang="ru-RU" sz="28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7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банки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słoiki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стекло белое и цветное после сока и продуктов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szkło białe i kolorowe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po napojach i zywnosci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7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Пластик</a:t>
                      </a:r>
                      <a:endParaRPr lang="ru-RU" sz="28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lastik</a:t>
                      </a:r>
                      <a:endParaRPr lang="ru-RU" sz="28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7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пластиковые бутылки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butelki plastikowe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7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емкости после бытовой химии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pojemniki po </a:t>
                      </a: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chemii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1556792"/>
          <a:ext cx="7992888" cy="40482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96444"/>
                <a:gridCol w="3996444"/>
              </a:tblGrid>
              <a:tr h="809645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66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Бумага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66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US" sz="2800" b="1" dirty="0">
                          <a:solidFill>
                            <a:srgbClr val="0066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apier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09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картон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tektura</a:t>
                      </a:r>
                    </a:p>
                  </a:txBody>
                  <a:tcPr marL="68580" marR="68580" marT="0" marB="0"/>
                </a:tc>
              </a:tr>
              <a:tr h="809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книги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książki</a:t>
                      </a:r>
                    </a:p>
                  </a:txBody>
                  <a:tcPr marL="68580" marR="68580" marT="0" marB="0"/>
                </a:tc>
              </a:tr>
              <a:tr h="809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газеты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gazety</a:t>
                      </a:r>
                    </a:p>
                  </a:txBody>
                  <a:tcPr marL="68580" marR="68580" marT="0" marB="0"/>
                </a:tc>
              </a:tr>
              <a:tr h="809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бумажные пакеты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papierowe  torby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397000"/>
          <a:ext cx="7704856" cy="50937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52428"/>
                <a:gridCol w="3852428"/>
              </a:tblGrid>
              <a:tr h="78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66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Металл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66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Metal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27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Calibri"/>
                          <a:cs typeface="Times New Roman"/>
                        </a:rPr>
                        <a:t>алюминиевые банки после напитков</a:t>
                      </a:r>
                      <a:endParaRPr lang="ru-RU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puszki  aluminiowe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pl-PL" sz="2800" dirty="0">
                          <a:latin typeface="Times New Roman"/>
                          <a:ea typeface="Calibri"/>
                          <a:cs typeface="Times New Roman"/>
                        </a:rPr>
                        <a:t>po napojach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2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консервные банки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puszki  stalowe  po </a:t>
                      </a:r>
                      <a:r>
                        <a:rPr lang="pl-PL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ż</a:t>
                      </a: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ywnosci</a:t>
                      </a:r>
                    </a:p>
                  </a:txBody>
                  <a:tcPr marL="68580" marR="68580" marT="0" marB="0"/>
                </a:tc>
              </a:tr>
              <a:tr h="782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кастрюли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garnki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2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инструменты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narz</a:t>
                      </a: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ę</a:t>
                      </a:r>
                      <a:r>
                        <a:rPr lang="pl-PL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dzia metalowe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2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фольга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folia  aluminiowa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260648"/>
          <a:ext cx="7920880" cy="63794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0440"/>
                <a:gridCol w="3960440"/>
              </a:tblGrid>
              <a:tr h="470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перерабатываются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solidFill>
                            <a:srgbClr val="00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2800" b="1" dirty="0">
                          <a:solidFill>
                            <a:srgbClr val="00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ie do recyclingy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лекарства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latin typeface="Times New Roman"/>
                          <a:ea typeface="Calibri"/>
                          <a:cs typeface="Times New Roman"/>
                        </a:rPr>
                        <a:t>lekarstwa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оконные стекла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latin typeface="Times New Roman"/>
                          <a:ea typeface="Calibri"/>
                          <a:cs typeface="Times New Roman"/>
                        </a:rPr>
                        <a:t>szkło okienne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лампочки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latin typeface="Times New Roman"/>
                          <a:ea typeface="Calibri"/>
                          <a:cs typeface="Times New Roman"/>
                        </a:rPr>
                        <a:t>żar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ó</a:t>
                      </a:r>
                      <a:r>
                        <a:rPr lang="pl-PL" sz="2800">
                          <a:latin typeface="Times New Roman"/>
                          <a:ea typeface="Calibri"/>
                          <a:cs typeface="Times New Roman"/>
                        </a:rPr>
                        <a:t>wki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трава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latin typeface="Times New Roman"/>
                          <a:ea typeface="Calibri"/>
                          <a:cs typeface="Times New Roman"/>
                        </a:rPr>
                        <a:t>trawa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листья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Times New Roman"/>
                          <a:ea typeface="Calibri"/>
                          <a:cs typeface="Times New Roman"/>
                        </a:rPr>
                        <a:t>liście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аэрозольные баллоны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Times New Roman"/>
                          <a:ea typeface="Calibri"/>
                          <a:cs typeface="Times New Roman"/>
                        </a:rPr>
                        <a:t>aerozole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памперсы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Times New Roman"/>
                          <a:ea typeface="Calibri"/>
                          <a:cs typeface="Times New Roman"/>
                        </a:rPr>
                        <a:t>pampersy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зеркало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Times New Roman"/>
                          <a:ea typeface="Calibri"/>
                          <a:cs typeface="Times New Roman"/>
                        </a:rPr>
                        <a:t>lustra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батарейки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Times New Roman"/>
                          <a:ea typeface="Calibri"/>
                          <a:cs typeface="Times New Roman"/>
                        </a:rPr>
                        <a:t>elektro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ś</a:t>
                      </a:r>
                      <a:r>
                        <a:rPr lang="pl-PL" sz="2800" dirty="0">
                          <a:latin typeface="Times New Roman"/>
                          <a:ea typeface="Calibri"/>
                          <a:cs typeface="Times New Roman"/>
                        </a:rPr>
                        <a:t>mieci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пенопласт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Times New Roman"/>
                          <a:ea typeface="Calibri"/>
                          <a:cs typeface="Times New Roman"/>
                        </a:rPr>
                        <a:t>styropian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емкости после масла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Times New Roman"/>
                          <a:ea typeface="Calibri"/>
                          <a:cs typeface="Times New Roman"/>
                        </a:rPr>
                        <a:t>pojemniki  po  olejach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банки после краски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Times New Roman"/>
                          <a:ea typeface="Calibri"/>
                          <a:cs typeface="Times New Roman"/>
                        </a:rPr>
                        <a:t>puszki  po  farbach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6428"/>
          <a:stretch>
            <a:fillRect/>
          </a:stretch>
        </p:blipFill>
        <p:spPr bwMode="auto">
          <a:xfrm>
            <a:off x="232006" y="260648"/>
            <a:ext cx="873514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Экологический кодекс жителей 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планеты Земля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Обязанности граждан</a:t>
            </a:r>
            <a:endParaRPr lang="ru-RU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Соблюдать чистоту…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Украшать…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Заботиться о…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разрушать..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Права граждан</a:t>
            </a:r>
            <a:endParaRPr lang="ru-RU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Проводить отдых…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Создавать…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Участвовать…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reamsQBOX997905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499992" y="1844824"/>
            <a:ext cx="2546608" cy="280400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4941168"/>
            <a:ext cx="8363272" cy="16561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Именно это произошло с Землёй по вине человека. На планете возникли </a:t>
            </a:r>
            <a:r>
              <a:rPr lang="ru-RU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экологические проблемы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от решения которых зависит судьба всего живого.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1412776"/>
            <a:ext cx="1296144" cy="3442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620688"/>
            <a:ext cx="6295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Может ли планета заболеть?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Экологические проблемы большого города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3" name="Рисунок 2" descr="7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5656" y="548680"/>
            <a:ext cx="5689426" cy="3984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2636912"/>
            <a:ext cx="178234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такое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экология?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869160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наука о взаимоотношениях живых организмов между собой и с окружающей средой.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046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2068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Загрязнение планеты мусором -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628800"/>
            <a:ext cx="4104456" cy="41044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99992" y="1484784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из глобальных экологических проблем. Разбрасываемый по всей планете мусор не успевает перерабатываться естественным путем. Сжигание отходов приводит к загрязнению воздуха и разрушению озонового слоя. </a:t>
            </a:r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Земля в беде!</a:t>
            </a:r>
            <a:endParaRPr lang="ru-RU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Помните!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484784"/>
            <a:ext cx="3629203" cy="46085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436096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628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разложения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бумаги – 2 года,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консервной банки –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менее 70 лет, а оставленный вами полиэтиленовый пакет будет лежать в земле несколько веков! Осколки стекла, банки, бутылки способны, как мины, «сработать» даже через 1000 лет: в солнечную погоду осколок стекла может сыграть роль линзы и вызвать пожар.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 избавиться от мусора?</a:t>
            </a:r>
            <a:endParaRPr lang="ru-RU" sz="32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Содержимое 5" descr="item_30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988840"/>
            <a:ext cx="3441304" cy="3441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219383">
            <a:off x="1111349" y="2490610"/>
            <a:ext cx="2153694" cy="15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00317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0877014">
            <a:off x="917484" y="2985422"/>
            <a:ext cx="2688433" cy="209458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2544044-pencil-and-question-mar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2204864"/>
            <a:ext cx="3276600" cy="3810000"/>
          </a:xfrm>
          <a:prstGeom prst="rect">
            <a:avLst/>
          </a:prstGeom>
        </p:spPr>
      </p:pic>
      <p:sp>
        <p:nvSpPr>
          <p:cNvPr id="7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736880"/>
            <a:ext cx="4474840" cy="612000"/>
          </a:xfrm>
          <a:prstGeom prst="round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Сортировка мусора</a:t>
            </a:r>
            <a:endParaRPr lang="ru-RU" sz="2600" dirty="0">
              <a:latin typeface="Comic Sans MS" pitchFamily="66" charset="0"/>
            </a:endParaRPr>
          </a:p>
        </p:txBody>
      </p:sp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2996952"/>
            <a:ext cx="4474840" cy="612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Переработка мусора</a:t>
            </a:r>
            <a:endParaRPr lang="ru-RU" sz="2600" dirty="0">
              <a:latin typeface="Comic Sans MS" pitchFamily="66" charset="0"/>
            </a:endParaRPr>
          </a:p>
        </p:txBody>
      </p:sp>
      <p:sp>
        <p:nvSpPr>
          <p:cNvPr id="12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4149080"/>
            <a:ext cx="4474840" cy="187220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Вторичное использование</a:t>
            </a:r>
          </a:p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некоторых предметов (банки, бутылки)</a:t>
            </a:r>
            <a:endParaRPr lang="ru-RU" sz="2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 uiExpand="1" build="p" animBg="1"/>
      <p:bldP spid="8" grpId="0" uiExpand="1" build="p" animBg="1"/>
      <p:bldP spid="1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5661248"/>
            <a:ext cx="8964488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Созданы различные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международные организации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служащие делу охраны природы.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3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259632" y="2658948"/>
            <a:ext cx="2304256" cy="30023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Охрана окружающей среды – задача всего человечества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556792"/>
            <a:ext cx="292849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Всемирный фонд </a:t>
            </a:r>
          </a:p>
          <a:p>
            <a:pPr algn="ctr"/>
            <a:r>
              <a:rPr lang="ru-RU" sz="2800" dirty="0" smtClean="0"/>
              <a:t>дикой природы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1772816"/>
            <a:ext cx="14227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Гринпис</a:t>
            </a:r>
            <a:endParaRPr lang="ru-RU" sz="2800" dirty="0"/>
          </a:p>
        </p:txBody>
      </p:sp>
      <p:pic>
        <p:nvPicPr>
          <p:cNvPr id="9" name="Рисунок 8" descr="3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80112" y="2708920"/>
            <a:ext cx="24765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3" descr="жизнь - бумеранг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60102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450912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посеешь – то и пожнёшь.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Чего хотите для себя – то и давайте людям!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376</Words>
  <Application>Microsoft Office PowerPoint</Application>
  <PresentationFormat>Экран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Погода              Pogoda</vt:lpstr>
      <vt:lpstr> </vt:lpstr>
      <vt:lpstr>Экологические проблемы большого города </vt:lpstr>
      <vt:lpstr>   </vt:lpstr>
      <vt:lpstr>Слайд 5</vt:lpstr>
      <vt:lpstr>Помните! </vt:lpstr>
      <vt:lpstr>Как избавиться от мусора?</vt:lpstr>
      <vt:lpstr>Охрана окружающей среды – задача всего человечества</vt:lpstr>
      <vt:lpstr>  </vt:lpstr>
      <vt:lpstr>Segregасja odpadów   Сортировка отходов </vt:lpstr>
      <vt:lpstr>Слайд 11</vt:lpstr>
      <vt:lpstr>Слайд 12</vt:lpstr>
      <vt:lpstr>Слайд 13</vt:lpstr>
      <vt:lpstr>Слайд 14</vt:lpstr>
      <vt:lpstr>Слайд 15</vt:lpstr>
      <vt:lpstr>Экологический кодекс жителей  планеты Земля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АзароваТА</cp:lastModifiedBy>
  <cp:revision>120</cp:revision>
  <dcterms:created xsi:type="dcterms:W3CDTF">2012-06-29T15:43:18Z</dcterms:created>
  <dcterms:modified xsi:type="dcterms:W3CDTF">2014-12-21T11:12:49Z</dcterms:modified>
</cp:coreProperties>
</file>