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«ИЗВЕСТНЫХ ЖЕНЩИН ИМЕНА</a:t>
            </a:r>
            <a:r>
              <a:rPr lang="ru-RU" sz="3200" i="1" dirty="0" smtClean="0"/>
              <a:t>»</a:t>
            </a:r>
            <a:endParaRPr lang="ru-RU" sz="32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764702"/>
          <a:ext cx="8568950" cy="5832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</a:tblGrid>
              <a:tr h="448665">
                <a:tc rowSpan="2" gridSpan="7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6.   </a:t>
                      </a:r>
                      <a:endParaRPr lang="ru-RU" dirty="0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gridSpan="7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1.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5.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rowSpan="7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7.   </a:t>
                      </a:r>
                      <a:endParaRPr lang="ru-RU" dirty="0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2.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rowSpan="2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3.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gridSpan="10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i="1" dirty="0" smtClean="0"/>
              <a:t>«ИЗВЕСТНЫХ </a:t>
            </a:r>
            <a:r>
              <a:rPr lang="ru-RU" i="1" dirty="0" smtClean="0"/>
              <a:t>ЖЕНЩИН </a:t>
            </a:r>
            <a:r>
              <a:rPr lang="ru-RU" i="1" dirty="0" smtClean="0"/>
              <a:t>ИМЕНА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По горизонтали: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вертикали:</a:t>
            </a:r>
          </a:p>
          <a:p>
            <a:endParaRPr lang="ru-RU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2" y="1844824"/>
          <a:ext cx="3960440" cy="475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232248"/>
              </a:tblGrid>
              <a:tr h="1188132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2.</a:t>
                      </a:r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3.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 descr="C:\Users\Галка\Desktop\МАСЬ, ТЕБЕ!!!!!!!!\клеопат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1296144" cy="1675356"/>
          </a:xfrm>
          <a:prstGeom prst="rect">
            <a:avLst/>
          </a:prstGeom>
          <a:noFill/>
        </p:spPr>
      </p:pic>
      <p:pic>
        <p:nvPicPr>
          <p:cNvPr id="1030" name="Picture 6" descr="C:\Users\Галка\Desktop\МАСЬ, ТЕБЕ!!!!!!!!\неферти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509120"/>
            <a:ext cx="1178935" cy="1656184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429000"/>
            <a:ext cx="1296144" cy="163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932040" y="1844824"/>
          <a:ext cx="4007768" cy="471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884"/>
                <a:gridCol w="2003884"/>
              </a:tblGrid>
              <a:tr h="117013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5.</a:t>
                      </a:r>
                      <a:endParaRPr lang="ru-RU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7.</a:t>
                      </a:r>
                      <a:endParaRPr lang="ru-RU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 descr="C:\Users\Галка\Desktop\МАСЬ, ТЕБЕ!!!!!!!!\кюр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221088"/>
            <a:ext cx="1368152" cy="1630910"/>
          </a:xfrm>
          <a:prstGeom prst="rect">
            <a:avLst/>
          </a:prstGeom>
          <a:noFill/>
        </p:spPr>
      </p:pic>
      <p:pic>
        <p:nvPicPr>
          <p:cNvPr id="1033" name="Picture 9" descr="C:\Users\Галка\Desktop\МАСЬ, ТЕБЕ!!!!!!!!\ольга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492896"/>
            <a:ext cx="1442305" cy="1584176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869160"/>
            <a:ext cx="1368152" cy="15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2060848"/>
            <a:ext cx="1334363" cy="174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«ИЗВЕСТНЫХ ЖЕНЩИН ИМЕНА</a:t>
            </a:r>
            <a:r>
              <a:rPr lang="ru-RU" sz="3200" i="1" dirty="0" smtClean="0"/>
              <a:t>»</a:t>
            </a:r>
            <a:endParaRPr lang="ru-RU" sz="32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764702"/>
          <a:ext cx="8568950" cy="5832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  <a:gridCol w="659150"/>
              </a:tblGrid>
              <a:tr h="448665">
                <a:tc rowSpan="2" gridSpan="7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6.   К</a:t>
                      </a:r>
                      <a:endParaRPr lang="ru-RU" dirty="0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gridSpan="7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Ю</a:t>
                      </a:r>
                      <a:endParaRPr lang="ru-RU" dirty="0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1.  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4.  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5.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rowSpan="7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7.   Е</a:t>
                      </a:r>
                      <a:endParaRPr lang="ru-RU" dirty="0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2.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rowSpan="2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3. 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448665">
                <a:tc gridSpan="2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448665">
                <a:tc gridSpan="10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117</Words>
  <Application>Microsoft Office PowerPoint</Application>
  <PresentationFormat>Экран (4:3)</PresentationFormat>
  <Paragraphs>85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«ИЗВЕСТНЫХ ЖЕНЩИН ИМЕНА»</vt:lpstr>
      <vt:lpstr>«ИЗВЕСТНЫХ ЖЕНЩИН ИМЕНА»</vt:lpstr>
      <vt:lpstr>«ИЗВЕСТНЫХ ЖЕНЩИН ИМЕНА»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любимых сказок «ХАВРОШЕЧКА»</dc:title>
  <dc:creator>Галка</dc:creator>
  <cp:lastModifiedBy>Галка</cp:lastModifiedBy>
  <cp:revision>12</cp:revision>
  <dcterms:created xsi:type="dcterms:W3CDTF">2011-11-27T15:00:44Z</dcterms:created>
  <dcterms:modified xsi:type="dcterms:W3CDTF">2012-03-03T19:41:00Z</dcterms:modified>
</cp:coreProperties>
</file>