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2" r:id="rId3"/>
    <p:sldId id="266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35026-EB77-4978-B34A-BE7027EF67C8}" type="datetimeFigureOut">
              <a:rPr lang="ru-RU" smtClean="0"/>
              <a:pPr/>
              <a:t>03.03.2012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69610-BF48-43C8-AFCE-F1578EE5BF0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«ИЗВЕСТНЫХ ЖЕНЩИН ИМЕНА</a:t>
            </a:r>
            <a:r>
              <a:rPr lang="ru-RU" sz="3200" i="1" dirty="0" smtClean="0"/>
              <a:t>»</a:t>
            </a:r>
            <a:endParaRPr lang="ru-RU" sz="3200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20" y="764702"/>
          <a:ext cx="8568950" cy="5832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</a:tblGrid>
              <a:tr h="448665">
                <a:tc rowSpan="2" gridSpan="7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6.   </a:t>
                      </a:r>
                      <a:endParaRPr lang="ru-RU" dirty="0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gridSpan="7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>
                    <a:lnT w="38100" cmpd="sng">
                      <a:noFill/>
                    </a:lnT>
                  </a:tcPr>
                </a:tc>
              </a:tr>
              <a:tr h="448665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 1.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5.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  <a:tr h="448665">
                <a:tc rowSpan="7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7.   </a:t>
                      </a:r>
                      <a:endParaRPr lang="ru-RU" dirty="0"/>
                    </a:p>
                  </a:txBody>
                  <a:tcPr/>
                </a:tc>
                <a:tc rowSpan="6" gridSpan="2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6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2.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3" gridSpan="6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  <a:tr h="448665">
                <a:tc rowSpan="2" gridSpan="2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3.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  <a:tr h="448665">
                <a:tc gridSpan="2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  <a:tr h="448665">
                <a:tc gridSpan="10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/>
          </a:bodyPr>
          <a:lstStyle/>
          <a:p>
            <a:r>
              <a:rPr lang="ru-RU" i="1" dirty="0" smtClean="0"/>
              <a:t>«ИЗВЕСТНЫХ </a:t>
            </a:r>
            <a:r>
              <a:rPr lang="ru-RU" i="1" dirty="0" smtClean="0"/>
              <a:t>ЖЕНЩИН </a:t>
            </a:r>
            <a:r>
              <a:rPr lang="ru-RU" i="1" dirty="0" smtClean="0"/>
              <a:t>ИМЕНА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>
            <a:normAutofit/>
          </a:bodyPr>
          <a:lstStyle/>
          <a:p>
            <a:r>
              <a:rPr lang="ru-RU" dirty="0" smtClean="0"/>
              <a:t>По горизонтали: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endParaRPr lang="ru-RU" sz="1800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>
            <a:normAutofit/>
          </a:bodyPr>
          <a:lstStyle/>
          <a:p>
            <a:r>
              <a:rPr lang="ru-RU" dirty="0" smtClean="0"/>
              <a:t>По </a:t>
            </a:r>
            <a:r>
              <a:rPr lang="ru-RU" dirty="0" smtClean="0"/>
              <a:t>вертикали:</a:t>
            </a:r>
          </a:p>
          <a:p>
            <a:endParaRPr lang="ru-RU" dirty="0" smtClean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39552" y="1844824"/>
          <a:ext cx="3960440" cy="4753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2232248"/>
              </a:tblGrid>
              <a:tr h="1188132">
                <a:tc>
                  <a:txBody>
                    <a:bodyPr/>
                    <a:lstStyle/>
                    <a:p>
                      <a:r>
                        <a:rPr lang="ru-RU" dirty="0" smtClean="0"/>
                        <a:t>  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881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2.</a:t>
                      </a:r>
                      <a:endParaRPr lang="ru-RU" dirty="0"/>
                    </a:p>
                  </a:txBody>
                  <a:tcPr/>
                </a:tc>
              </a:tr>
              <a:tr h="1188132">
                <a:tc>
                  <a:txBody>
                    <a:bodyPr/>
                    <a:lstStyle/>
                    <a:p>
                      <a:r>
                        <a:rPr lang="ru-RU" dirty="0" smtClean="0"/>
                        <a:t>   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      3.               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</a:t>
                      </a:r>
                      <a:endParaRPr lang="ru-RU" dirty="0"/>
                    </a:p>
                  </a:txBody>
                  <a:tcPr/>
                </a:tc>
              </a:tr>
              <a:tr h="118813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      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9" name="Picture 5" descr="C:\Users\Галка\Desktop\МАСЬ, ТЕБЕ!!!!!!!!\клеопатр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2132856"/>
            <a:ext cx="1296144" cy="1675356"/>
          </a:xfrm>
          <a:prstGeom prst="rect">
            <a:avLst/>
          </a:prstGeom>
          <a:noFill/>
        </p:spPr>
      </p:pic>
      <p:pic>
        <p:nvPicPr>
          <p:cNvPr id="1030" name="Picture 6" descr="C:\Users\Галка\Desktop\МАСЬ, ТЕБЕ!!!!!!!!\нефертити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509120"/>
            <a:ext cx="1178935" cy="1656184"/>
          </a:xfrm>
          <a:prstGeom prst="rect">
            <a:avLst/>
          </a:prstGeom>
          <a:noFill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2" y="3429000"/>
            <a:ext cx="1296144" cy="1633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932040" y="1844824"/>
          <a:ext cx="4007768" cy="4717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3884"/>
                <a:gridCol w="2003884"/>
              </a:tblGrid>
              <a:tr h="117013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4.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  5.</a:t>
                      </a:r>
                      <a:endParaRPr lang="ru-RU" dirty="0"/>
                    </a:p>
                  </a:txBody>
                  <a:tcPr/>
                </a:tc>
              </a:tr>
              <a:tr h="117013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70130"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6.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 7.</a:t>
                      </a:r>
                      <a:endParaRPr lang="ru-RU" dirty="0"/>
                    </a:p>
                  </a:txBody>
                  <a:tcPr/>
                </a:tc>
              </a:tr>
              <a:tr h="117013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32" name="Picture 8" descr="C:\Users\Галка\Desktop\МАСЬ, ТЕБЕ!!!!!!!!\кюри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4221088"/>
            <a:ext cx="1368152" cy="1630910"/>
          </a:xfrm>
          <a:prstGeom prst="rect">
            <a:avLst/>
          </a:prstGeom>
          <a:noFill/>
        </p:spPr>
      </p:pic>
      <p:pic>
        <p:nvPicPr>
          <p:cNvPr id="1033" name="Picture 9" descr="C:\Users\Галка\Desktop\МАСЬ, ТЕБЕ!!!!!!!!\ольга.jpe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52320" y="2492896"/>
            <a:ext cx="1442305" cy="1584176"/>
          </a:xfrm>
          <a:prstGeom prst="rect">
            <a:avLst/>
          </a:prstGeom>
          <a:noFill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4869160"/>
            <a:ext cx="1368152" cy="1532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08104" y="2060848"/>
            <a:ext cx="1334363" cy="174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3200" i="1" dirty="0" smtClean="0"/>
              <a:t>«ИЗВЕСТНЫХ ЖЕНЩИН ИМЕНА</a:t>
            </a:r>
            <a:r>
              <a:rPr lang="ru-RU" sz="3200" i="1" dirty="0" smtClean="0"/>
              <a:t>»</a:t>
            </a:r>
            <a:endParaRPr lang="ru-RU" sz="3200" i="1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51520" y="764702"/>
          <a:ext cx="8568950" cy="58326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  <a:gridCol w="659150"/>
              </a:tblGrid>
              <a:tr h="448665">
                <a:tc rowSpan="2" gridSpan="7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6.   К</a:t>
                      </a:r>
                      <a:endParaRPr lang="ru-RU" dirty="0"/>
                    </a:p>
                  </a:txBody>
                  <a:tcPr/>
                </a:tc>
                <a:tc rowSpan="2" gridSpan="5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gridSpan="7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Ю</a:t>
                      </a:r>
                      <a:endParaRPr lang="ru-RU" dirty="0"/>
                    </a:p>
                  </a:txBody>
                  <a:tcPr/>
                </a:tc>
                <a:tc gridSpan="5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>
                    <a:lnT w="38100" cmpd="sng">
                      <a:noFill/>
                    </a:lnT>
                  </a:tcPr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>
                    <a:lnT w="38100" cmpd="sng">
                      <a:noFill/>
                    </a:lnT>
                  </a:tcPr>
                </a:tc>
              </a:tr>
              <a:tr h="448665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1.   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4.   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5.  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  <a:tr h="448665">
                <a:tc rowSpan="7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 rowSpan="9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Л</a:t>
                      </a:r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З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Ь</a:t>
                      </a:r>
                      <a:endParaRPr lang="ru-RU" dirty="0"/>
                    </a:p>
                  </a:txBody>
                  <a:tcPr/>
                </a:tc>
                <a:tc rowSpan="2" gridSpan="6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7.   Е</a:t>
                      </a:r>
                      <a:endParaRPr lang="ru-RU" dirty="0"/>
                    </a:p>
                  </a:txBody>
                  <a:tcPr/>
                </a:tc>
                <a:tc rowSpan="6" gridSpan="2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T w="12700" cmpd="sng">
                      <a:noFill/>
                    </a:lnT>
                  </a:tcPr>
                </a:tc>
                <a:tc rowSpan="6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К</a:t>
                      </a:r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2.   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3" gridSpan="6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</a:tcPr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rowSpan="3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  <a:tr h="448665"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gridSpan="6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  <a:tr h="448665">
                <a:tc rowSpan="2" gridSpan="2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3.   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Ф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И</a:t>
                      </a:r>
                      <a:endParaRPr lang="ru-RU" dirty="0"/>
                    </a:p>
                  </a:txBody>
                  <a:tcPr/>
                </a:tc>
              </a:tr>
              <a:tr h="448665">
                <a:tc gridSpan="2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Н</a:t>
                      </a:r>
                      <a:endParaRPr lang="ru-RU" dirty="0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R w="12700" cmpd="sng">
                      <a:noFill/>
                    </a:lnR>
                    <a:lnB w="12700" cmpd="sng"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  <a:tr h="448665">
                <a:tc gridSpan="10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  <a:lnB w="127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r"/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r"/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117</Words>
  <Application>Microsoft Office PowerPoint</Application>
  <PresentationFormat>Экран (4:3)</PresentationFormat>
  <Paragraphs>85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«ИЗВЕСТНЫХ ЖЕНЩИН ИМЕНА»</vt:lpstr>
      <vt:lpstr>«ИЗВЕСТНЫХ ЖЕНЩИН ИМЕНА»</vt:lpstr>
      <vt:lpstr>«ИЗВЕСТНЫХ ЖЕНЩИН ИМЕНА»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 страницам любимых сказок «ХАВРОШЕЧКА»</dc:title>
  <dc:creator>Галка</dc:creator>
  <cp:lastModifiedBy>Галка</cp:lastModifiedBy>
  <cp:revision>12</cp:revision>
  <dcterms:created xsi:type="dcterms:W3CDTF">2011-11-27T15:00:44Z</dcterms:created>
  <dcterms:modified xsi:type="dcterms:W3CDTF">2012-03-03T19:41:00Z</dcterms:modified>
</cp:coreProperties>
</file>