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35026-EB77-4978-B34A-BE7027EF67C8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69610-BF48-43C8-AFCE-F1578EE5B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«Известных женщин имена»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484780"/>
          <a:ext cx="8280918" cy="50405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0102"/>
                <a:gridCol w="920102"/>
                <a:gridCol w="920102"/>
                <a:gridCol w="920102"/>
                <a:gridCol w="920102"/>
                <a:gridCol w="920102"/>
                <a:gridCol w="920102"/>
                <a:gridCol w="920102"/>
                <a:gridCol w="920102"/>
              </a:tblGrid>
              <a:tr h="560063">
                <a:tc gridSpan="3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5.     </a:t>
                      </a:r>
                      <a:endParaRPr lang="ru-RU" sz="24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</a:tr>
              <a:tr h="560063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 3.    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4.    </a:t>
                      </a:r>
                      <a:endParaRPr lang="ru-RU" sz="2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</a:tr>
              <a:tr h="560063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1.    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6.    </a:t>
                      </a:r>
                      <a:endParaRPr lang="ru-RU" sz="2400" dirty="0"/>
                    </a:p>
                  </a:txBody>
                  <a:tcPr/>
                </a:tc>
              </a:tr>
              <a:tr h="560063"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</a:tr>
              <a:tr h="560063"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</a:tr>
              <a:tr h="560063"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</a:tr>
              <a:tr h="560063"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</a:tr>
              <a:tr h="560063"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</a:tr>
              <a:tr h="560063"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2.   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«Известных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женщин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имена»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18883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 горизонтали:</a:t>
            </a:r>
          </a:p>
          <a:p>
            <a:pPr>
              <a:buNone/>
            </a:pPr>
            <a:r>
              <a:rPr lang="ru-RU" sz="1800" dirty="0" smtClean="0"/>
              <a:t>1 – </a:t>
            </a:r>
            <a:r>
              <a:rPr lang="ru-RU" sz="1800" dirty="0" smtClean="0"/>
              <a:t>Императрица, которую звали Великая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2 – </a:t>
            </a:r>
            <a:r>
              <a:rPr lang="ru-RU" sz="1800" dirty="0" smtClean="0"/>
              <a:t>Поэтесса, ведущая после Великой Отечественной войны передачу на радио «Найти человека»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0" y="3789040"/>
            <a:ext cx="4114800" cy="28083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 вертикали</a:t>
            </a:r>
            <a:r>
              <a:rPr lang="ru-RU" dirty="0" smtClean="0"/>
              <a:t>: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3 – «Цветная» фамилия актрисы, сыгравшей знаменитую  Черепаху </a:t>
            </a:r>
            <a:r>
              <a:rPr lang="ru-RU" sz="1800" dirty="0" err="1" smtClean="0"/>
              <a:t>Тортиллу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4</a:t>
            </a:r>
            <a:r>
              <a:rPr lang="ru-RU" sz="1800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smtClean="0"/>
              <a:t>Как звали жену А.С.Пушкина?</a:t>
            </a:r>
          </a:p>
          <a:p>
            <a:pPr>
              <a:buNone/>
            </a:pPr>
            <a:r>
              <a:rPr lang="ru-RU" sz="1800" dirty="0" smtClean="0"/>
              <a:t>5 – Единственная женщина Земли, совершившая одиночный космический полёт</a:t>
            </a:r>
          </a:p>
          <a:p>
            <a:pPr>
              <a:buNone/>
            </a:pPr>
            <a:r>
              <a:rPr lang="ru-RU" sz="1800" dirty="0" smtClean="0"/>
              <a:t>6 – Имя самой знаменитой няни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pic>
        <p:nvPicPr>
          <p:cNvPr id="3" name="Picture 2" descr="C:\Users\Галка\Desktop\МАСЬ, ТЕБЕ!!!!!!!!\валентина терешк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73016"/>
            <a:ext cx="1766689" cy="2565232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700808"/>
            <a:ext cx="15240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293096"/>
            <a:ext cx="2016224" cy="234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268760"/>
            <a:ext cx="2353444" cy="156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«Известных женщин имена»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484780"/>
          <a:ext cx="8280918" cy="50405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0102"/>
                <a:gridCol w="920102"/>
                <a:gridCol w="920102"/>
                <a:gridCol w="920102"/>
                <a:gridCol w="920102"/>
                <a:gridCol w="920102"/>
                <a:gridCol w="920102"/>
                <a:gridCol w="920102"/>
                <a:gridCol w="920102"/>
              </a:tblGrid>
              <a:tr h="560063">
                <a:tc gridSpan="3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5.     Т</a:t>
                      </a:r>
                      <a:endParaRPr lang="ru-RU" sz="24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</a:tr>
              <a:tr h="560063"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3.     З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4.    Н</a:t>
                      </a:r>
                      <a:endParaRPr lang="ru-RU" sz="2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Е</a:t>
                      </a:r>
                      <a:endParaRPr lang="ru-RU" sz="24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</a:tr>
              <a:tr h="560063"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1.     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6.    А</a:t>
                      </a:r>
                      <a:endParaRPr lang="ru-RU" sz="2400" dirty="0"/>
                    </a:p>
                  </a:txBody>
                  <a:tcPr/>
                </a:tc>
              </a:tr>
              <a:tr h="560063"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Л</a:t>
                      </a:r>
                      <a:endParaRPr lang="ru-RU" sz="24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Е</a:t>
                      </a:r>
                      <a:endParaRPr lang="ru-RU" sz="2400" dirty="0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Р</a:t>
                      </a:r>
                      <a:endParaRPr lang="ru-RU" sz="2400" dirty="0"/>
                    </a:p>
                  </a:txBody>
                  <a:tcPr/>
                </a:tc>
              </a:tr>
              <a:tr h="560063"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Ё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Ш</a:t>
                      </a:r>
                      <a:endParaRPr lang="ru-RU" sz="2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</a:tr>
              <a:tr h="560063"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Л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Н</a:t>
                      </a:r>
                      <a:endParaRPr lang="ru-RU" sz="2400" dirty="0"/>
                    </a:p>
                  </a:txBody>
                  <a:tcPr/>
                </a:tc>
              </a:tr>
              <a:tr h="560063"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Ь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</a:tr>
              <a:tr h="560063"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Я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Я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/>
                </a:tc>
              </a:tr>
              <a:tr h="560063"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2.    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141</Words>
  <Application>Microsoft Office PowerPoint</Application>
  <PresentationFormat>Экран (4:3)</PresentationFormat>
  <Paragraphs>55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«Известных женщин имена»</vt:lpstr>
      <vt:lpstr>«Известных женщин имена»</vt:lpstr>
      <vt:lpstr>«Известных женщин имена»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страницам любимых сказок «ХАВРОШЕЧКА»</dc:title>
  <dc:creator>Галка</dc:creator>
  <cp:lastModifiedBy>Галка</cp:lastModifiedBy>
  <cp:revision>9</cp:revision>
  <dcterms:created xsi:type="dcterms:W3CDTF">2011-11-27T15:00:44Z</dcterms:created>
  <dcterms:modified xsi:type="dcterms:W3CDTF">2012-03-03T20:25:14Z</dcterms:modified>
</cp:coreProperties>
</file>