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  <p:sldId id="262" r:id="rId3"/>
    <p:sldId id="264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D335026-EB77-4978-B34A-BE7027EF67C8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C69610-BF48-43C8-AFCE-F1578EE5BF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5026-EB77-4978-B34A-BE7027EF67C8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9610-BF48-43C8-AFCE-F1578EE5BF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D335026-EB77-4978-B34A-BE7027EF67C8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BC69610-BF48-43C8-AFCE-F1578EE5BF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5026-EB77-4978-B34A-BE7027EF67C8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C69610-BF48-43C8-AFCE-F1578EE5BF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5026-EB77-4978-B34A-BE7027EF67C8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BC69610-BF48-43C8-AFCE-F1578EE5BF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D335026-EB77-4978-B34A-BE7027EF67C8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BC69610-BF48-43C8-AFCE-F1578EE5BF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D335026-EB77-4978-B34A-BE7027EF67C8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BC69610-BF48-43C8-AFCE-F1578EE5BF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5026-EB77-4978-B34A-BE7027EF67C8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C69610-BF48-43C8-AFCE-F1578EE5BF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5026-EB77-4978-B34A-BE7027EF67C8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C69610-BF48-43C8-AFCE-F1578EE5BF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5026-EB77-4978-B34A-BE7027EF67C8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C69610-BF48-43C8-AFCE-F1578EE5BF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D335026-EB77-4978-B34A-BE7027EF67C8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BC69610-BF48-43C8-AFCE-F1578EE5BF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D335026-EB77-4978-B34A-BE7027EF67C8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BC69610-BF48-43C8-AFCE-F1578EE5BF0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400" b="1" i="1" dirty="0" smtClean="0"/>
              <a:t>        </a:t>
            </a:r>
          </a:p>
          <a:p>
            <a:r>
              <a:rPr lang="ru-RU" sz="2400" b="1" i="1" dirty="0" smtClean="0"/>
              <a:t> </a:t>
            </a:r>
            <a:r>
              <a:rPr lang="ru-RU" sz="2400" b="1" i="1" dirty="0" smtClean="0"/>
              <a:t>                                                      Женщинами славится наша Земля</a:t>
            </a:r>
            <a:endParaRPr lang="ru-RU" sz="2400" b="1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«</a:t>
            </a:r>
            <a:r>
              <a:rPr lang="ru-RU" sz="32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ВЕЛИКИХ ЖЕНЩИН ИМЕНА</a:t>
            </a: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»</a:t>
            </a:r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10" name="Рисунок 9"/>
          <p:cNvGraphicFramePr>
            <a:graphicFrameLocks noGrp="1"/>
          </p:cNvGraphicFramePr>
          <p:nvPr>
            <p:ph type="pic" idx="1"/>
          </p:nvPr>
        </p:nvGraphicFramePr>
        <p:xfrm>
          <a:off x="1835692" y="71120"/>
          <a:ext cx="6624739" cy="42920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2249"/>
                <a:gridCol w="602249"/>
                <a:gridCol w="602249"/>
                <a:gridCol w="602249"/>
                <a:gridCol w="602249"/>
                <a:gridCol w="602249"/>
                <a:gridCol w="602249"/>
                <a:gridCol w="602249"/>
                <a:gridCol w="602249"/>
                <a:gridCol w="602249"/>
                <a:gridCol w="602249"/>
              </a:tblGrid>
              <a:tr h="306713">
                <a:tc rowSpan="3" gridSpan="2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 rowSpan="3" h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 rowSpan="3" gridSpan="4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 rowSpan="3" h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rowSpan="3" h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rowSpan="3" h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 rowSpan="7" gridSpan="2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rowSpan="7" h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6.    </a:t>
                      </a:r>
                      <a:endParaRPr lang="ru-RU" sz="1400" dirty="0"/>
                    </a:p>
                  </a:txBody>
                  <a:tcPr/>
                </a:tc>
              </a:tr>
              <a:tr h="306713">
                <a:tc gridSpan="2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</a:tr>
              <a:tr h="306713">
                <a:tc gridSpan="2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3.    </a:t>
                      </a:r>
                      <a:endParaRPr lang="ru-RU" sz="1400" dirty="0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5.    </a:t>
                      </a:r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</a:tr>
              <a:tr h="306713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1.   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</a:tr>
              <a:tr h="306713">
                <a:tc rowSpan="9" gridSpan="2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tc rowSpan="9" h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rowSpan="10" gridSpan="2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rowSpan="10" h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</a:tr>
              <a:tr h="306713">
                <a:tc gridSpan="2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4.    </a:t>
                      </a:r>
                      <a:endParaRPr lang="ru-RU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</a:tr>
              <a:tr h="306713"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</a:tr>
              <a:tr h="306713"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2.   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</a:tr>
              <a:tr h="0"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rowSpan="6" gridSpan="2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rowSpan="6" h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</a:tr>
              <a:tr h="306713"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</a:tr>
              <a:tr h="306713"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</a:tr>
              <a:tr h="306713"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</a:tr>
              <a:tr h="306713"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</a:tr>
              <a:tr h="306713">
                <a:tc gridSpan="3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29974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5540860"/>
            <a:ext cx="1008112" cy="1317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717032"/>
            <a:ext cx="123825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1844824"/>
            <a:ext cx="1182241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35696" y="5519798"/>
            <a:ext cx="1008112" cy="1338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2" y="5373216"/>
            <a:ext cx="1258690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«Известных женщин имена»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2195736" y="1556793"/>
            <a:ext cx="4032448" cy="2016223"/>
          </a:xfrm>
        </p:spPr>
        <p:txBody>
          <a:bodyPr>
            <a:normAutofit/>
          </a:bodyPr>
          <a:lstStyle/>
          <a:p>
            <a:r>
              <a:rPr lang="ru-RU" dirty="0" smtClean="0"/>
              <a:t>По горизонтали:</a:t>
            </a:r>
          </a:p>
          <a:p>
            <a:pPr>
              <a:buNone/>
            </a:pPr>
            <a:r>
              <a:rPr lang="ru-RU" sz="1800" dirty="0" smtClean="0"/>
              <a:t>1 – </a:t>
            </a:r>
            <a:r>
              <a:rPr lang="ru-RU" sz="1800" dirty="0" smtClean="0"/>
              <a:t>Женщина с загадочной улыбкой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2 – </a:t>
            </a:r>
            <a:r>
              <a:rPr lang="ru-RU" sz="1800" dirty="0" smtClean="0"/>
              <a:t>Имя женщины, подарившей нам героя с пропеллером</a:t>
            </a: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707904" y="3212976"/>
            <a:ext cx="4978896" cy="3384376"/>
          </a:xfrm>
        </p:spPr>
        <p:txBody>
          <a:bodyPr>
            <a:normAutofit/>
          </a:bodyPr>
          <a:lstStyle/>
          <a:p>
            <a:r>
              <a:rPr lang="ru-RU" dirty="0" smtClean="0"/>
              <a:t>По вертикали: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3 – </a:t>
            </a:r>
            <a:r>
              <a:rPr lang="ru-RU" sz="1800" dirty="0" smtClean="0"/>
              <a:t>известная женщина - математик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4 – </a:t>
            </a:r>
            <a:r>
              <a:rPr lang="ru-RU" sz="1800" dirty="0" smtClean="0"/>
              <a:t>поэтесса, </a:t>
            </a:r>
            <a:r>
              <a:rPr lang="ru-RU" sz="1800" dirty="0" smtClean="0"/>
              <a:t>автор строк стихотворений «Посидим в тишине», «Не мешайте мне трудиться»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5 – </a:t>
            </a:r>
            <a:r>
              <a:rPr lang="ru-RU" sz="1800" dirty="0" smtClean="0"/>
              <a:t>Как звали известную «тётю», ведущую передачи «В гостях у сказки», «Спокойной ночи, малыши»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6 – </a:t>
            </a:r>
            <a:r>
              <a:rPr lang="ru-RU" sz="1800" dirty="0" smtClean="0"/>
              <a:t>автор стихотворения «Мой мишка»</a:t>
            </a: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276489">
            <a:off x="7529860" y="2428639"/>
            <a:ext cx="11049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191592">
            <a:off x="564985" y="4501731"/>
            <a:ext cx="1436568" cy="187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980728"/>
            <a:ext cx="2123728" cy="183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35696" y="3068960"/>
            <a:ext cx="187220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4168" y="1124744"/>
            <a:ext cx="142875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40352" y="0"/>
            <a:ext cx="1201199" cy="11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400" b="1" i="1" dirty="0" smtClean="0"/>
              <a:t>        </a:t>
            </a:r>
          </a:p>
          <a:p>
            <a:r>
              <a:rPr lang="ru-RU" sz="2400" b="1" i="1" dirty="0" smtClean="0"/>
              <a:t> </a:t>
            </a:r>
            <a:r>
              <a:rPr lang="ru-RU" sz="2400" b="1" i="1" dirty="0" smtClean="0"/>
              <a:t>                                                      Женщинами славится наша Земля</a:t>
            </a:r>
            <a:endParaRPr lang="ru-RU" sz="2400" b="1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«</a:t>
            </a:r>
            <a:r>
              <a:rPr lang="ru-RU" sz="32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ВЕЛИКИХ ЖЕНЩИН ИМЕНА</a:t>
            </a: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»</a:t>
            </a:r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10" name="Рисунок 9"/>
          <p:cNvGraphicFramePr>
            <a:graphicFrameLocks noGrp="1"/>
          </p:cNvGraphicFramePr>
          <p:nvPr>
            <p:ph type="pic" idx="1"/>
          </p:nvPr>
        </p:nvGraphicFramePr>
        <p:xfrm>
          <a:off x="1835692" y="71120"/>
          <a:ext cx="6624739" cy="42920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2249"/>
                <a:gridCol w="602249"/>
                <a:gridCol w="602249"/>
                <a:gridCol w="602249"/>
                <a:gridCol w="602249"/>
                <a:gridCol w="602249"/>
                <a:gridCol w="602249"/>
                <a:gridCol w="602249"/>
                <a:gridCol w="602249"/>
                <a:gridCol w="602249"/>
                <a:gridCol w="602249"/>
              </a:tblGrid>
              <a:tr h="306713">
                <a:tc rowSpan="3" gridSpan="2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 rowSpan="3" h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 rowSpan="3" gridSpan="4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 rowSpan="3" h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rowSpan="3" h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rowSpan="3" h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 rowSpan="7" gridSpan="2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rowSpan="7" h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6.    А</a:t>
                      </a:r>
                      <a:endParaRPr lang="ru-RU" sz="1400" dirty="0"/>
                    </a:p>
                  </a:txBody>
                  <a:tcPr/>
                </a:tc>
              </a:tr>
              <a:tr h="306713">
                <a:tc gridSpan="2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Л</a:t>
                      </a:r>
                      <a:endParaRPr lang="ru-RU" sz="1400" dirty="0"/>
                    </a:p>
                  </a:txBody>
                  <a:tcPr/>
                </a:tc>
              </a:tr>
              <a:tr h="306713">
                <a:tc gridSpan="2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3.    К</a:t>
                      </a:r>
                      <a:endParaRPr lang="ru-RU" sz="1400" dirty="0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5.    В</a:t>
                      </a:r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Е</a:t>
                      </a:r>
                      <a:endParaRPr lang="ru-RU" sz="1400" dirty="0"/>
                    </a:p>
                  </a:txBody>
                  <a:tcPr/>
                </a:tc>
              </a:tr>
              <a:tr h="306713"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1.    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Ж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Н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А</a:t>
                      </a:r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К</a:t>
                      </a:r>
                      <a:endParaRPr lang="ru-RU" sz="1400" dirty="0"/>
                    </a:p>
                  </a:txBody>
                  <a:tcPr/>
                </a:tc>
              </a:tr>
              <a:tr h="306713">
                <a:tc rowSpan="9" gridSpan="2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tc rowSpan="9" h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В</a:t>
                      </a:r>
                      <a:endParaRPr lang="ru-RU" sz="1400" dirty="0"/>
                    </a:p>
                  </a:txBody>
                  <a:tcPr/>
                </a:tc>
                <a:tc rowSpan="10" gridSpan="2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rowSpan="10" h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Л</a:t>
                      </a:r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С</a:t>
                      </a:r>
                      <a:endParaRPr lang="ru-RU" sz="1400" dirty="0"/>
                    </a:p>
                  </a:txBody>
                  <a:tcPr/>
                </a:tc>
              </a:tr>
              <a:tr h="306713">
                <a:tc gridSpan="2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А</a:t>
                      </a:r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4.    Б</a:t>
                      </a:r>
                      <a:endParaRPr lang="ru-RU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Е</a:t>
                      </a:r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А</a:t>
                      </a:r>
                      <a:endParaRPr lang="ru-RU" sz="1400" dirty="0"/>
                    </a:p>
                  </a:txBody>
                  <a:tcPr/>
                </a:tc>
              </a:tr>
              <a:tr h="306713"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Л</a:t>
                      </a:r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Л</a:t>
                      </a:r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Н</a:t>
                      </a:r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Н</a:t>
                      </a:r>
                      <a:endParaRPr lang="ru-RU" sz="1400" dirty="0"/>
                    </a:p>
                  </a:txBody>
                  <a:tcPr/>
                </a:tc>
              </a:tr>
              <a:tr h="306713"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Е</a:t>
                      </a:r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2.    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С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Д</a:t>
                      </a:r>
                      <a:endParaRPr lang="ru-RU" sz="1400" dirty="0"/>
                    </a:p>
                  </a:txBody>
                  <a:tcPr/>
                </a:tc>
              </a:tr>
              <a:tr h="0"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В</a:t>
                      </a:r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Г</a:t>
                      </a:r>
                      <a:endParaRPr lang="ru-RU" sz="14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И</a:t>
                      </a:r>
                      <a:endParaRPr lang="ru-RU" sz="1400" dirty="0"/>
                    </a:p>
                  </a:txBody>
                  <a:tcPr/>
                </a:tc>
                <a:tc rowSpan="6" gridSpan="2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rowSpan="6" h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Р</a:t>
                      </a:r>
                      <a:endParaRPr lang="ru-RU" sz="1400" dirty="0"/>
                    </a:p>
                  </a:txBody>
                  <a:tcPr/>
                </a:tc>
              </a:tr>
              <a:tr h="306713"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С</a:t>
                      </a:r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И</a:t>
                      </a:r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Н</a:t>
                      </a:r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О</a:t>
                      </a:r>
                      <a:endParaRPr lang="ru-RU" sz="1400" dirty="0"/>
                    </a:p>
                  </a:txBody>
                  <a:tcPr/>
                </a:tc>
              </a:tr>
              <a:tr h="306713"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К</a:t>
                      </a:r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Н</a:t>
                      </a:r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А</a:t>
                      </a:r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В</a:t>
                      </a:r>
                      <a:endParaRPr lang="ru-RU" sz="1400" dirty="0"/>
                    </a:p>
                  </a:txBody>
                  <a:tcPr/>
                </a:tc>
              </a:tr>
              <a:tr h="306713"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А</a:t>
                      </a:r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И</a:t>
                      </a:r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А</a:t>
                      </a:r>
                      <a:endParaRPr lang="ru-RU" sz="1400" dirty="0"/>
                    </a:p>
                  </a:txBody>
                  <a:tcPr/>
                </a:tc>
              </a:tr>
              <a:tr h="306713"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Я</a:t>
                      </a:r>
                      <a:endParaRPr lang="ru-RU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Н</a:t>
                      </a:r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</a:tr>
              <a:tr h="306713">
                <a:tc gridSpan="3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А</a:t>
                      </a:r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sz="14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29974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5540860"/>
            <a:ext cx="1008112" cy="1317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717032"/>
            <a:ext cx="123825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1844824"/>
            <a:ext cx="1182241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35696" y="5519798"/>
            <a:ext cx="1008112" cy="1338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2" y="5373216"/>
            <a:ext cx="1258690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123</TotalTime>
  <Words>177</Words>
  <Application>Microsoft Office PowerPoint</Application>
  <PresentationFormat>Экран (4:3)</PresentationFormat>
  <Paragraphs>72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Обычная</vt:lpstr>
      <vt:lpstr>«ВЕЛИКИХ ЖЕНЩИН ИМЕНА»</vt:lpstr>
      <vt:lpstr>«Известных женщин имена»</vt:lpstr>
      <vt:lpstr>«ВЕЛИКИХ ЖЕНЩИН ИМЕНА»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 страницам любимых сказок «ХАВРОШЕЧКА»</dc:title>
  <dc:creator>Галка</dc:creator>
  <cp:lastModifiedBy>Галка</cp:lastModifiedBy>
  <cp:revision>14</cp:revision>
  <dcterms:created xsi:type="dcterms:W3CDTF">2011-11-27T15:00:44Z</dcterms:created>
  <dcterms:modified xsi:type="dcterms:W3CDTF">2012-03-03T21:30:16Z</dcterms:modified>
</cp:coreProperties>
</file>