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2" r:id="rId3"/>
    <p:sldId id="26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b="1" i="1" dirty="0" smtClean="0"/>
              <a:t>        </a:t>
            </a:r>
          </a:p>
          <a:p>
            <a:r>
              <a:rPr lang="ru-RU" sz="2400" b="1" i="1" dirty="0" smtClean="0"/>
              <a:t> </a:t>
            </a:r>
            <a:r>
              <a:rPr lang="ru-RU" sz="2400" b="1" i="1" dirty="0" smtClean="0"/>
              <a:t>                                                      Женщинами славится наша Земля</a:t>
            </a:r>
            <a:endParaRPr lang="ru-RU" sz="24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</a:t>
            </a:r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ВЕЛИКИХ ЖЕНЩИН ИМЕНА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0" name="Рисунок 9"/>
          <p:cNvGraphicFramePr>
            <a:graphicFrameLocks noGrp="1"/>
          </p:cNvGraphicFramePr>
          <p:nvPr>
            <p:ph type="pic" idx="1"/>
          </p:nvPr>
        </p:nvGraphicFramePr>
        <p:xfrm>
          <a:off x="1835692" y="71120"/>
          <a:ext cx="6624739" cy="4292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</a:tblGrid>
              <a:tr h="306713">
                <a:tc rowSpan="3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4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7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7" h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6.    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3.    </a:t>
                      </a:r>
                      <a:endParaRPr lang="ru-RU" sz="1400" dirty="0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5.    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1.  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 rowSpan="9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rowSpan="9" h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rowSpan="10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10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4.    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2.  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6" h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06713">
                <a:tc gridSpan="3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9974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540860"/>
            <a:ext cx="1008112" cy="131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17032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44824"/>
            <a:ext cx="1182241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5519798"/>
            <a:ext cx="1008112" cy="133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373216"/>
            <a:ext cx="125869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«Известных женщин имена»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95736" y="1556793"/>
            <a:ext cx="4032448" cy="2016223"/>
          </a:xfrm>
        </p:spPr>
        <p:txBody>
          <a:bodyPr>
            <a:normAutofit/>
          </a:bodyPr>
          <a:lstStyle/>
          <a:p>
            <a:r>
              <a:rPr lang="ru-RU" dirty="0" smtClean="0"/>
              <a:t>По горизонтали:</a:t>
            </a:r>
          </a:p>
          <a:p>
            <a:pPr>
              <a:buNone/>
            </a:pPr>
            <a:r>
              <a:rPr lang="ru-RU" sz="1800" dirty="0" smtClean="0"/>
              <a:t>1 – </a:t>
            </a:r>
            <a:r>
              <a:rPr lang="ru-RU" sz="1800" dirty="0" smtClean="0"/>
              <a:t>Женщина с загадочной улыбкой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 – </a:t>
            </a:r>
            <a:r>
              <a:rPr lang="ru-RU" sz="1800" dirty="0" smtClean="0"/>
              <a:t>Имя женщины, подарившей нам героя с пропеллером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707904" y="3212976"/>
            <a:ext cx="4978896" cy="3384376"/>
          </a:xfrm>
        </p:spPr>
        <p:txBody>
          <a:bodyPr>
            <a:normAutofit/>
          </a:bodyPr>
          <a:lstStyle/>
          <a:p>
            <a:r>
              <a:rPr lang="ru-RU" dirty="0" smtClean="0"/>
              <a:t>По вертикали: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3 – </a:t>
            </a:r>
            <a:r>
              <a:rPr lang="ru-RU" sz="1800" dirty="0" smtClean="0"/>
              <a:t>известная женщина - математик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4 – </a:t>
            </a:r>
            <a:r>
              <a:rPr lang="ru-RU" sz="1800" dirty="0" smtClean="0"/>
              <a:t>поэтесса, </a:t>
            </a:r>
            <a:r>
              <a:rPr lang="ru-RU" sz="1800" dirty="0" smtClean="0"/>
              <a:t>автор строк стихотворений «Посидим в тишине», «Не мешайте мне трудиться»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5 – </a:t>
            </a:r>
            <a:r>
              <a:rPr lang="ru-RU" sz="1800" dirty="0" smtClean="0"/>
              <a:t>Как звали известную «тётю», ведущую передачи «В гостях у сказки», «Спокойной ночи, малыши»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6 – </a:t>
            </a:r>
            <a:r>
              <a:rPr lang="ru-RU" sz="1800" dirty="0" smtClean="0"/>
              <a:t>автор стихотворения «Мой мишка»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76489">
            <a:off x="7529860" y="2428639"/>
            <a:ext cx="1104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91592">
            <a:off x="564985" y="4501731"/>
            <a:ext cx="1436568" cy="187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0728"/>
            <a:ext cx="2123728" cy="183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3068960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1124744"/>
            <a:ext cx="14287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0"/>
            <a:ext cx="1201199" cy="11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b="1" i="1" dirty="0" smtClean="0"/>
              <a:t>        </a:t>
            </a:r>
          </a:p>
          <a:p>
            <a:r>
              <a:rPr lang="ru-RU" sz="2400" b="1" i="1" dirty="0" smtClean="0"/>
              <a:t> </a:t>
            </a:r>
            <a:r>
              <a:rPr lang="ru-RU" sz="2400" b="1" i="1" dirty="0" smtClean="0"/>
              <a:t>                                                      Женщинами славится наша Земля</a:t>
            </a:r>
            <a:endParaRPr lang="ru-RU" sz="24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</a:t>
            </a:r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ВЕЛИКИХ ЖЕНЩИН ИМЕНА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0" name="Рисунок 9"/>
          <p:cNvGraphicFramePr>
            <a:graphicFrameLocks noGrp="1"/>
          </p:cNvGraphicFramePr>
          <p:nvPr>
            <p:ph type="pic" idx="1"/>
          </p:nvPr>
        </p:nvGraphicFramePr>
        <p:xfrm>
          <a:off x="1835692" y="71120"/>
          <a:ext cx="6624739" cy="4292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</a:tblGrid>
              <a:tr h="306713">
                <a:tc rowSpan="3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gridSpan="4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7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7" h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6.    А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Л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3.    К</a:t>
                      </a:r>
                      <a:endParaRPr lang="ru-RU" sz="1400" dirty="0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5.    В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Е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1.    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Ж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rowSpan="9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rowSpan="9" h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В</a:t>
                      </a:r>
                      <a:endParaRPr lang="ru-RU" sz="1400" dirty="0"/>
                    </a:p>
                  </a:txBody>
                  <a:tcPr/>
                </a:tc>
                <a:tc rowSpan="10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10"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Л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С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4.    Б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Е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Л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Л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Н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Н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Е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2.    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Д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В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Г</a:t>
                      </a:r>
                      <a:endParaRPr lang="ru-RU" sz="1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6" h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Р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С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Н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Н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В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</a:tr>
              <a:tr h="306713"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Я</a:t>
                      </a:r>
                      <a:endParaRPr lang="ru-RU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Н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06713">
                <a:tc gridSpan="3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9974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540860"/>
            <a:ext cx="1008112" cy="131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17032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44824"/>
            <a:ext cx="1182241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5519798"/>
            <a:ext cx="1008112" cy="133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373216"/>
            <a:ext cx="125869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</TotalTime>
  <Words>177</Words>
  <Application>Microsoft Office PowerPoint</Application>
  <PresentationFormat>Экран (4:3)</PresentationFormat>
  <Paragraphs>72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Обычная</vt:lpstr>
      <vt:lpstr>«ВЕЛИКИХ ЖЕНЩИН ИМЕНА»</vt:lpstr>
      <vt:lpstr>«Известных женщин имена»</vt:lpstr>
      <vt:lpstr>«ВЕЛИКИХ ЖЕНЩИН ИМЕНА»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страницам любимых сказок «ХАВРОШЕЧКА»</dc:title>
  <dc:creator>Галка</dc:creator>
  <cp:lastModifiedBy>Галка</cp:lastModifiedBy>
  <cp:revision>14</cp:revision>
  <dcterms:created xsi:type="dcterms:W3CDTF">2011-11-27T15:00:44Z</dcterms:created>
  <dcterms:modified xsi:type="dcterms:W3CDTF">2012-03-03T21:30:16Z</dcterms:modified>
</cp:coreProperties>
</file>