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F52F2-6126-4525-82BD-9523FC1FF247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1E77F-DFBC-47ED-B9CB-D0D07B85F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стране </a:t>
            </a:r>
            <a:r>
              <a:rPr lang="ru-RU" b="1" dirty="0" smtClean="0"/>
              <a:t>Морфология </a:t>
            </a:r>
            <a:r>
              <a:rPr lang="ru-RU" dirty="0" smtClean="0"/>
              <a:t>в городе </a:t>
            </a:r>
            <a:r>
              <a:rPr lang="ru-RU" dirty="0" err="1" smtClean="0"/>
              <a:t>Предметинске</a:t>
            </a:r>
            <a:r>
              <a:rPr lang="ru-RU" smtClean="0"/>
              <a:t> </a:t>
            </a:r>
            <a:r>
              <a:rPr lang="ru-RU" dirty="0" smtClean="0"/>
              <a:t>жили-были слова одной  части речи, которые сочинили о себе хвастливую песенку:</a:t>
            </a:r>
            <a:br>
              <a:rPr lang="ru-RU" dirty="0" smtClean="0"/>
            </a:br>
            <a:r>
              <a:rPr lang="ru-RU" b="1" i="1" dirty="0" smtClean="0">
                <a:solidFill>
                  <a:srgbClr val="0070C0"/>
                </a:solidFill>
              </a:rPr>
              <a:t>Давно живем мы в мире этом,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Даем названья всем предметам.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6166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Имена существительные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Мужской род       Женский род     Средний род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21288"/>
            <a:ext cx="45719" cy="1048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948264" y="980728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907704" y="1052736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052736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2" name="Picture 2" descr="http://im8-tub-ru.yandex.net/i?id=456010926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1905000" cy="1428750"/>
          </a:xfrm>
          <a:prstGeom prst="rect">
            <a:avLst/>
          </a:prstGeom>
          <a:noFill/>
        </p:spPr>
      </p:pic>
      <p:pic>
        <p:nvPicPr>
          <p:cNvPr id="20484" name="Picture 4" descr="http://im5-tub-ru.yandex.net/i?id=14494648-2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420888"/>
            <a:ext cx="1533525" cy="1247775"/>
          </a:xfrm>
          <a:prstGeom prst="rect">
            <a:avLst/>
          </a:prstGeom>
          <a:noFill/>
        </p:spPr>
      </p:pic>
      <p:pic>
        <p:nvPicPr>
          <p:cNvPr id="20486" name="Picture 6" descr="http://im8-tub-ru.yandex.net/i?id=728656421-0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276872"/>
            <a:ext cx="1466850" cy="1428750"/>
          </a:xfrm>
          <a:prstGeom prst="rect">
            <a:avLst/>
          </a:prstGeom>
          <a:noFill/>
        </p:spPr>
      </p:pic>
      <p:sp>
        <p:nvSpPr>
          <p:cNvPr id="10" name="Выгнутая влево стрелка 9"/>
          <p:cNvSpPr/>
          <p:nvPr/>
        </p:nvSpPr>
        <p:spPr>
          <a:xfrm>
            <a:off x="179512" y="620688"/>
            <a:ext cx="1584176" cy="46805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7524328" y="620688"/>
            <a:ext cx="1403648" cy="4536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4149080"/>
            <a:ext cx="328882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Единственное</a:t>
            </a: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число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4149080"/>
            <a:ext cx="35283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множественное</a:t>
            </a: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число</a:t>
            </a:r>
          </a:p>
        </p:txBody>
      </p:sp>
      <p:pic>
        <p:nvPicPr>
          <p:cNvPr id="20488" name="Picture 8" descr="http://im4-tub-ru.yandex.net/i?id=306367512-2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5229200"/>
            <a:ext cx="2133600" cy="1428750"/>
          </a:xfrm>
          <a:prstGeom prst="rect">
            <a:avLst/>
          </a:prstGeom>
          <a:noFill/>
        </p:spPr>
      </p:pic>
      <p:pic>
        <p:nvPicPr>
          <p:cNvPr id="20490" name="Picture 10" descr="http://im8-tub-ru.yandex.net/i?id=358222921-1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52292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Изменение имени существительного по числам и падежам называется склонением.</a:t>
            </a:r>
            <a:br>
              <a:rPr lang="ru-RU" dirty="0" smtClean="0"/>
            </a:br>
            <a:r>
              <a:rPr lang="ru-RU" dirty="0" smtClean="0"/>
              <a:t>И.п.</a:t>
            </a:r>
            <a:br>
              <a:rPr lang="ru-RU" dirty="0" smtClean="0"/>
            </a:br>
            <a:r>
              <a:rPr lang="ru-RU" dirty="0" smtClean="0"/>
              <a:t>Р.п.</a:t>
            </a:r>
            <a:br>
              <a:rPr lang="ru-RU" dirty="0" smtClean="0"/>
            </a:br>
            <a:r>
              <a:rPr lang="ru-RU" dirty="0" smtClean="0"/>
              <a:t>Д.п.</a:t>
            </a:r>
            <a:br>
              <a:rPr lang="ru-RU" dirty="0" smtClean="0"/>
            </a:br>
            <a:r>
              <a:rPr lang="ru-RU" dirty="0" smtClean="0"/>
              <a:t>В.п.</a:t>
            </a:r>
            <a:br>
              <a:rPr lang="ru-RU" dirty="0" smtClean="0"/>
            </a:br>
            <a:r>
              <a:rPr lang="ru-RU" dirty="0" smtClean="0"/>
              <a:t>Т.п.</a:t>
            </a:r>
            <a:br>
              <a:rPr lang="ru-RU" dirty="0" smtClean="0"/>
            </a:br>
            <a:r>
              <a:rPr lang="ru-RU" dirty="0" err="1" smtClean="0"/>
              <a:t>П.п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8044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475656" y="2348880"/>
            <a:ext cx="648072" cy="35283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3501008"/>
            <a:ext cx="360425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русском языке </a:t>
            </a: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всего 6 падежей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555776" y="4941168"/>
            <a:ext cx="2088232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</a:t>
            </a:r>
            <a:r>
              <a:rPr lang="ru-RU" sz="2000" b="1" dirty="0" smtClean="0"/>
              <a:t> финском - 14</a:t>
            </a:r>
            <a:endParaRPr lang="ru-RU" sz="2000" b="1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627784" y="2492896"/>
            <a:ext cx="2088232" cy="1008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</a:t>
            </a:r>
            <a:r>
              <a:rPr lang="ru-RU" sz="2000" b="1" dirty="0" smtClean="0"/>
              <a:t> венгерском - 22</a:t>
            </a:r>
            <a:endParaRPr lang="ru-RU" sz="2000" b="1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868144" y="3212976"/>
            <a:ext cx="2736304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 древнерусском был еще звательный падеж, который использовался при обращении: </a:t>
            </a:r>
            <a:r>
              <a:rPr lang="ru-RU" sz="2000" b="1" i="1" dirty="0" smtClean="0"/>
              <a:t>отче, Боже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89248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Имена существительные с одинаковыми окончаниями живут в определенных домиках. Всего таких домиков три: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8044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3554" name="Picture 2" descr="http://im4-tub-ru.yandex.net/i?id=365822962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2016224" cy="1666852"/>
          </a:xfrm>
          <a:prstGeom prst="rect">
            <a:avLst/>
          </a:prstGeom>
          <a:noFill/>
        </p:spPr>
      </p:pic>
      <p:pic>
        <p:nvPicPr>
          <p:cNvPr id="23556" name="Picture 4" descr="http://im5-tub-ru.yandex.net/i?id=47774006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628800"/>
            <a:ext cx="1872208" cy="1602759"/>
          </a:xfrm>
          <a:prstGeom prst="rect">
            <a:avLst/>
          </a:prstGeom>
          <a:noFill/>
        </p:spPr>
      </p:pic>
      <p:pic>
        <p:nvPicPr>
          <p:cNvPr id="23558" name="Picture 6" descr="http://im8-tub-ru.yandex.net/i?id=27410807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772816"/>
            <a:ext cx="2543175" cy="1428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3356992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 склонение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3356992"/>
            <a:ext cx="1904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 склонение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3356992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 склонение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3933056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Имена существительные мужского и женского рода с окончаниями</a:t>
            </a:r>
          </a:p>
          <a:p>
            <a:pPr algn="ctr"/>
            <a:r>
              <a:rPr lang="ru-RU" b="1" dirty="0" smtClean="0"/>
              <a:t> –а, -я</a:t>
            </a:r>
            <a:endParaRPr lang="ru-RU" dirty="0"/>
          </a:p>
          <a:p>
            <a:pPr algn="ctr"/>
            <a:r>
              <a:rPr lang="ru-RU" i="1" dirty="0" err="1" smtClean="0"/>
              <a:t>дядЯ</a:t>
            </a:r>
            <a:r>
              <a:rPr lang="ru-RU" i="1" dirty="0" smtClean="0"/>
              <a:t>, </a:t>
            </a:r>
            <a:r>
              <a:rPr lang="ru-RU" i="1" dirty="0" err="1" smtClean="0"/>
              <a:t>травА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3861048"/>
            <a:ext cx="1944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Имена существительные мужского  рода с нулевым окончанием и среднего рода с окончаниями </a:t>
            </a:r>
          </a:p>
          <a:p>
            <a:pPr algn="ctr"/>
            <a:r>
              <a:rPr lang="ru-RU" b="1" dirty="0" smtClean="0"/>
              <a:t> - о, -е </a:t>
            </a:r>
          </a:p>
          <a:p>
            <a:pPr algn="ctr"/>
            <a:r>
              <a:rPr lang="ru-RU" i="1" dirty="0"/>
              <a:t>м</a:t>
            </a:r>
            <a:r>
              <a:rPr lang="ru-RU" i="1" dirty="0" smtClean="0"/>
              <a:t>яч, </a:t>
            </a:r>
            <a:r>
              <a:rPr lang="ru-RU" i="1" dirty="0" err="1" smtClean="0"/>
              <a:t>полЕ</a:t>
            </a:r>
            <a:endParaRPr lang="ru-RU" i="1" dirty="0" smtClean="0"/>
          </a:p>
          <a:p>
            <a:pPr algn="ctr"/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32240" y="4005064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Имена существительные женского рода с </a:t>
            </a:r>
            <a:r>
              <a:rPr lang="ru-RU" b="1" dirty="0" err="1" smtClean="0"/>
              <a:t>ь</a:t>
            </a:r>
            <a:r>
              <a:rPr lang="ru-RU" dirty="0" smtClean="0"/>
              <a:t> на конце</a:t>
            </a:r>
          </a:p>
          <a:p>
            <a:pPr algn="ctr"/>
            <a:r>
              <a:rPr lang="ru-RU" i="1" dirty="0" err="1" smtClean="0"/>
              <a:t>ночЬ</a:t>
            </a:r>
            <a:r>
              <a:rPr lang="ru-RU" i="1" dirty="0" smtClean="0"/>
              <a:t>, </a:t>
            </a:r>
            <a:r>
              <a:rPr lang="ru-RU" i="1" dirty="0" err="1" smtClean="0"/>
              <a:t>степЬ</a:t>
            </a:r>
            <a:endParaRPr lang="ru-RU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8092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Имена существительные живут в городе </a:t>
            </a:r>
            <a:r>
              <a:rPr lang="ru-RU" dirty="0" err="1" smtClean="0"/>
              <a:t>Предметинске</a:t>
            </a:r>
            <a:r>
              <a:rPr lang="ru-RU" dirty="0" smtClean="0"/>
              <a:t>, а работают в соседнем городе </a:t>
            </a:r>
            <a:r>
              <a:rPr lang="ru-RU" b="1" dirty="0" smtClean="0"/>
              <a:t>Синтаксисе</a:t>
            </a:r>
            <a:r>
              <a:rPr lang="ru-RU" dirty="0" smtClean="0"/>
              <a:t>, где на них все держится. Они все могут. Они могут быть и </a:t>
            </a:r>
            <a:r>
              <a:rPr lang="ru-RU" u="sng" dirty="0" smtClean="0"/>
              <a:t>подлежащими</a:t>
            </a:r>
            <a:r>
              <a:rPr lang="ru-RU" dirty="0" smtClean="0"/>
              <a:t>, и </a:t>
            </a:r>
            <a:r>
              <a:rPr lang="ru-RU" u="sng" dirty="0" smtClean="0"/>
              <a:t>сказуемыми</a:t>
            </a:r>
            <a:r>
              <a:rPr lang="ru-RU" dirty="0" smtClean="0"/>
              <a:t>, и </a:t>
            </a:r>
            <a:r>
              <a:rPr lang="ru-RU" u="sng" dirty="0" smtClean="0"/>
              <a:t>дополнениями</a:t>
            </a:r>
            <a:r>
              <a:rPr lang="ru-RU" dirty="0" smtClean="0"/>
              <a:t>, и </a:t>
            </a:r>
            <a:r>
              <a:rPr lang="ru-RU" u="sng" dirty="0" smtClean="0"/>
              <a:t>обстоятельствами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>
                <a:solidFill>
                  <a:srgbClr val="0070C0"/>
                </a:solidFill>
              </a:rPr>
              <a:t>Вот такая это удивительная часть речи!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64108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Жили они на огромном </a:t>
            </a:r>
            <a:r>
              <a:rPr lang="ru-RU" b="1" dirty="0" smtClean="0"/>
              <a:t>древе познания</a:t>
            </a:r>
            <a:r>
              <a:rPr lang="ru-RU" dirty="0" smtClean="0"/>
              <a:t> и представляли собой листики с именами. Как только появлялось в мире новое понятие, на древе познания вырастал новый листик с именем.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604448" y="6126163"/>
            <a:ext cx="8235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122" name="Picture 2" descr="http://im7-tub-ru.yandex.net/i?id=647121570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3464793" cy="2535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Были жители </a:t>
            </a:r>
            <a:r>
              <a:rPr lang="ru-RU" dirty="0" err="1" smtClean="0"/>
              <a:t>Предметинска</a:t>
            </a:r>
            <a:r>
              <a:rPr lang="ru-RU" dirty="0" smtClean="0"/>
              <a:t> совсем не любопытные и задавали всего два вопроса: </a:t>
            </a:r>
            <a:br>
              <a:rPr lang="ru-RU" dirty="0" smtClean="0"/>
            </a:br>
            <a:r>
              <a:rPr lang="ru-RU" sz="9800" b="1" dirty="0" smtClean="0"/>
              <a:t>кто?</a:t>
            </a:r>
            <a:r>
              <a:rPr lang="ru-RU" dirty="0" smtClean="0"/>
              <a:t> 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sz="9800" b="1" dirty="0" smtClean="0"/>
              <a:t>что?</a:t>
            </a:r>
            <a:endParaRPr lang="ru-RU" sz="9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8044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098" name="Picture 2" descr="http://im5-tub-ru.yandex.net/i?id=148504664-5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149080"/>
            <a:ext cx="2592288" cy="241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ru-RU" b="1" dirty="0" smtClean="0"/>
              <a:t>Имя существительное-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обозначает предмет</a:t>
            </a:r>
            <a:br>
              <a:rPr lang="ru-RU" dirty="0" smtClean="0"/>
            </a:br>
            <a:r>
              <a:rPr lang="ru-RU" dirty="0" smtClean="0"/>
              <a:t>и отвечает на вопросы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КТО?                                          ЧТО?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61664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>о</a:t>
            </a:r>
            <a:r>
              <a:rPr lang="ru-RU" dirty="0" smtClean="0"/>
              <a:t>бозначает предмет и отвечает на вопросы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КТО?                                                                  ЧТО?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83568" y="2204864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740352" y="2204864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://im3-tub-ru.yandex.net/i?id=197500537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1905000" cy="1428750"/>
          </a:xfrm>
          <a:prstGeom prst="rect">
            <a:avLst/>
          </a:prstGeom>
          <a:noFill/>
        </p:spPr>
      </p:pic>
      <p:pic>
        <p:nvPicPr>
          <p:cNvPr id="3076" name="Picture 4" descr="http://im0-tub-ru.yandex.net/i?id=435136004-37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653136"/>
            <a:ext cx="1666875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23728" y="3212976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одушевленные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27984" y="3212976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неодушевленные</a:t>
            </a:r>
            <a:endParaRPr lang="ru-RU" sz="2000" b="1" dirty="0"/>
          </a:p>
        </p:txBody>
      </p:sp>
      <p:sp>
        <p:nvSpPr>
          <p:cNvPr id="12" name="Стрелка вправо 11"/>
          <p:cNvSpPr/>
          <p:nvPr/>
        </p:nvSpPr>
        <p:spPr>
          <a:xfrm rot="18833334">
            <a:off x="2042285" y="4332500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3498733">
            <a:off x="5289332" y="4326108"/>
            <a:ext cx="15841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ТАЙНА!!!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Почему растения относятся к неодушевленным существительным, ведь они являются частью живой природы?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080444"/>
            <a:ext cx="6166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http://yandex.st/images/_/3WMxGoK4o7XG2gSV-QG7msQ9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573016"/>
            <a:ext cx="4536504" cy="3093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22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 следует искать в глубокой древности.</a:t>
            </a:r>
            <a:br>
              <a:rPr lang="ru-RU" dirty="0" smtClean="0"/>
            </a:br>
            <a:r>
              <a:rPr lang="ru-RU" dirty="0" smtClean="0"/>
              <a:t>Наши далекие предки живым считали только то, что бегает, прыгает и летает.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6166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9458" name="Picture 2" descr="http://im0-tub-ru.yandex.net/i?id=488782265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708920"/>
            <a:ext cx="2808312" cy="2068277"/>
          </a:xfrm>
          <a:prstGeom prst="rect">
            <a:avLst/>
          </a:prstGeom>
          <a:noFill/>
        </p:spPr>
      </p:pic>
      <p:pic>
        <p:nvPicPr>
          <p:cNvPr id="19460" name="Picture 4" descr="http://im6-tub-ru.yandex.net/i?id=7111954-7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924944"/>
            <a:ext cx="2088232" cy="1430389"/>
          </a:xfrm>
          <a:prstGeom prst="rect">
            <a:avLst/>
          </a:prstGeom>
          <a:noFill/>
        </p:spPr>
      </p:pic>
      <p:pic>
        <p:nvPicPr>
          <p:cNvPr id="19462" name="Picture 6" descr="http://im7-tub-ru.yandex.net/i?id=175152236-5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013176"/>
            <a:ext cx="2232248" cy="1674186"/>
          </a:xfrm>
          <a:prstGeom prst="rect">
            <a:avLst/>
          </a:prstGeom>
          <a:noFill/>
        </p:spPr>
      </p:pic>
      <p:pic>
        <p:nvPicPr>
          <p:cNvPr id="19464" name="Picture 8" descr="http://im2-tub-ru.yandex.net/i?id=311852204-3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5301208"/>
            <a:ext cx="2105025" cy="142875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652120" y="3140968"/>
            <a:ext cx="364272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А растения 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стоят 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на месте!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Каждое имя существительное принадлежит к одному из знатных родов. Они располагаются на древе познаний обособленно: </a:t>
            </a:r>
            <a:r>
              <a:rPr lang="ru-RU" b="1" dirty="0" smtClean="0"/>
              <a:t>на самом верхнем этаже</a:t>
            </a:r>
            <a:r>
              <a:rPr lang="ru-RU" dirty="0" smtClean="0"/>
              <a:t> - </a:t>
            </a:r>
            <a:r>
              <a:rPr lang="ru-RU" dirty="0" smtClean="0">
                <a:solidFill>
                  <a:srgbClr val="0070C0"/>
                </a:solidFill>
              </a:rPr>
              <a:t>дамы</a:t>
            </a:r>
            <a:r>
              <a:rPr lang="ru-RU" dirty="0" smtClean="0"/>
              <a:t>, </a:t>
            </a:r>
            <a:r>
              <a:rPr lang="ru-RU" b="1" dirty="0" smtClean="0"/>
              <a:t>в центре </a:t>
            </a:r>
            <a:r>
              <a:rPr lang="ru-RU" dirty="0" smtClean="0"/>
              <a:t>– </a:t>
            </a:r>
            <a:r>
              <a:rPr lang="ru-RU" dirty="0" smtClean="0">
                <a:solidFill>
                  <a:srgbClr val="0070C0"/>
                </a:solidFill>
              </a:rPr>
              <a:t>господа</a:t>
            </a:r>
            <a:r>
              <a:rPr lang="ru-RU" dirty="0" smtClean="0"/>
              <a:t>, </a:t>
            </a:r>
            <a:r>
              <a:rPr lang="ru-RU" b="1" dirty="0" smtClean="0"/>
              <a:t>внизу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0070C0"/>
                </a:solidFill>
              </a:rPr>
              <a:t>существа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64108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im2-tub-ru.yandex.net/i?id=565031543-2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077072"/>
            <a:ext cx="3168352" cy="250133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4077072"/>
            <a:ext cx="13388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дамы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5517232"/>
            <a:ext cx="20178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существа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797152"/>
            <a:ext cx="17673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господа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Имена существительные способны жить поодиночке и множеством.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im8-tub-ru.yandex.net/i?id=350080320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802542"/>
            <a:ext cx="3528392" cy="2362762"/>
          </a:xfrm>
          <a:prstGeom prst="rect">
            <a:avLst/>
          </a:prstGeom>
          <a:noFill/>
        </p:spPr>
      </p:pic>
      <p:pic>
        <p:nvPicPr>
          <p:cNvPr id="22532" name="Picture 4" descr="http://im8-tub-ru.yandex.net/i?id=85046417-0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3487107" cy="2304256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 rot="1576410">
            <a:off x="1486008" y="1505429"/>
            <a:ext cx="936104" cy="22173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3292636">
            <a:off x="5347145" y="2137338"/>
            <a:ext cx="2304256" cy="878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 имена существительные прибывают только в именительном падеже, а </a:t>
            </a:r>
            <a:r>
              <a:rPr lang="ru-RU" u="sng" dirty="0" smtClean="0"/>
              <a:t>в косвенных падежах </a:t>
            </a:r>
            <a:r>
              <a:rPr lang="ru-RU" dirty="0" smtClean="0"/>
              <a:t>их можно встретить только </a:t>
            </a:r>
            <a:r>
              <a:rPr lang="ru-RU" u="sng" dirty="0" smtClean="0"/>
              <a:t>на работе </a:t>
            </a:r>
            <a:r>
              <a:rPr lang="ru-RU" dirty="0" smtClean="0"/>
              <a:t>– </a:t>
            </a:r>
            <a:r>
              <a:rPr lang="ru-RU" b="1" dirty="0" smtClean="0"/>
              <a:t>в словосочетаниях и предложениях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61664" cy="11114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1506" name="Picture 2" descr="http://im0-tub-ru.yandex.net/i?id=14674848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77072"/>
            <a:ext cx="4032448" cy="2502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313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В стране Морфология в городе Предметинске жили-были слова одной  части речи, которые сочинили о себе хвастливую песенку: Давно живем мы в мире этом, Даем названья всем предметам. </vt:lpstr>
      <vt:lpstr>Жили они на огромном древе познания и представляли собой листики с именами. Как только появлялось в мире новое понятие, на древе познания вырастал новый листик с именем.</vt:lpstr>
      <vt:lpstr>Были жители Предметинска совсем не любопытные и задавали всего два вопроса:  кто? и что?</vt:lpstr>
      <vt:lpstr>Имя существительное- обозначает предмет и отвечает на вопросы  КТО?                                          ЧТО?    </vt:lpstr>
      <vt:lpstr>ТАЙНА!!! Почему растения относятся к неодушевленным существительным, ведь они являются частью живой природы?</vt:lpstr>
      <vt:lpstr>Ответ следует искать в глубокой древности. Наши далекие предки живым считали только то, что бегает, прыгает и летает.       </vt:lpstr>
      <vt:lpstr>Каждое имя существительное принадлежит к одному из знатных родов. Они располагаются на древе познаний обособленно: на самом верхнем этаже - дамы, в центре – господа, внизу – существа.</vt:lpstr>
      <vt:lpstr>Имена существительные способны жить поодиночке и множеством.</vt:lpstr>
      <vt:lpstr>Дома имена существительные прибывают только в именительном падеже, а в косвенных падежах их можно встретить только на работе – в словосочетаниях и предложениях.</vt:lpstr>
      <vt:lpstr>Слайд 10</vt:lpstr>
      <vt:lpstr>Имена существительные  Мужской род       Женский род     Средний род       </vt:lpstr>
      <vt:lpstr>Изменение имени существительного по числам и падежам называется склонением. И.п. Р.п. Д.п. В.п. Т.п. П.п</vt:lpstr>
      <vt:lpstr>Имена существительные с одинаковыми окончаниями живут в определенных домиках. Всего таких домиков три:</vt:lpstr>
      <vt:lpstr>Имена существительные живут в городе Предметинске, а работают в соседнем городе Синтаксисе, где на них все держится. Они все могут. Они могут быть и подлежащими, и сказуемыми, и дополнениями, и обстоятельствами. Вот такая это удивительная часть речи!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стране Морфология в городе Предметинск жили были слова одной  части речи, которые сочинили о себе хвастливую песенку: Давно живем мы в мире этом, Даем названья всем предметам.</dc:title>
  <dc:creator>инна</dc:creator>
  <cp:lastModifiedBy>инна</cp:lastModifiedBy>
  <cp:revision>15</cp:revision>
  <dcterms:created xsi:type="dcterms:W3CDTF">2012-11-13T15:54:06Z</dcterms:created>
  <dcterms:modified xsi:type="dcterms:W3CDTF">2014-05-11T18:35:47Z</dcterms:modified>
</cp:coreProperties>
</file>