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9" r:id="rId4"/>
    <p:sldId id="263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7B9DDB"/>
    <a:srgbClr val="3E70CA"/>
    <a:srgbClr val="7477F4"/>
    <a:srgbClr val="91ABDB"/>
    <a:srgbClr val="9966FF"/>
    <a:srgbClr val="3399FF"/>
    <a:srgbClr val="2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B9DD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ocuments and Settings\Администратор\Мои документы\Мои рисунки\Изображение\Изображение 7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145" y="-107193"/>
            <a:ext cx="6572273" cy="70723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7883093">
            <a:off x="3713026" y="1580830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       о       </a:t>
            </a:r>
            <a:r>
              <a:rPr lang="ru-RU" b="1" dirty="0" err="1" smtClean="0"/>
              <a:t>р</a:t>
            </a:r>
            <a:r>
              <a:rPr lang="ru-RU" b="1" dirty="0" smtClean="0"/>
              <a:t>       в       е       г       и       я      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17008071">
            <a:off x="4786744" y="2403403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Ш   в   е   </a:t>
            </a:r>
            <a:r>
              <a:rPr lang="ru-RU" sz="2800" dirty="0" err="1" smtClean="0"/>
              <a:t>ц</a:t>
            </a:r>
            <a:r>
              <a:rPr lang="ru-RU" sz="2800" dirty="0" smtClean="0"/>
              <a:t>   и   я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927569" y="1573365"/>
            <a:ext cx="3017173" cy="58477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3200" dirty="0" smtClean="0"/>
              <a:t>Ф и </a:t>
            </a:r>
            <a:r>
              <a:rPr lang="ru-RU" sz="3200" dirty="0" err="1" smtClean="0"/>
              <a:t>н</a:t>
            </a:r>
            <a:r>
              <a:rPr lang="ru-RU" sz="3200" dirty="0" smtClean="0"/>
              <a:t> л я </a:t>
            </a:r>
            <a:r>
              <a:rPr lang="ru-RU" sz="3200" dirty="0" err="1" smtClean="0"/>
              <a:t>н</a:t>
            </a:r>
            <a:r>
              <a:rPr lang="ru-RU" sz="3200" dirty="0" smtClean="0"/>
              <a:t> </a:t>
            </a:r>
            <a:r>
              <a:rPr lang="ru-RU" sz="3200" dirty="0" err="1" smtClean="0"/>
              <a:t>д</a:t>
            </a:r>
            <a:r>
              <a:rPr lang="ru-RU" sz="3200" dirty="0" smtClean="0"/>
              <a:t> и я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Исландия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7755508">
            <a:off x="4627688" y="4596774"/>
            <a:ext cx="674443" cy="22816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dirty="0" smtClean="0"/>
              <a:t>Дания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835763">
            <a:off x="3499900" y="5650658"/>
            <a:ext cx="123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БеНиЛюкс</a:t>
            </a:r>
            <a:endParaRPr lang="ru-RU" dirty="0"/>
          </a:p>
        </p:txBody>
      </p:sp>
      <p:pic>
        <p:nvPicPr>
          <p:cNvPr id="9" name="Рисунок 8" descr="F:\Documents and Settings\Администратор\Мои документы\Мои рисунки\Изображение\Изображение 70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571744"/>
            <a:ext cx="12859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88 0.00485 L 0.21007 -0.005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285860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Documents and Settings\Администратор\Мои документы\SpaceCenter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Documents and Settings\Администратор\Мои документы\achtergr0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mtClean="0">
                <a:solidFill>
                  <a:schemeClr val="bg1"/>
                </a:solidFill>
                <a:latin typeface="Lucida Handwriting"/>
                <a:sym typeface="MT Extra"/>
              </a:rPr>
              <a:t>Центр управления полётов приветствует экипаж корабля 3 «а» класса</a:t>
            </a:r>
            <a:endParaRPr lang="ru-RU" sz="5400" dirty="0" smtClean="0">
              <a:solidFill>
                <a:schemeClr val="bg1"/>
              </a:solidFill>
              <a:latin typeface="Lucida Handwriting"/>
              <a:sym typeface="MT Ext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5716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Экипаж показал себя находчивым, любознательным, сообразительным, трудолюбивым.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285860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Documents and Settings\Администратор\Мои документы\SpaceCenter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Documents and Settings\Администратор\Мои документы\achtergr0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71480"/>
            <a:ext cx="85725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ucida Handwriting"/>
                <a:sym typeface="MT Extra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sym typeface="MT Extra"/>
              </a:rPr>
              <a:t>Ребята! С далёкой Галактики мы получили </a:t>
            </a:r>
            <a:r>
              <a:rPr lang="ru-RU" sz="4000" dirty="0" err="1" smtClean="0">
                <a:solidFill>
                  <a:schemeClr val="bg1"/>
                </a:solidFill>
                <a:sym typeface="MT Extra"/>
              </a:rPr>
              <a:t>видеосообщение</a:t>
            </a:r>
            <a:r>
              <a:rPr lang="ru-RU" sz="4000" dirty="0" smtClean="0">
                <a:solidFill>
                  <a:schemeClr val="bg1"/>
                </a:solidFill>
                <a:sym typeface="MT Extra"/>
              </a:rPr>
              <a:t>. Нам удалось расшифровать его. </a:t>
            </a:r>
            <a:endParaRPr lang="ru-RU" sz="4000" dirty="0" smtClean="0">
              <a:solidFill>
                <a:schemeClr val="bg1"/>
              </a:solidFill>
              <a:latin typeface="Lucida Handwriting"/>
              <a:sym typeface="MT Extra"/>
            </a:endParaRPr>
          </a:p>
        </p:txBody>
      </p:sp>
    </p:spTree>
  </p:cSld>
  <p:clrMapOvr>
    <a:masterClrMapping/>
  </p:clrMapOvr>
  <p:transition spd="slow">
    <p:randomBa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ocuments and Settings\Администратор\Мои документы\SpaceCenter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Documents and Settings\Администратор\Мои документы\3beadb5af52cac5fa05bf99bba66bd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F:\Documents and Settings\Администратор\Мои документы\88cdb43399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B0B09"/>
              </a:clrFrom>
              <a:clrTo>
                <a:srgbClr val="0B0B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147">
            <a:off x="107318" y="102602"/>
            <a:ext cx="1512247" cy="2117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715272" y="142852"/>
            <a:ext cx="1285852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F:\Documents and Settings\Администратор\Мои документы\88cdb43399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-142900"/>
            <a:ext cx="1428728" cy="25852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1071546"/>
            <a:ext cx="592935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sym typeface="MT Extra"/>
              </a:rPr>
              <a:t>     </a:t>
            </a:r>
            <a:r>
              <a:rPr lang="en-US" sz="7200" b="1" dirty="0" smtClean="0">
                <a:solidFill>
                  <a:srgbClr val="0000FF"/>
                </a:solidFill>
                <a:latin typeface="Lucida Handwriting"/>
                <a:sym typeface="MT Extra"/>
              </a:rPr>
              <a:t>G</a:t>
            </a:r>
            <a:endParaRPr lang="ru-RU" sz="7200" b="1" dirty="0" smtClean="0">
              <a:solidFill>
                <a:srgbClr val="0000FF"/>
              </a:solidFill>
              <a:latin typeface="Lucida Handwriting"/>
              <a:sym typeface="MT Extra"/>
            </a:endParaRPr>
          </a:p>
          <a:p>
            <a:r>
              <a:rPr lang="ru-RU" sz="7200" b="1" dirty="0" smtClean="0">
                <a:solidFill>
                  <a:srgbClr val="0000FF"/>
                </a:solidFill>
                <a:latin typeface="Lucida Handwriting"/>
                <a:sym typeface="MT Extra"/>
              </a:rPr>
              <a:t>   </a:t>
            </a:r>
            <a:r>
              <a:rPr lang="en-US" sz="7200" b="1" dirty="0" smtClean="0">
                <a:solidFill>
                  <a:srgbClr val="0000FF"/>
                </a:solidFill>
                <a:latin typeface="Lucida Handwriting"/>
                <a:sym typeface="MT Extra"/>
              </a:rPr>
              <a:t>&amp;</a:t>
            </a:r>
            <a:endParaRPr lang="ru-RU" sz="7200" b="1" dirty="0" smtClean="0">
              <a:solidFill>
                <a:srgbClr val="0000FF"/>
              </a:solidFill>
              <a:latin typeface="Lucida Handwriting"/>
              <a:sym typeface="MT Ext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67" y="137935"/>
            <a:ext cx="5932487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s and Settings\Администратор\Мои документы\post-58010-121754167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372710"/>
              </a:clrFrom>
              <a:clrTo>
                <a:srgbClr val="3727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290"/>
            <a:ext cx="5346817" cy="39766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429132"/>
            <a:ext cx="850112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Буклет – это лист, сложенный в несколько страниц, так, что текст можно читать без разрезки,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аскрываясь, как ширма.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Администратор\Мои документы\SpaceCenter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F:\Documents and Settings\Администратор\Мои документы\achtergr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61027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ФИЗКУЛЬТМИНУТКА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Администратор\Мои документы\SpaceCenter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F:\Documents and Settings\Администратор\Мои документы\achtergr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Ребята! Вы все хорошо справились с заданием </a:t>
            </a:r>
            <a:r>
              <a:rPr lang="ru-RU" sz="3200" dirty="0" err="1" smtClean="0">
                <a:solidFill>
                  <a:schemeClr val="bg1"/>
                </a:solidFill>
              </a:rPr>
              <a:t>ЦУПа</a:t>
            </a:r>
            <a:r>
              <a:rPr lang="ru-RU" sz="3200" dirty="0" smtClean="0">
                <a:solidFill>
                  <a:schemeClr val="bg1"/>
                </a:solidFill>
              </a:rPr>
              <a:t>. В полёте доказали, что многое умеете, а главное, действовали дружно, помогали друг другу. Жители далёкой Галактики будут рады получить буклеты о странах </a:t>
            </a:r>
            <a:r>
              <a:rPr lang="ru-RU" sz="3200" dirty="0" err="1" smtClean="0">
                <a:solidFill>
                  <a:schemeClr val="bg1"/>
                </a:solidFill>
              </a:rPr>
              <a:t>БеНиЛюкса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4865875</TotalTime>
  <Words>137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Бенилюкс?</dc:title>
  <dc:creator>Zver</dc:creator>
  <cp:lastModifiedBy>User</cp:lastModifiedBy>
  <cp:revision>100</cp:revision>
  <dcterms:created xsi:type="dcterms:W3CDTF">2001-12-31T22:03:55Z</dcterms:created>
  <dcterms:modified xsi:type="dcterms:W3CDTF">2015-01-09T15:42:27Z</dcterms:modified>
</cp:coreProperties>
</file>