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6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7B9DDB"/>
    <a:srgbClr val="3E70CA"/>
    <a:srgbClr val="7477F4"/>
    <a:srgbClr val="91ABDB"/>
    <a:srgbClr val="9966FF"/>
    <a:srgbClr val="3399FF"/>
    <a:srgbClr val="204D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5A6E-447E-4FB1-A727-4B3A5A28303E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9324-271C-4B5B-ABEB-5A35764DB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5A6E-447E-4FB1-A727-4B3A5A28303E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9324-271C-4B5B-ABEB-5A35764DB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5A6E-447E-4FB1-A727-4B3A5A28303E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9324-271C-4B5B-ABEB-5A35764DB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5A6E-447E-4FB1-A727-4B3A5A28303E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9324-271C-4B5B-ABEB-5A35764DB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5A6E-447E-4FB1-A727-4B3A5A28303E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9324-271C-4B5B-ABEB-5A35764DB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5A6E-447E-4FB1-A727-4B3A5A28303E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9324-271C-4B5B-ABEB-5A35764DB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5A6E-447E-4FB1-A727-4B3A5A28303E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9324-271C-4B5B-ABEB-5A35764DB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5A6E-447E-4FB1-A727-4B3A5A28303E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9324-271C-4B5B-ABEB-5A35764DB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5A6E-447E-4FB1-A727-4B3A5A28303E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9324-271C-4B5B-ABEB-5A35764DB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5A6E-447E-4FB1-A727-4B3A5A28303E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9324-271C-4B5B-ABEB-5A35764DB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5A6E-447E-4FB1-A727-4B3A5A28303E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9324-271C-4B5B-ABEB-5A35764DB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B9DDB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25A6E-447E-4FB1-A727-4B3A5A28303E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89324-271C-4B5B-ABEB-5A35764DB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M:\&#1063;&#1090;&#1086;%20&#1090;&#1072;&#1082;&#1086;&#1077;%20&#1041;&#1077;&#1053;&#1080;&#1051;&#1102;&#1082;&#1089;\sound_4f2222a.wa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772816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город наш покинем,</a:t>
            </a:r>
          </a:p>
          <a:p>
            <a:pPr lvl="0" algn="ctr"/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новые познать пути.</a:t>
            </a:r>
          </a:p>
          <a:p>
            <a:pPr lvl="0" algn="ctr"/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Хотим узнать другие страны мира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9723" y="5893390"/>
            <a:ext cx="8336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r>
              <a:rPr lang="el-GR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r>
              <a:rPr lang="ru-RU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часть, окружающий мир 3 класс «Что такое </a:t>
            </a:r>
            <a:r>
              <a:rPr lang="ru-RU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БеНиЛюкс</a:t>
            </a:r>
            <a:r>
              <a:rPr lang="ru-RU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lang="ru-RU" sz="20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3296" y="6412686"/>
            <a:ext cx="1697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Голубева С.В</a:t>
            </a:r>
            <a:r>
              <a:rPr lang="ru-RU" sz="2000" dirty="0" smtClean="0">
                <a:solidFill>
                  <a:srgbClr val="0000FF"/>
                </a:solidFill>
              </a:rPr>
              <a:t>.</a:t>
            </a:r>
            <a:endParaRPr lang="ru-RU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29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Documents and Settings\Администратор\Мои документы\Мои рисунки\Изображение\Изображение 702.pn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50254" y="3964750"/>
            <a:ext cx="378623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000760" y="785794"/>
            <a:ext cx="936475" cy="1569660"/>
          </a:xfrm>
          <a:prstGeom prst="rect">
            <a:avLst/>
          </a:prstGeom>
          <a:solidFill>
            <a:srgbClr val="0070C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5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0760" y="785794"/>
            <a:ext cx="936475" cy="1569660"/>
          </a:xfrm>
          <a:prstGeom prst="rect">
            <a:avLst/>
          </a:prstGeom>
          <a:solidFill>
            <a:srgbClr val="0070C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4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00760" y="785794"/>
            <a:ext cx="936475" cy="1569660"/>
          </a:xfrm>
          <a:prstGeom prst="rect">
            <a:avLst/>
          </a:prstGeom>
          <a:solidFill>
            <a:srgbClr val="0070C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3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00760" y="785794"/>
            <a:ext cx="936475" cy="1569660"/>
          </a:xfrm>
          <a:prstGeom prst="rect">
            <a:avLst/>
          </a:prstGeom>
          <a:solidFill>
            <a:srgbClr val="0070C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2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00760" y="857232"/>
            <a:ext cx="936475" cy="1569660"/>
          </a:xfrm>
          <a:prstGeom prst="rect">
            <a:avLst/>
          </a:prstGeom>
          <a:solidFill>
            <a:srgbClr val="0070C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1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6" name="sound_4f2222a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86776" y="571480"/>
            <a:ext cx="304800" cy="3048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74291" y="3484332"/>
            <a:ext cx="4572000" cy="243707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91465">
              <a:spcAft>
                <a:spcPts val="1000"/>
              </a:spcAft>
            </a:pPr>
            <a:r>
              <a:rPr lang="ru-RU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Стартует в </a:t>
            </a:r>
            <a:r>
              <a:rPr lang="ru-RU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космос</a:t>
            </a:r>
          </a:p>
          <a:p>
            <a:pPr indent="291465">
              <a:spcAft>
                <a:spcPts val="1000"/>
              </a:spcAft>
            </a:pPr>
            <a:r>
              <a:rPr lang="ru-RU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космический </a:t>
            </a:r>
            <a:r>
              <a:rPr lang="ru-RU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корабль «407» -</a:t>
            </a:r>
            <a:endParaRPr lang="ru-RU" b="1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 indent="291465">
              <a:spcAft>
                <a:spcPts val="1000"/>
              </a:spcAft>
            </a:pPr>
            <a:r>
              <a:rPr lang="ru-RU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Вслед за мечтою дерзновенной! </a:t>
            </a:r>
            <a:endParaRPr lang="ru-RU" b="1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 indent="291465">
              <a:spcAft>
                <a:spcPts val="1000"/>
              </a:spcAft>
            </a:pPr>
            <a:r>
              <a:rPr lang="ru-RU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Как здорово, что мы смогли </a:t>
            </a:r>
            <a:endParaRPr lang="ru-RU" b="1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 indent="291465">
              <a:spcAft>
                <a:spcPts val="1000"/>
              </a:spcAft>
            </a:pPr>
            <a:r>
              <a:rPr lang="ru-RU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В просторы вырваться Вселенной!</a:t>
            </a:r>
            <a:endParaRPr lang="ru-RU" b="1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 indent="291465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endParaRPr lang="ru-RU" sz="1600" dirty="0">
              <a:ea typeface="Calibri"/>
              <a:cs typeface="Times New Roman"/>
            </a:endParaRPr>
          </a:p>
        </p:txBody>
      </p:sp>
    </p:spTree>
  </p:cSld>
  <p:clrMapOvr>
    <a:masterClrMapping/>
  </p:clrMapOvr>
  <p:transition>
    <p:sndAc>
      <p:stSnd>
        <p:snd r:embed="rId3" name="sound_4f2222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584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2821 L -0.00034 -0.97873 " pathEditMode="relative" rAng="0" ptsTypes="AA">
                                      <p:cBhvr>
                                        <p:cTn id="3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4865872</TotalTime>
  <Words>62</Words>
  <Application>Microsoft Office PowerPoint</Application>
  <PresentationFormat>Экран (4:3)</PresentationFormat>
  <Paragraphs>16</Paragraphs>
  <Slides>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Бенилюкс?</dc:title>
  <dc:creator>Zver</dc:creator>
  <cp:lastModifiedBy>User</cp:lastModifiedBy>
  <cp:revision>102</cp:revision>
  <dcterms:created xsi:type="dcterms:W3CDTF">2001-12-31T22:03:55Z</dcterms:created>
  <dcterms:modified xsi:type="dcterms:W3CDTF">2015-01-09T15:39:06Z</dcterms:modified>
</cp:coreProperties>
</file>