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6AF-9CB8-47D3-AF61-B4323249371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003C-4EFC-4347-93FE-98D0ACA25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72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6AF-9CB8-47D3-AF61-B4323249371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003C-4EFC-4347-93FE-98D0ACA25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42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6AF-9CB8-47D3-AF61-B4323249371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003C-4EFC-4347-93FE-98D0ACA25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52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6AF-9CB8-47D3-AF61-B4323249371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003C-4EFC-4347-93FE-98D0ACA25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27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6AF-9CB8-47D3-AF61-B4323249371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003C-4EFC-4347-93FE-98D0ACA25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28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6AF-9CB8-47D3-AF61-B4323249371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003C-4EFC-4347-93FE-98D0ACA25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432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6AF-9CB8-47D3-AF61-B4323249371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003C-4EFC-4347-93FE-98D0ACA25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81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6AF-9CB8-47D3-AF61-B4323249371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003C-4EFC-4347-93FE-98D0ACA25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97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6AF-9CB8-47D3-AF61-B4323249371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003C-4EFC-4347-93FE-98D0ACA25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23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6AF-9CB8-47D3-AF61-B4323249371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003C-4EFC-4347-93FE-98D0ACA25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36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6AF-9CB8-47D3-AF61-B4323249371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003C-4EFC-4347-93FE-98D0ACA25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8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E66AF-9CB8-47D3-AF61-B4323249371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9003C-4EFC-4347-93FE-98D0ACA25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4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Изложение 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«Кто хозяин Жука?»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sz="2800" dirty="0" smtClean="0">
                <a:solidFill>
                  <a:srgbClr val="0070C0"/>
                </a:solidFill>
              </a:rPr>
              <a:t>Иванова </a:t>
            </a:r>
            <a:r>
              <a:rPr lang="ru-RU" sz="2800" dirty="0">
                <a:solidFill>
                  <a:srgbClr val="0070C0"/>
                </a:solidFill>
              </a:rPr>
              <a:t>М</a:t>
            </a:r>
            <a:r>
              <a:rPr lang="ru-RU" sz="2800" dirty="0" smtClean="0">
                <a:solidFill>
                  <a:srgbClr val="0070C0"/>
                </a:solidFill>
              </a:rPr>
              <a:t>арина Владимировна</a:t>
            </a:r>
          </a:p>
          <a:p>
            <a:pPr algn="r"/>
            <a:r>
              <a:rPr lang="ru-RU" sz="2800" dirty="0" smtClean="0">
                <a:solidFill>
                  <a:srgbClr val="0070C0"/>
                </a:solidFill>
              </a:rPr>
              <a:t>ГБОУ СОШ №280</a:t>
            </a:r>
          </a:p>
          <a:p>
            <a:pPr algn="r"/>
            <a:r>
              <a:rPr lang="ru-RU" sz="2800" dirty="0" smtClean="0">
                <a:solidFill>
                  <a:srgbClr val="0070C0"/>
                </a:solidFill>
              </a:rPr>
              <a:t>Имени </a:t>
            </a:r>
            <a:r>
              <a:rPr lang="ru-RU" sz="2800" dirty="0" err="1" smtClean="0">
                <a:solidFill>
                  <a:srgbClr val="0070C0"/>
                </a:solidFill>
              </a:rPr>
              <a:t>М.Ю.Лермонтова</a:t>
            </a:r>
            <a:endParaRPr lang="ru-RU" sz="28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030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6600"/>
                </a:solidFill>
              </a:rPr>
              <a:t>Кто хозяин Жука?</a:t>
            </a:r>
          </a:p>
          <a:p>
            <a:r>
              <a:rPr lang="ru-RU" sz="3600" b="1" i="1" dirty="0" smtClean="0">
                <a:solidFill>
                  <a:srgbClr val="006600"/>
                </a:solidFill>
              </a:rPr>
              <a:t>У Жоры и Захара жила собака Жук.</a:t>
            </a:r>
          </a:p>
          <a:p>
            <a:r>
              <a:rPr lang="ru-RU" sz="3600" b="1" i="1" dirty="0" smtClean="0">
                <a:solidFill>
                  <a:srgbClr val="006600"/>
                </a:solidFill>
              </a:rPr>
              <a:t>Каждый хотел стать хозяином Жука. </a:t>
            </a:r>
            <a:endParaRPr lang="ru-RU" sz="3600" b="1" i="1" dirty="0">
              <a:solidFill>
                <a:srgbClr val="006600"/>
              </a:solidFill>
            </a:endParaRPr>
          </a:p>
          <a:p>
            <a:r>
              <a:rPr lang="ru-RU" sz="3600" b="1" i="1" dirty="0" smtClean="0">
                <a:solidFill>
                  <a:srgbClr val="006600"/>
                </a:solidFill>
              </a:rPr>
              <a:t>Однажды мальчики гуляли в лесу.</a:t>
            </a:r>
          </a:p>
          <a:p>
            <a:r>
              <a:rPr lang="ru-RU" sz="3600" b="1" i="1" dirty="0" smtClean="0">
                <a:solidFill>
                  <a:srgbClr val="006600"/>
                </a:solidFill>
              </a:rPr>
              <a:t>На Жука напали овчарки. Жора испугался </a:t>
            </a:r>
          </a:p>
          <a:p>
            <a:r>
              <a:rPr lang="ru-RU" sz="3600" b="1" i="1" dirty="0">
                <a:solidFill>
                  <a:srgbClr val="006600"/>
                </a:solidFill>
              </a:rPr>
              <a:t>и</a:t>
            </a:r>
            <a:r>
              <a:rPr lang="ru-RU" sz="3600" b="1" i="1" dirty="0" smtClean="0">
                <a:solidFill>
                  <a:srgbClr val="006600"/>
                </a:solidFill>
              </a:rPr>
              <a:t> залез на дерево. Захар взял палку и стал защищать Жука.</a:t>
            </a:r>
          </a:p>
          <a:p>
            <a:r>
              <a:rPr lang="ru-RU" sz="3600" b="1" i="1" dirty="0" smtClean="0">
                <a:solidFill>
                  <a:srgbClr val="006600"/>
                </a:solidFill>
              </a:rPr>
              <a:t>Кто же хозяин Жука?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4671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908" y="3429000"/>
            <a:ext cx="65753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Кто жил у Жоры и Захара?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Кто хотел стать хозяином Жука?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010" y="116632"/>
            <a:ext cx="2106234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226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717032"/>
            <a:ext cx="59095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Где однажды гуляли мальчики?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Кто напал на Жука?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83605"/>
            <a:ext cx="3552056" cy="266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063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659" y="3212976"/>
            <a:ext cx="76709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Кто испугался и залез на дерево?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Кто взял палку и стал защищать Жука?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Кто же хозяин Жука?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49058"/>
            <a:ext cx="2207760" cy="304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80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58670"/>
            <a:ext cx="8136904" cy="61026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31840" y="2060848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B0F0"/>
                </a:solidFill>
              </a:rPr>
              <a:t>Проверка</a:t>
            </a:r>
            <a:endParaRPr lang="ru-RU" sz="6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90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700808"/>
            <a:ext cx="3878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01277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105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Изложение  «Кто хозяин Жука?»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  «Кто хозяин Жука?»</dc:title>
  <dc:creator>Admin</dc:creator>
  <cp:lastModifiedBy>Admin</cp:lastModifiedBy>
  <cp:revision>6</cp:revision>
  <dcterms:created xsi:type="dcterms:W3CDTF">2014-05-08T10:27:31Z</dcterms:created>
  <dcterms:modified xsi:type="dcterms:W3CDTF">2014-05-12T07:40:09Z</dcterms:modified>
</cp:coreProperties>
</file>