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2" r:id="rId4"/>
    <p:sldId id="276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729" autoAdjust="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push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А теперь…</a:t>
            </a:r>
            <a:b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музыкальный кроссворд!!!!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D:\ФОТО\Гимназия 295\2008-05-26 музыкальная гостинная\музыкальная гостинная 0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7"/>
            <a:ext cx="7786742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ФОТО\Гимназия 295\2008-05-26 музыкальная гостинная\музыкальная гостинная 0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latin typeface="Monotype Corsiva" pitchFamily="66" charset="0"/>
              </a:rPr>
              <a:t>Отгадали!!!!!!!!!!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D:\ФОТО\Гимназия 295\2008-05-26 музыкальная гостинная\музыкальная гостинная 0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ФОТО\Гимназия 295\2008-05-26 музыкальная гостинная\музыкальная гостинная 0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279" y="0"/>
            <a:ext cx="952627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Вот так это было!!!!здорово и весело!!!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D:\ФОТО\Гимназия 295\2008-05-26 музыкальная гостинная\музыкальная гостинная 0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98" y="1428736"/>
            <a:ext cx="7073412" cy="530505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14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А теперь… музыкальный кроссворд!!!!</vt:lpstr>
      <vt:lpstr>Слайд 2</vt:lpstr>
      <vt:lpstr>Отгадали!!!!!!!!!!</vt:lpstr>
      <vt:lpstr>Слайд 4</vt:lpstr>
      <vt:lpstr>Вот так это было!!!!здорово и весело!!!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гостиная</dc:title>
  <dc:creator>J</dc:creator>
  <cp:lastModifiedBy>J</cp:lastModifiedBy>
  <cp:revision>11</cp:revision>
  <dcterms:created xsi:type="dcterms:W3CDTF">2008-05-25T20:33:47Z</dcterms:created>
  <dcterms:modified xsi:type="dcterms:W3CDTF">2012-06-02T08:15:45Z</dcterms:modified>
</cp:coreProperties>
</file>