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729" autoAdjust="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push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F4069B-92A0-42E3-A50C-6BF5522FB602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CE25BC-B6A8-4CCB-A6EB-3526CC755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push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286528" cy="3143272"/>
          </a:xfrm>
        </p:spPr>
        <p:txBody>
          <a:bodyPr>
            <a:noAutofit/>
          </a:bodyPr>
          <a:lstStyle/>
          <a:p>
            <a:r>
              <a:rPr lang="ru-RU" sz="6000" dirty="0" smtClean="0"/>
              <a:t>Музыкальная гостиная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929198"/>
            <a:ext cx="6172200" cy="13716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3 класс «Э» ,гимназия №295</a:t>
            </a:r>
          </a:p>
          <a:p>
            <a:r>
              <a:rPr lang="ru-RU" sz="2400" dirty="0" smtClean="0">
                <a:latin typeface="Monotype Corsiva" pitchFamily="66" charset="0"/>
              </a:rPr>
              <a:t>Воспитатель: Василевская Анжела  Петровна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Г.Санкт-Петербург,2011.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Гимназия 295\2008-05-26 музыкальная гостинная\музыкальная гостинная 0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</a:rPr>
              <a:t>Вступление</a:t>
            </a:r>
            <a:endParaRPr lang="ru-RU" sz="4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D:\ФОТО\Гимназия 295\2008-05-26 музыкальная гостинная\музыкальная гостинная 0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6977110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latin typeface="Monotype Corsiva" pitchFamily="66" charset="0"/>
              </a:rPr>
              <a:t>Начинаем перепляс!</a:t>
            </a:r>
            <a:endParaRPr lang="ru-RU" sz="54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ФОТО\Гимназия 295\2008-05-26 музыкальная гостинная\музыкальная гостинная 0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Monotype Corsiva" pitchFamily="66" charset="0"/>
              </a:rPr>
              <a:t>Рассказ о возникновении домры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D:\ФОТО\Гимназия 295\2008-05-26 музыкальная гостинная\музыкальная гостинная 0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306491"/>
            <a:ext cx="4163632" cy="555150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\Гимназия 295\2008-05-26 музыкальная гостинная\музыкальная гостинная 0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84" cy="723711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27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Музыкальная гостиная</vt:lpstr>
      <vt:lpstr>Слайд 2</vt:lpstr>
      <vt:lpstr>Вступление</vt:lpstr>
      <vt:lpstr>Начинаем перепляс!</vt:lpstr>
      <vt:lpstr>Рассказ о возникновении домры.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гостиная</dc:title>
  <dc:creator>J</dc:creator>
  <cp:lastModifiedBy>J</cp:lastModifiedBy>
  <cp:revision>10</cp:revision>
  <dcterms:created xsi:type="dcterms:W3CDTF">2008-05-25T20:33:47Z</dcterms:created>
  <dcterms:modified xsi:type="dcterms:W3CDTF">2012-06-02T08:13:14Z</dcterms:modified>
</cp:coreProperties>
</file>