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8733F2-B211-4A61-9ED1-8D66B6C553D4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983020-4EA6-407D-A245-06FC8BFB5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4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229600" cy="1828800"/>
          </a:xfrm>
        </p:spPr>
        <p:txBody>
          <a:bodyPr>
            <a:normAutofit/>
          </a:bodyPr>
          <a:lstStyle/>
          <a:p>
            <a:r>
              <a:rPr lang="ru-RU" dirty="0" smtClean="0"/>
              <a:t>Природное сообщество- лес</a:t>
            </a:r>
            <a:endParaRPr lang="ru-RU" dirty="0"/>
          </a:p>
        </p:txBody>
      </p:sp>
      <p:pic>
        <p:nvPicPr>
          <p:cNvPr id="4" name="Рисунок 3" descr="http://im2-tub-ru.yandex.net/i?id=180519179-56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542928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Рябчик горный</a:t>
            </a:r>
            <a:endParaRPr lang="ru-RU" dirty="0"/>
          </a:p>
        </p:txBody>
      </p:sp>
      <p:pic>
        <p:nvPicPr>
          <p:cNvPr id="4" name="Содержимое 3" descr="http://im2-tub-ru.yandex.net/i?id=47230458-29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1357298"/>
            <a:ext cx="3357585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326188292-47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357298"/>
            <a:ext cx="364333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Брандушка</a:t>
            </a:r>
            <a:r>
              <a:rPr lang="ru-RU" dirty="0" smtClean="0"/>
              <a:t> разноцветная</a:t>
            </a:r>
            <a:endParaRPr lang="ru-RU" dirty="0"/>
          </a:p>
        </p:txBody>
      </p:sp>
      <p:pic>
        <p:nvPicPr>
          <p:cNvPr id="4" name="Содержимое 3" descr="http://im8-tub-ru.yandex.net/i?id=335992962-59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1428736"/>
            <a:ext cx="492921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194958312-53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428737"/>
            <a:ext cx="192882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41484141-33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4214818"/>
            <a:ext cx="185738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Пион иноземный</a:t>
            </a:r>
            <a:endParaRPr lang="ru-RU" dirty="0"/>
          </a:p>
        </p:txBody>
      </p:sp>
      <p:pic>
        <p:nvPicPr>
          <p:cNvPr id="4" name="Содержимое 3" descr="http://im6-tub-ru.yandex.net/i?id=201371222-23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6929485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Лунник оживающий</a:t>
            </a:r>
            <a:endParaRPr lang="ru-RU" dirty="0"/>
          </a:p>
        </p:txBody>
      </p:sp>
      <p:pic>
        <p:nvPicPr>
          <p:cNvPr id="4" name="Содержимое 3" descr="http://im4-tub-ru.yandex.net/i?id=339256707-26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1"/>
            <a:ext cx="421484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301016407-1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143248"/>
            <a:ext cx="4286280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1. НАСЕКОМЫЕ        4. ЗВЕРИ</a:t>
            </a:r>
          </a:p>
          <a:p>
            <a:endParaRPr lang="ru-RU" dirty="0" smtClean="0"/>
          </a:p>
          <a:p>
            <a:r>
              <a:rPr lang="ru-RU" dirty="0" smtClean="0"/>
              <a:t> 2. РЫБЫ                     5. ЗЕМНОВОДНЫЕ</a:t>
            </a:r>
          </a:p>
          <a:p>
            <a:endParaRPr lang="ru-RU" dirty="0" smtClean="0"/>
          </a:p>
          <a:p>
            <a:r>
              <a:rPr lang="ru-RU" dirty="0" smtClean="0"/>
              <a:t> 3. ПТИЦЫ                  6. ПРЕСМЫКАЮЩИЕСЯ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КРАСОТА ПРИРОДЫ ЛЕСА</a:t>
            </a:r>
            <a:endParaRPr lang="ru-RU" dirty="0"/>
          </a:p>
        </p:txBody>
      </p:sp>
      <p:pic>
        <p:nvPicPr>
          <p:cNvPr id="4" name="Содержимое 3" descr="http://naildesign.tiwli.com/pics/1299515200_luchah_solnc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0-tub-ru.yandex.net/i?id=149850793-70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0"/>
            <a:ext cx="707236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2-tub-ru.yandex.net/i?id=164732176-55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42953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Экологические проблемы леса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1.Уничтожение лесных цветов</a:t>
            </a:r>
          </a:p>
          <a:p>
            <a:endParaRPr lang="ru-RU" dirty="0" smtClean="0"/>
          </a:p>
          <a:p>
            <a:r>
              <a:rPr lang="ru-RU" dirty="0" smtClean="0"/>
              <a:t>2. Уничтожение животных леса</a:t>
            </a:r>
          </a:p>
          <a:p>
            <a:endParaRPr lang="ru-RU" dirty="0" smtClean="0"/>
          </a:p>
          <a:p>
            <a:r>
              <a:rPr lang="ru-RU" dirty="0" smtClean="0"/>
              <a:t>3. Вырубка  деревьев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2-tub-ru.yandex.net/i?id=121598427-28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750099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0-tub-ru.yandex.net/i?id=159916949-37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35824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7-tub-ru.yandex.net/i?id=260509144-07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571481"/>
            <a:ext cx="421484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31210423-32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357562"/>
            <a:ext cx="4286280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8-tub-ru.yandex.net/i?id=12340199-19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607223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http://im5-tub-ru.yandex.net/i?id=140151234-65-72&amp;n=2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671517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im8-tub-ru.yandex.net/i?id=159900868-12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64386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4-tub-ru.yandex.net/i?id=339686070-49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57229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5-tub-ru.yandex.net/i?id=71414484-28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678661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0-tub-ru.yandex.net/i?id=15241358-17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378621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52791067-67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500042"/>
            <a:ext cx="350046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78728048-55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14752"/>
            <a:ext cx="364333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-ru.yandex.net/i?id=181408350-00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786190"/>
            <a:ext cx="350046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2-tub-ru.yandex.net/i?id=56860407-38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342902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69059558-13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571744"/>
            <a:ext cx="371477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ЛЕС  ЭТО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1. Дом для  растений и животных</a:t>
            </a:r>
          </a:p>
          <a:p>
            <a:endParaRPr lang="ru-RU" dirty="0" smtClean="0"/>
          </a:p>
          <a:p>
            <a:r>
              <a:rPr lang="ru-RU" dirty="0" smtClean="0"/>
              <a:t>2.Защитник воздуха, водоёмов и почв</a:t>
            </a:r>
          </a:p>
          <a:p>
            <a:endParaRPr lang="ru-RU" dirty="0" smtClean="0"/>
          </a:p>
          <a:p>
            <a:r>
              <a:rPr lang="ru-RU" dirty="0" smtClean="0"/>
              <a:t>3. Источник грибов, ягод, лекарственных трав и древесины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7-tub-ru.yandex.net/i?id=125324575-69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757242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6-tub-ru.yandex.net/i?id=129926011-31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685804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8-tub-ru.yandex.net/i?id=31210423-32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692948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4-tub-ru.yandex.net/i?id=111510272-13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71530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6-tub-ru.yandex.net/i?id=397340737-15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28667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5940444"/>
          </a:xfrm>
        </p:spPr>
        <p:txBody>
          <a:bodyPr/>
          <a:lstStyle/>
          <a:p>
            <a:r>
              <a:rPr lang="ru-RU" dirty="0" smtClean="0"/>
              <a:t>БУДЬ ПРИРОДЕ ДРУГОМ!</a:t>
            </a:r>
            <a:endParaRPr lang="ru-RU" dirty="0"/>
          </a:p>
        </p:txBody>
      </p:sp>
      <p:pic>
        <p:nvPicPr>
          <p:cNvPr id="3" name="Рисунок 2" descr="http://im0-tub-ru.yandex.net/i?id=448202653-36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378621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4-tub-ru.yandex.net/i?id=233900350-68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857629"/>
            <a:ext cx="35719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369351-60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28603"/>
            <a:ext cx="3643338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71414484-28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857629"/>
            <a:ext cx="350046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5-tub-ru.yandex.net/i?id=375183749-04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692948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4-tub-ru.yandex.net/i?id=77335143-62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50099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5-tub-ru.yandex.net/i?id=184629439-52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928670"/>
            <a:ext cx="678661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6-tub-ru.yandex.net/i?id=396511845-59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928670"/>
            <a:ext cx="614366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43050"/>
            <a:ext cx="8229600" cy="4709160"/>
          </a:xfrm>
        </p:spPr>
        <p:txBody>
          <a:bodyPr/>
          <a:lstStyle/>
          <a:p>
            <a:r>
              <a:rPr lang="ru-RU" dirty="0" smtClean="0"/>
              <a:t>                          1. ДЕРЕВЬЯ</a:t>
            </a:r>
          </a:p>
          <a:p>
            <a:endParaRPr lang="ru-RU" dirty="0" smtClean="0"/>
          </a:p>
          <a:p>
            <a:r>
              <a:rPr lang="ru-RU" dirty="0" smtClean="0"/>
              <a:t>                          2. КУСТАРНИКИ</a:t>
            </a:r>
          </a:p>
          <a:p>
            <a:endParaRPr lang="ru-RU" dirty="0" smtClean="0"/>
          </a:p>
          <a:p>
            <a:r>
              <a:rPr lang="ru-RU" dirty="0" smtClean="0"/>
              <a:t>                          3. ТРАВЫ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54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ПЕРВОЦВЕТЫ     НАШЕГО КРАЯ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70916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2-tub-ru.yandex.net/i?id=110655596-48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371477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57818" y="2357430"/>
            <a:ext cx="32861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Подснежник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</TotalTime>
  <Words>100</Words>
  <Application>Microsoft Office PowerPoint</Application>
  <PresentationFormat>Экран (4:3)</PresentationFormat>
  <Paragraphs>39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Апекс</vt:lpstr>
      <vt:lpstr>Природное сообщество- лес</vt:lpstr>
      <vt:lpstr>Слайд 2</vt:lpstr>
      <vt:lpstr>Слайд 3</vt:lpstr>
      <vt:lpstr>Слайд 4</vt:lpstr>
      <vt:lpstr>Слайд 5</vt:lpstr>
      <vt:lpstr>Слайд 6</vt:lpstr>
      <vt:lpstr>Слайд 7</vt:lpstr>
      <vt:lpstr>ЛЕС</vt:lpstr>
      <vt:lpstr>ПЕРВОЦВЕТЫ     НАШЕГО КРАЯ</vt:lpstr>
      <vt:lpstr>Рябчик горный</vt:lpstr>
      <vt:lpstr>Брандушка разноцветная</vt:lpstr>
      <vt:lpstr>Пион иноземный</vt:lpstr>
      <vt:lpstr>Лунник оживающий</vt:lpstr>
      <vt:lpstr>ЖИВОТНЫЕ</vt:lpstr>
      <vt:lpstr>КРАСОТА ПРИРОДЫ ЛЕСА</vt:lpstr>
      <vt:lpstr>Слайд 16</vt:lpstr>
      <vt:lpstr>Слайд 17</vt:lpstr>
      <vt:lpstr>Экологические проблемы леса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 ЛЕС  ЭТО :</vt:lpstr>
      <vt:lpstr>Слайд 29</vt:lpstr>
      <vt:lpstr>Слайд 30</vt:lpstr>
      <vt:lpstr>Слайд 31</vt:lpstr>
      <vt:lpstr>Слайд 32</vt:lpstr>
      <vt:lpstr>БУДЬ ПРИРОДЕ ДРУГОМ!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Природное сообщество- лес</dc:title>
  <dc:creator>Пользователь</dc:creator>
  <cp:lastModifiedBy>Пользователь</cp:lastModifiedBy>
  <cp:revision>20</cp:revision>
  <dcterms:created xsi:type="dcterms:W3CDTF">2013-11-11T07:34:24Z</dcterms:created>
  <dcterms:modified xsi:type="dcterms:W3CDTF">2013-11-20T08:33:21Z</dcterms:modified>
</cp:coreProperties>
</file>