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3" r:id="rId4"/>
    <p:sldId id="274" r:id="rId5"/>
    <p:sldId id="278" r:id="rId6"/>
    <p:sldId id="27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3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ТО\Гимназия 295\2008-05-26 Гимназия 9 мая\Гимназия 9 мая 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691" y="0"/>
            <a:ext cx="949769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ФОТО\Гимназия 295\2008-05-26 Гимназия 9 мая\Гимназия 9 мая 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60440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ФОТО\Гимназия 295\2008-05-26 Гимназия 9 мая\Гимназия 9 мая 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375" y="0"/>
            <a:ext cx="9311375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ФОТО\Гимназия 295\2008-05-26 Гимназия 9 мая\Гимназия 9 мая 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ФОТО\Гимназия 295\2008-05-26 Гимназия 9 мая\Гимназия 9 мая 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375" y="0"/>
            <a:ext cx="9390975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ФОТО\Гимназия 295\2008-05-26 Гимназия 9 мая\Гимназия 9 мая 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4099"/>
            <a:ext cx="9144000" cy="698880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</dc:title>
  <dc:creator>J</dc:creator>
  <cp:lastModifiedBy>J</cp:lastModifiedBy>
  <cp:revision>15</cp:revision>
  <dcterms:created xsi:type="dcterms:W3CDTF">2008-05-25T20:45:32Z</dcterms:created>
  <dcterms:modified xsi:type="dcterms:W3CDTF">2012-06-02T08:05:19Z</dcterms:modified>
</cp:coreProperties>
</file>