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72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AE30C4-A691-4E4B-BBB1-B44B04049BB0}" type="datetimeFigureOut">
              <a:rPr lang="ru-RU" smtClean="0"/>
              <a:pPr/>
              <a:t>02.06.2012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290BCE-9757-40BE-B6FC-091CE2C88E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  <a:solidFill>
            <a:schemeClr val="accent3">
              <a:lumMod val="5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</a:rPr>
              <a:t>Музыкально-литературная композиция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Учащиеся 3 «Э» класса,295 гимназии.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Кл .руководитель</a:t>
            </a: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Дмитриева Лариса Геннадьевна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Воспитатель</a:t>
            </a:r>
            <a:endParaRPr lang="ru-RU" dirty="0" smtClean="0"/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Василевская Анжела Петровна</a:t>
            </a: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г.Санкт-Петербург,2011.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50000"/>
            </a:scheme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«Никто не забыт ,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ничто не забыто»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ТО\Гимназия 295\2008-05-26 Гимназия 9 мая\Гимназия 9 мая 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60437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Гимназия 295\2008-05-26 Гимназия 9 мая\Гимназия 9 мая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57" y="0"/>
            <a:ext cx="9097943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Гимназия 295\2008-05-26 Гимназия 9 мая\Гимназия 9 мая 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191035" y="1481138"/>
            <a:ext cx="6761929" cy="45259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71604"/>
          </a:xfrm>
        </p:spPr>
        <p:txBody>
          <a:bodyPr/>
          <a:lstStyle/>
          <a:p>
            <a:pPr algn="ctr"/>
            <a:r>
              <a:rPr lang="ru-RU" dirty="0" smtClean="0"/>
              <a:t>Вечный огонь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Гимназия 295\2008-05-26 Гимназия 9 мая\Гимназия 9 мая 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9535" y="0"/>
            <a:ext cx="10004575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\Гимназия 295\2008-05-26 Гимназия 9 мая\Гимназия 9 мая 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214422"/>
            <a:ext cx="8218898" cy="550072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Вальс.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\Гимназия 295\2008-05-26 Гимназия 9 мая\Гимназия 9 мая 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\Гимназия 295\2008-05-26 Гимназия 9 мая\Гимназия 9 мая 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542" y="0"/>
            <a:ext cx="917754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\Гимназия 295\2008-05-26 Гимназия 9 мая\Гимназия 9 мая 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523" y="0"/>
            <a:ext cx="971112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\Гимназия 295\2008-05-26 Гимназия 9 мая\Гимназия 9 мая 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097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32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«Никто не забыт ,                ничто не забыто»</vt:lpstr>
      <vt:lpstr>Слайд 2</vt:lpstr>
      <vt:lpstr>Вечный огонь</vt:lpstr>
      <vt:lpstr>Слайд 4</vt:lpstr>
      <vt:lpstr>Вальс.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</dc:title>
  <dc:creator>J</dc:creator>
  <cp:lastModifiedBy>J</cp:lastModifiedBy>
  <cp:revision>12</cp:revision>
  <dcterms:created xsi:type="dcterms:W3CDTF">2008-05-25T20:45:32Z</dcterms:created>
  <dcterms:modified xsi:type="dcterms:W3CDTF">2012-06-02T07:58:42Z</dcterms:modified>
</cp:coreProperties>
</file>