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52F95-96AA-4C65-A1DA-AD8267DA6474}" type="datetimeFigureOut">
              <a:rPr lang="ru-RU" smtClean="0"/>
              <a:pPr/>
              <a:t>11.05.2014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BAA2B-000C-44CE-8932-779D753ECD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edsovet.su/load/393-1-0-3910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edsovet.su/load/393-1-0-39103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edsovet.su/load/393-1-0-39103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edsovet.su/load/393-1-0-39103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edsovet.su/load/393-1-0-39103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text=%D0%BA%D0%B0%D1%80%D1%82%D0%B8%D0%BD%D0%BA%D0%B0%20%D0%B2%D0%B5%D1%81%D0%BD%D0%B0%20%20%D1%80%D1%83%D1%87%D1%8C%D0%B8&amp;noreask=1&amp;pos=4&amp;rpt=simage&amp;lr=57&amp;uinfo=ww-1899-wh-871-fw-1674-fh-598-pd-1&amp;img_url=http://www.artandphoto.ru/stock/art1/380/2457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edsovet.su/load/393-1-0-39103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edsovet.su/load/393-1-0-39103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img_url=http://os1.i.ua/3/1/10683629_7d364e69.jpg&amp;uinfo=ww-1899-wh-871-fw-1674-fh-598-pd-1&amp;p=5&amp;text=%D0%B2%D0%B5%D1%81%D0%B5%D0%BD%D0%BD%D1%8F%D1%8F%20%D0%BF%D0%BE%D0%BB%D1%8F%D0%BD%D0%B0%20%D0%BA%D0%B0%D1%80%D1%82%D0%B8%D0%BD%D0%BA%D0%B8&amp;noreask=1&amp;pos=178&amp;rpt=simage&amp;lr=5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1653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Шаблон презентации PowerPoint &quot;Книги&quot;-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8"/>
            <a:ext cx="9144000" cy="685658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757537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7738" algn="l"/>
              </a:tabLst>
            </a:pPr>
            <a:r>
              <a:rPr lang="ru-RU" sz="1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Когда вы слушаете, вы забываете.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7738" algn="l"/>
              </a:tabLst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Когда вы видите, вы понимаете.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7738" algn="l"/>
              </a:tabLst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Когда вы действуете, вы научаетесь.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1653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Шаблон презентации PowerPoint &quot;Книги&quot;-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8"/>
            <a:ext cx="9144000" cy="68565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836712"/>
            <a:ext cx="75608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 smtClean="0">
                <a:solidFill>
                  <a:srgbClr val="0070C0"/>
                </a:solidFill>
              </a:rPr>
              <a:t>Распределите слова на группы:</a:t>
            </a:r>
          </a:p>
          <a:p>
            <a:r>
              <a:rPr lang="ru-RU" sz="4400" b="1" dirty="0" smtClean="0"/>
              <a:t>	</a:t>
            </a:r>
          </a:p>
          <a:p>
            <a:r>
              <a:rPr lang="ru-RU" sz="4400" b="1" dirty="0"/>
              <a:t>	</a:t>
            </a:r>
            <a:r>
              <a:rPr lang="ru-RU" sz="3600" b="1" dirty="0" smtClean="0"/>
              <a:t>Душа   </a:t>
            </a:r>
            <a:r>
              <a:rPr lang="ru-RU" sz="3600" b="1" dirty="0"/>
              <a:t>набухают  </a:t>
            </a:r>
            <a:r>
              <a:rPr lang="ru-RU" sz="3600" b="1" dirty="0" smtClean="0"/>
              <a:t>ветер тает холодное  </a:t>
            </a:r>
            <a:r>
              <a:rPr lang="ru-RU" sz="3600" b="1" dirty="0"/>
              <a:t>наступила </a:t>
            </a:r>
            <a:r>
              <a:rPr lang="ru-RU" sz="3600" b="1" dirty="0" smtClean="0"/>
              <a:t>листок  солнце </a:t>
            </a:r>
            <a:endParaRPr lang="ru-RU" sz="3600" dirty="0" smtClean="0"/>
          </a:p>
          <a:p>
            <a:r>
              <a:rPr lang="ru-RU" sz="3600" b="1" dirty="0" smtClean="0"/>
              <a:t>красивые  </a:t>
            </a:r>
            <a:r>
              <a:rPr lang="ru-RU" sz="3600" b="1" dirty="0"/>
              <a:t>бегут  цветок  </a:t>
            </a:r>
            <a:r>
              <a:rPr lang="ru-RU" sz="3600" b="1" dirty="0" smtClean="0"/>
              <a:t>золотистый  </a:t>
            </a:r>
            <a:r>
              <a:rPr lang="ru-RU" sz="3600" b="1" dirty="0"/>
              <a:t>светит  </a:t>
            </a:r>
            <a:r>
              <a:rPr lang="ru-RU" sz="3600" b="1" dirty="0" smtClean="0"/>
              <a:t>совесть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1653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Шаблон презентации PowerPoint &quot;Книги&quot;-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8"/>
            <a:ext cx="9144000" cy="68565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764704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u="sng" dirty="0" smtClean="0">
                <a:solidFill>
                  <a:srgbClr val="0070C0"/>
                </a:solidFill>
              </a:rPr>
              <a:t>Самооценка по образцу:</a:t>
            </a:r>
            <a:endParaRPr lang="ru-RU" sz="3600" b="1" dirty="0" smtClean="0"/>
          </a:p>
          <a:p>
            <a:r>
              <a:rPr lang="ru-RU" sz="3600" b="1" dirty="0" smtClean="0"/>
              <a:t>Душа          холодное          набухают  ветер          золотистый      наступила</a:t>
            </a:r>
            <a:endParaRPr lang="ru-RU" sz="3600" dirty="0" smtClean="0"/>
          </a:p>
          <a:p>
            <a:r>
              <a:rPr lang="ru-RU" sz="3600" b="1" dirty="0" smtClean="0"/>
              <a:t>листок        красивые         бегут  цветок                                   светит</a:t>
            </a:r>
            <a:endParaRPr lang="ru-RU" sz="3600" dirty="0" smtClean="0"/>
          </a:p>
          <a:p>
            <a:r>
              <a:rPr lang="ru-RU" sz="3600" b="1" dirty="0" smtClean="0"/>
              <a:t>совесть                                  тает</a:t>
            </a:r>
          </a:p>
          <a:p>
            <a:r>
              <a:rPr lang="ru-RU" sz="3600" b="1" dirty="0" smtClean="0"/>
              <a:t>солнце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1653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Шаблон презентации PowerPoint &quot;Книги&quot;-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8"/>
            <a:ext cx="9144000" cy="685658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1052736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u="sng" dirty="0" smtClean="0">
                <a:solidFill>
                  <a:srgbClr val="0070C0"/>
                </a:solidFill>
              </a:rPr>
              <a:t>Тема урока: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Части речи. Глагол. </a:t>
            </a:r>
          </a:p>
          <a:p>
            <a:endParaRPr lang="ru-RU" sz="3600" dirty="0" smtClean="0"/>
          </a:p>
          <a:p>
            <a:r>
              <a:rPr lang="ru-RU" sz="3600" i="1" u="sng" dirty="0" smtClean="0">
                <a:solidFill>
                  <a:srgbClr val="0070C0"/>
                </a:solidFill>
              </a:rPr>
              <a:t>Тип урока: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Закрепление пройденного материала.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1653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Шаблон презентации PowerPoint &quot;Книги&quot;-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8"/>
            <a:ext cx="9144000" cy="685658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1052736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u="sng" dirty="0" smtClean="0">
                <a:solidFill>
                  <a:srgbClr val="0070C0"/>
                </a:solidFill>
              </a:rPr>
              <a:t>Тема урока: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Части речи. Глагол. </a:t>
            </a:r>
          </a:p>
          <a:p>
            <a:endParaRPr lang="ru-RU" sz="3600" dirty="0" smtClean="0"/>
          </a:p>
          <a:p>
            <a:r>
              <a:rPr lang="ru-RU" sz="3600" i="1" u="sng" dirty="0" smtClean="0">
                <a:solidFill>
                  <a:srgbClr val="0070C0"/>
                </a:solidFill>
              </a:rPr>
              <a:t>Тип урока: 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Закрепление пройденного материала.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http://funforkids.ru/art/spring/spring19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9144000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1653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Шаблон презентации PowerPoint &quot;Книги&quot;-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8"/>
            <a:ext cx="9144000" cy="6856582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83568" y="408190"/>
            <a:ext cx="756084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уровень: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Спишите предложения. Найдите глаголы.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 зацветет школьный сад. В зеленых ветвях деревьев построят свои гнезда певчие птицы. Пройдет время и в гнездах запищат маленькие птенчики.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уровень: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данных слов выпишите только глаголы, распределив их в два столбика: в левый столбик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глаголы единственного числа,  в правый -  глаголы множественного числа.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висит, зелёный, стоят, перина, Золушка, шевелятся, очень, так, каравай, веселый, яркая, птицы, тишина, вымойте, вечер, прикусила, прозрачные, трещат, горячее, книжный, читает, надели, телевизор, зацветут, звезды, светило, паутина, шёлковые, поила.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уровень: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Составьте и запишите 2 предложения так, чтобы в них было употреблено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глаголов.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1653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Шаблон презентации PowerPoint &quot;Книги&quot;-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8"/>
            <a:ext cx="9144000" cy="6856582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83568" y="654411"/>
            <a:ext cx="756084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уровень: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 зацветет школьный </a:t>
            </a:r>
            <a:r>
              <a:rPr kumimoji="0" lang="ru-RU" sz="16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сад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зеленых ветвях деревьев построят свои гнезда певчие </a:t>
            </a:r>
            <a:r>
              <a:rPr kumimoji="0" lang="ru-RU" sz="16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птицы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Скоро в гнездах запищат маленькие </a:t>
            </a:r>
            <a:r>
              <a:rPr kumimoji="0" lang="ru-RU" sz="16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птенчики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sng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уровень: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Висит                     стоят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читает                 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трещат </a:t>
            </a:r>
          </a:p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прикусила              надели    </a:t>
            </a:r>
          </a:p>
          <a:p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светило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зацветут </a:t>
            </a:r>
          </a:p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поила                      шевелятся     </a:t>
            </a:r>
          </a:p>
          <a:p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вымойте</a:t>
            </a:r>
            <a:endParaRPr lang="ru-RU" sz="1600" dirty="0" smtClean="0"/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уровень: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63688" y="1268760"/>
            <a:ext cx="7920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763688" y="1196752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300192" y="1268760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00192" y="1196752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491880" y="1484784"/>
            <a:ext cx="720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491880" y="1556792"/>
            <a:ext cx="720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1506" name="Picture 2" descr="http://im6-tub-ru.yandex.net/i?id=410163511-0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70123"/>
            <a:ext cx="8928992" cy="6599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264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мария</cp:lastModifiedBy>
  <cp:revision>12</cp:revision>
  <dcterms:created xsi:type="dcterms:W3CDTF">2014-05-11T13:16:53Z</dcterms:created>
  <dcterms:modified xsi:type="dcterms:W3CDTF">2014-05-11T15:07:35Z</dcterms:modified>
</cp:coreProperties>
</file>