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212975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20000" dirty="0" smtClean="0">
                <a:solidFill>
                  <a:srgbClr val="FF0066"/>
                </a:solidFill>
              </a:rPr>
              <a:t>Чтение</a:t>
            </a:r>
            <a:endParaRPr lang="ru-RU" sz="20000" dirty="0">
              <a:solidFill>
                <a:srgbClr val="FF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212976"/>
            <a:ext cx="9144000" cy="3645024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1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Саша Чёрный</a:t>
            </a:r>
            <a:endParaRPr lang="ru-RU" sz="1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Как поэт убеждал малыша не тискать утёнка? Прочитай.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Объясни смысл следующих строк:  «Лапы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маль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</a:p>
          <a:p>
            <a:pPr>
              <a:buNone/>
            </a:pP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Чика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не шутки, чуть притиснешь - и капут»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Как взрослый разговаривает с малышом: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сердито, ругает его, дружелюбно, что-то советует?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Эти стихи весёлые или грустные?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2000" dirty="0" smtClean="0"/>
              <a:t> Саша чёрный  (1880-1932) (</a:t>
            </a:r>
            <a:r>
              <a:rPr lang="ru-RU" sz="2000" dirty="0" err="1" smtClean="0"/>
              <a:t>псевд</a:t>
            </a:r>
            <a:r>
              <a:rPr lang="ru-RU" sz="2000" dirty="0" smtClean="0"/>
              <a:t>.; наст. имя Александр Михайлович Гликберг; другие псевдонимы — Сам по себе, Мечтатель), русский поэт, прозаик, переводчик. Родился 1 (13) октября 1880 в Одессе в семье провизора - семье, можно сказать, зажиточной, но малокультурной. Счастливым детство Саши не назовешь. Мать, больную, истеричную женщину, дети раздражали. Отец, отличавшийся крутым нравом, не входя в разбирательство, их наказывал. В семье было 5 детей, двоих из которых звали Саша. Блондина называли «Белый», брюнета - «Черный». Отсюда и псевдоним.</a:t>
            </a:r>
          </a:p>
          <a:p>
            <a:r>
              <a:rPr lang="ru-RU" sz="2000" dirty="0" smtClean="0"/>
              <a:t>Поступить в гимназию Саша не мог из-за процентной нормы для евреев. Отец уже собирался было отдать его в обучение какому-либо ремеслу, но передумал и разом решил крестить всех детей, тем самым уравняв их в гражданских правах с прочими российскими подданными христианского вероисповедания. После чего Саша Гликберг 9 лет от роду поступил, наконец, в гимназию.</a:t>
            </a:r>
          </a:p>
          <a:p>
            <a:r>
              <a:rPr lang="ru-RU" sz="2000" dirty="0" smtClean="0"/>
              <a:t>Мечта свершилась… Однако вскоре учеба обернулась неким подобием казенной службы, новыми страхами и наказаниями, которые добавились к домашнему игу. Стоит ли удивляться тому, что в пятнадцатилетнем возрасте он бежал из дома, последовав, кстати, примеру старшего брата.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Вначале беглеца приютила тетка, сестра отца, отвезла его в Петербург, где он в качестве пансионера продолжил учение в местной гимназии. Но когда его «за двойку по алгебре» исключили из гимназии, он фактически оказался без средств к существованию. Отец и мать перестали отвечать на письма блудного сына с мольбами о помощи.</a:t>
            </a:r>
          </a:p>
          <a:p>
            <a:r>
              <a:rPr lang="ru-RU" dirty="0" smtClean="0"/>
              <a:t>Дальнейший поворот событий трудно, пожалуй, назвать другим словом, как чудо. Узнав по чистой случайности о судьбе несчастного юноши, брошенного семьей, начинающий журналист Александр Яблоновский поведал о его горестной участи на страницах «Сына отечества» - одной из крупнейших газет того времени. Статья попала на глаза житомирскому чиновнику К.К. </a:t>
            </a:r>
            <a:r>
              <a:rPr lang="ru-RU" dirty="0" err="1" smtClean="0"/>
              <a:t>Роше</a:t>
            </a:r>
            <a:r>
              <a:rPr lang="ru-RU" dirty="0" smtClean="0"/>
              <a:t>, и тот решил взять его к себе в дом. Так Саша Черный в конце 1898 года очутился в Житомире - городе, ставшем для него поистине второй родиной.</a:t>
            </a:r>
          </a:p>
          <a:p>
            <a:r>
              <a:rPr lang="ru-RU" dirty="0" smtClean="0"/>
              <a:t>Константин Константинович </a:t>
            </a:r>
            <a:r>
              <a:rPr lang="ru-RU" dirty="0" err="1" smtClean="0"/>
              <a:t>Роше</a:t>
            </a:r>
            <a:r>
              <a:rPr lang="ru-RU" dirty="0" smtClean="0"/>
              <a:t> принадлежал к обрусевшему французскому роду. Дед его, профессор Военно-инженерной Академии, известен как изобретатель цемента, на котором, между прочим, построены форты Кронштадта. Отец - преподаватель Военно-инженерного училища. А сам  </a:t>
            </a:r>
            <a:r>
              <a:rPr lang="ru-RU" dirty="0" err="1" smtClean="0"/>
              <a:t>Роше</a:t>
            </a:r>
            <a:r>
              <a:rPr lang="ru-RU" dirty="0" smtClean="0"/>
              <a:t> пошел по чиновной линии и может быть отнесен к служащей аристократии. В Житомире он занимал достаточно высокий пост - председателя Крестьянского Присутствия. Этого сановника отличало живейшее участие во всевозможных филантропических мероприятиях. Одной из таких акций было участие, которое он принял в судьбе многострадального юноши, брошенного семьей.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1600" dirty="0" smtClean="0"/>
              <a:t>Гимназию в Житомире не удалось закончить из-за конфликта с директором. Да, по правде сказать, и поздно было учиться - подоспело время призыва на воинскую службу. Отслужив два года в качестве вольноопределяющегося, Саша Черный оказывается в местечке Новоселицы на границе с Австро-Венгрией, где поступает на службу в местную таможню. По возвращении в Житомир Гликберг начинает сотрудничать в газете «Волынский вестник», открывшейся 1 июня 1904 года. Однако вести здесь фельетон ему довелось недолго: всего через два месяца газета прекратила свое существование. Обуреваемый честолюбивыми мечтами, он решает перебраться в Петербург.</a:t>
            </a:r>
          </a:p>
          <a:p>
            <a:r>
              <a:rPr lang="ru-RU" sz="1600" dirty="0" smtClean="0"/>
              <a:t>Поначалу новоиспеченному петербуржцу пришлось заняться канцелярской работой - на Службе сборов Варшавской железной дороги. И хотя на первых порах его приютили родственники </a:t>
            </a:r>
            <a:r>
              <a:rPr lang="ru-RU" sz="1600" dirty="0" err="1" smtClean="0"/>
              <a:t>Роше</a:t>
            </a:r>
            <a:r>
              <a:rPr lang="ru-RU" sz="1600" dirty="0" smtClean="0"/>
              <a:t>, неуютно и одиноко чувствовал себя провинциал в северной столице. Его непосредственной начальницей на службе была М. И. Васильева, которая проявила к нему участие. Вскоре они связали свои судьбы узами брака. Союз оказался прочным, несмотря на разницу в возрасте (Мария Ивановна была старше на несколько лет), в положении и образовании. Его супруга была ученицей видного профессора философии А.И. Введенского и родственницей известных купцов Елисеевых.</a:t>
            </a:r>
          </a:p>
          <a:p>
            <a:r>
              <a:rPr lang="ru-RU" sz="1600" dirty="0" smtClean="0"/>
              <a:t>Свадебное путешествие летом 1905 года молодожены провели в Италии. По возвращении Саша Черный решает оставить ненавистную конторскую службу, дабы целиком отдаться литературной деятельности и образованию. В 1906-1907 он прослушал курс лекций в </a:t>
            </a:r>
            <a:r>
              <a:rPr lang="ru-RU" sz="1600" dirty="0" err="1" smtClean="0"/>
              <a:t>Гейдельбергском</a:t>
            </a:r>
            <a:r>
              <a:rPr lang="ru-RU" sz="1600" dirty="0" smtClean="0"/>
              <a:t> университете.</a:t>
            </a:r>
          </a:p>
          <a:p>
            <a:r>
              <a:rPr lang="ru-RU" sz="1600" dirty="0" smtClean="0"/>
              <a:t>Первое же опубликованное под этим, никому не ведомым литературным именем в журнале «Зритель» стихотворение «Чепуха» было подобно разорвавшейся бомбе и разошлось в списках по всей России. Саша Черный сразу стал желанным гостем в сатирических журналах. После отмены предварительной цензуры объявилась их уйма, как грибов после дождя. Язвительные и гневные инвективы Саши Черного в адрес тех, кто олицетворял слегка пошатнувшийся, но еще прочный государственный режим, появляются одна за другой.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2000" dirty="0" smtClean="0"/>
              <a:t>В 1900-е годы активный сотрудник прогрессивных сатирических журналов «Зритель», «Молот», «Маски», «</a:t>
            </a:r>
            <a:r>
              <a:rPr lang="ru-RU" sz="2000" dirty="0" err="1" smtClean="0"/>
              <a:t>Сатирикон</a:t>
            </a:r>
            <a:r>
              <a:rPr lang="ru-RU" sz="2000" dirty="0" smtClean="0"/>
              <a:t>» и др. Дерзкая политическая сатира Саши Черного Чепуха (1905; «</a:t>
            </a:r>
            <a:r>
              <a:rPr lang="ru-RU" sz="2000" dirty="0" err="1" smtClean="0"/>
              <a:t>Трепов</a:t>
            </a:r>
            <a:r>
              <a:rPr lang="ru-RU" sz="2000" dirty="0" smtClean="0"/>
              <a:t> — мягче сатаны») принесла ему известность. Первый сборник стихов поэта «Разные мотивы» (1906), содержащий наряду с лирикой литературные и политические юморески, был запрещён цензурой. Сборник «Сатиры» (1910) с ироническим посвящением «всем нищим духом», представивший оригинальную сатирическую маску интеллигентного обывателя, обличает мелочность, пустоту и однообразие суетного мещанского существования во всех сферах общественного и литературного бытия, сочетая сарказм с нотами пессимизма. Во втором сборнике, «Сатиры и лирика», проявилось тяготение Черного к «чистой» лирике, тонким пейзажным и психологическим зарисовкам.</a:t>
            </a:r>
          </a:p>
          <a:p>
            <a:r>
              <a:rPr lang="ru-RU" sz="2000" dirty="0" smtClean="0"/>
              <a:t>То, что Саша Черный состоялся как поэт, и то, что 1908-1911 годы стали его «звездным часом», - величайшая заслуга «</a:t>
            </a:r>
            <a:r>
              <a:rPr lang="ru-RU" sz="2000" dirty="0" err="1" smtClean="0"/>
              <a:t>Сатирикона</a:t>
            </a:r>
            <a:r>
              <a:rPr lang="ru-RU" sz="2000" dirty="0" smtClean="0"/>
              <a:t>». Поэту не пришлось унизительно обивать редакционные пороги, ему сразу была предоставлена возможность выйти к широкому, поистине всероссийскому читателю. С 1908 - один из ведущих поэтов журнала «</a:t>
            </a:r>
            <a:r>
              <a:rPr lang="ru-RU" sz="2000" dirty="0" err="1" smtClean="0"/>
              <a:t>Сатирикон</a:t>
            </a:r>
            <a:r>
              <a:rPr lang="ru-RU" sz="2000" dirty="0" smtClean="0"/>
              <a:t>». Его саркастические, но отнюдь не лишенные нежности стихи, появившиеся в «</a:t>
            </a:r>
            <a:r>
              <a:rPr lang="ru-RU" sz="2000" dirty="0" err="1" smtClean="0"/>
              <a:t>Сатириконе</a:t>
            </a:r>
            <a:r>
              <a:rPr lang="ru-RU" sz="2000" dirty="0" smtClean="0"/>
              <a:t>» (1908), сразу принесли ему популярность и, безусловно, оказали влияние на раннего </a:t>
            </a:r>
            <a:r>
              <a:rPr lang="ru-RU" sz="2000" u="sng" dirty="0" smtClean="0"/>
              <a:t>Маяковского</a:t>
            </a:r>
            <a:r>
              <a:rPr lang="ru-RU" sz="2000" dirty="0" smtClean="0"/>
              <a:t>  знал наизусть почти все стихи Черного и часто декламировал их. Саша Черный по настоянию </a:t>
            </a:r>
            <a:r>
              <a:rPr lang="ru-RU" sz="2000" u="sng" dirty="0" smtClean="0"/>
              <a:t>Чуковского</a:t>
            </a:r>
            <a:r>
              <a:rPr lang="ru-RU" sz="2000" dirty="0" smtClean="0"/>
              <a:t> написал для детей 25 стихотворений.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1910 году вышли «Сатиры» - первая книга стихов Саши Черного. «Сатиры» завершаются разделом книги - «Лирические сатиры», уже самим своим названием передающий эстафету следующей книге стихов - «Сатиры и лирика».</a:t>
            </a:r>
          </a:p>
          <a:p>
            <a:r>
              <a:rPr lang="ru-RU" dirty="0" smtClean="0"/>
              <a:t>Уйдя весной 1911 из «</a:t>
            </a:r>
            <a:r>
              <a:rPr lang="ru-RU" dirty="0" err="1" smtClean="0"/>
              <a:t>Сатирикона</a:t>
            </a:r>
            <a:r>
              <a:rPr lang="ru-RU" dirty="0" smtClean="0"/>
              <a:t>», где он был одним из поэтических лидеров с 1908, Черный печатается в газетах «Киевская мысль», «Русская молва», в журналах «Современный мир», «Аргус», «Солнце России», «Современник» и др. Выступает как детский писатель (книги «Тук-Тук», 1913, «Живая азбука», 1914). Щемящей тоской по утраченной Родине, острым ощущением бесприютности пронизаны книга стихов Черного «Жажда» (1923), поэма «Кому в эмиграции жить хорошо» (1931-1932), обнаруживающая единственного счастливца на чужбине — малыша в </a:t>
            </a:r>
            <a:r>
              <a:rPr lang="ru-RU" dirty="0" smtClean="0"/>
              <a:t>кроватке.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учитель\Desktop\для уроков\Картинки для презентаций\250px-Sasha_chern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0"/>
            <a:ext cx="70567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ты тискаешь утёнка?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Что ты тискаешь утёнка? </a:t>
            </a:r>
            <a:br>
              <a:rPr lang="ru-RU" dirty="0" smtClean="0"/>
            </a:br>
            <a:r>
              <a:rPr lang="ru-RU" dirty="0" smtClean="0"/>
              <a:t>Он </a:t>
            </a:r>
            <a:r>
              <a:rPr lang="ru-RU" dirty="0" err="1" smtClean="0"/>
              <a:t>малыш,а</a:t>
            </a:r>
            <a:r>
              <a:rPr lang="ru-RU" dirty="0" smtClean="0"/>
              <a:t> ты большой. </a:t>
            </a:r>
            <a:br>
              <a:rPr lang="ru-RU" dirty="0" smtClean="0"/>
            </a:br>
            <a:r>
              <a:rPr lang="ru-RU" dirty="0" smtClean="0"/>
              <a:t>Ишь задравши головёнку, </a:t>
            </a:r>
            <a:br>
              <a:rPr lang="ru-RU" dirty="0" smtClean="0"/>
            </a:br>
            <a:r>
              <a:rPr lang="ru-RU" dirty="0" smtClean="0"/>
              <a:t>Рвётся прочь он всей душой.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Ты представь такую штуку, </a:t>
            </a:r>
            <a:br>
              <a:rPr lang="ru-RU" dirty="0" smtClean="0"/>
            </a:br>
            <a:r>
              <a:rPr lang="ru-RU" dirty="0" smtClean="0"/>
              <a:t>Если б толстый бегемот </a:t>
            </a:r>
            <a:br>
              <a:rPr lang="ru-RU" dirty="0" smtClean="0"/>
            </a:br>
            <a:r>
              <a:rPr lang="ru-RU" dirty="0" smtClean="0"/>
              <a:t>Захотел с тобой от скуки </a:t>
            </a:r>
            <a:br>
              <a:rPr lang="ru-RU" dirty="0" smtClean="0"/>
            </a:br>
            <a:r>
              <a:rPr lang="ru-RU" dirty="0" smtClean="0"/>
              <a:t>Поиграть бы в свой черёд?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Взял тебя бы крепко в лапу, </a:t>
            </a:r>
            <a:br>
              <a:rPr lang="ru-RU" dirty="0" smtClean="0"/>
            </a:br>
            <a:r>
              <a:rPr lang="ru-RU" dirty="0" smtClean="0"/>
              <a:t>Языком бы стал лизать, </a:t>
            </a:r>
            <a:br>
              <a:rPr lang="ru-RU" dirty="0" smtClean="0"/>
            </a:br>
            <a:r>
              <a:rPr lang="ru-RU" dirty="0" err="1" smtClean="0"/>
              <a:t>Ух,как</a:t>
            </a:r>
            <a:r>
              <a:rPr lang="ru-RU" dirty="0" smtClean="0"/>
              <a:t> стал бы звать ты папу, </a:t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 err="1" smtClean="0"/>
              <a:t>брыкатся,и</a:t>
            </a:r>
            <a:r>
              <a:rPr lang="ru-RU" dirty="0" smtClean="0"/>
              <a:t> кричать!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Ты снеси утёнка к утке, </a:t>
            </a:r>
            <a:br>
              <a:rPr lang="ru-RU" dirty="0" smtClean="0"/>
            </a:br>
            <a:r>
              <a:rPr lang="ru-RU" dirty="0" smtClean="0"/>
              <a:t>Пусть идёт </a:t>
            </a:r>
            <a:r>
              <a:rPr lang="ru-RU" dirty="0" err="1" smtClean="0"/>
              <a:t>купатся</a:t>
            </a:r>
            <a:r>
              <a:rPr lang="ru-RU" dirty="0" smtClean="0"/>
              <a:t> в пруд, </a:t>
            </a:r>
            <a:br>
              <a:rPr lang="ru-RU" dirty="0" smtClean="0"/>
            </a:br>
            <a:r>
              <a:rPr lang="ru-RU" dirty="0" smtClean="0"/>
              <a:t>Лапы мальчика не шутка, </a:t>
            </a:r>
            <a:br>
              <a:rPr lang="ru-RU" dirty="0" smtClean="0"/>
            </a:br>
            <a:r>
              <a:rPr lang="ru-RU" smtClean="0"/>
              <a:t>Чуть </a:t>
            </a:r>
            <a:r>
              <a:rPr lang="ru-RU" smtClean="0"/>
              <a:t>притиснешь </a:t>
            </a:r>
            <a:r>
              <a:rPr lang="ru-RU" dirty="0" smtClean="0"/>
              <a:t>- и капут.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С.46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1210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Чтение</vt:lpstr>
      <vt:lpstr>Слайд 2</vt:lpstr>
      <vt:lpstr>Слайд 3</vt:lpstr>
      <vt:lpstr>Слайд 4</vt:lpstr>
      <vt:lpstr>Слайд 5</vt:lpstr>
      <vt:lpstr>Слайд 6</vt:lpstr>
      <vt:lpstr>Слайд 7</vt:lpstr>
      <vt:lpstr>Что ты тискаешь утёнка?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Чтение</dc:title>
  <dc:creator>учитель</dc:creator>
  <cp:lastModifiedBy>учитель</cp:lastModifiedBy>
  <cp:revision>43</cp:revision>
  <dcterms:created xsi:type="dcterms:W3CDTF">2014-01-30T13:33:45Z</dcterms:created>
  <dcterms:modified xsi:type="dcterms:W3CDTF">2014-01-30T15:49:21Z</dcterms:modified>
</cp:coreProperties>
</file>