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7" r:id="rId5"/>
    <p:sldId id="263" r:id="rId6"/>
    <p:sldId id="258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Русский язык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501008"/>
            <a:ext cx="8208912" cy="3168352"/>
          </a:xfrm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</a:rPr>
              <a:t>Разделительный </a:t>
            </a:r>
          </a:p>
          <a:p>
            <a:r>
              <a:rPr lang="ru-RU" sz="11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ь</a:t>
            </a:r>
            <a:endParaRPr lang="ru-RU" sz="1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festival.1september.ru/articles/584899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1.bp.blogspot.com/_NfA9vYZSDXQ/TUap6adJZnI/AAAAAAAAAIk/ssY7WGWiN9s/s1600/%25D0%25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r>
              <a:rPr lang="ru-RU" sz="9600" i="1" dirty="0" err="1" smtClean="0">
                <a:solidFill>
                  <a:srgbClr val="0070C0"/>
                </a:solidFill>
                <a:cs typeface="Arabic Typesetting" pitchFamily="66" charset="-78"/>
              </a:rPr>
              <a:t>Счаст</a:t>
            </a:r>
            <a:r>
              <a:rPr lang="ru-RU" sz="104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abic Typesetting" pitchFamily="66" charset="-78"/>
              </a:rPr>
              <a:t>_</a:t>
            </a:r>
            <a:r>
              <a:rPr lang="ru-RU" sz="9600" i="1" dirty="0" err="1" smtClean="0">
                <a:solidFill>
                  <a:srgbClr val="0070C0"/>
                </a:solidFill>
                <a:cs typeface="Arabic Typesetting" pitchFamily="66" charset="-78"/>
              </a:rPr>
              <a:t>е,в</a:t>
            </a:r>
            <a:r>
              <a:rPr lang="ru-RU" sz="96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abic Typesetting" pitchFamily="66" charset="-78"/>
              </a:rPr>
              <a:t>_</a:t>
            </a:r>
            <a:r>
              <a:rPr lang="ru-RU" sz="9600" i="1" dirty="0" err="1" smtClean="0">
                <a:solidFill>
                  <a:srgbClr val="0070C0"/>
                </a:solidFill>
                <a:cs typeface="Arabic Typesetting" pitchFamily="66" charset="-78"/>
              </a:rPr>
              <a:t>юнок,сем</a:t>
            </a:r>
            <a:r>
              <a:rPr lang="ru-RU" sz="96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abic Typesetting" pitchFamily="66" charset="-78"/>
              </a:rPr>
              <a:t>_</a:t>
            </a:r>
            <a:r>
              <a:rPr lang="ru-RU" sz="9600" i="1" dirty="0" err="1" smtClean="0">
                <a:solidFill>
                  <a:srgbClr val="0070C0"/>
                </a:solidFill>
                <a:cs typeface="Arabic Typesetting" pitchFamily="66" charset="-78"/>
              </a:rPr>
              <a:t>я,солов</a:t>
            </a:r>
            <a:r>
              <a:rPr lang="ru-RU" sz="96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abic Typesetting" pitchFamily="66" charset="-78"/>
              </a:rPr>
              <a:t>_</a:t>
            </a:r>
            <a:r>
              <a:rPr lang="ru-RU" sz="9600" i="1" dirty="0" err="1" smtClean="0">
                <a:solidFill>
                  <a:srgbClr val="0070C0"/>
                </a:solidFill>
                <a:cs typeface="Arabic Typesetting" pitchFamily="66" charset="-78"/>
              </a:rPr>
              <a:t>и</a:t>
            </a:r>
            <a:r>
              <a:rPr lang="ru-RU" sz="9600" i="1" dirty="0" smtClean="0">
                <a:solidFill>
                  <a:srgbClr val="0070C0"/>
                </a:solidFill>
              </a:rPr>
              <a:t>,</a:t>
            </a:r>
          </a:p>
          <a:p>
            <a:r>
              <a:rPr lang="ru-RU" sz="9600" i="1" dirty="0" err="1" smtClean="0">
                <a:solidFill>
                  <a:srgbClr val="0070C0"/>
                </a:solidFill>
              </a:rPr>
              <a:t>Суд</a:t>
            </a:r>
            <a:r>
              <a:rPr lang="ru-RU" sz="96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_</a:t>
            </a:r>
            <a:r>
              <a:rPr lang="ru-RU" sz="9600" i="1" dirty="0" err="1" smtClean="0">
                <a:solidFill>
                  <a:srgbClr val="0070C0"/>
                </a:solidFill>
              </a:rPr>
              <a:t>я,ненаст</a:t>
            </a:r>
            <a:r>
              <a:rPr lang="ru-RU" sz="96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_</a:t>
            </a:r>
            <a:r>
              <a:rPr lang="ru-RU" sz="9600" i="1" dirty="0" err="1" smtClean="0">
                <a:solidFill>
                  <a:srgbClr val="0070C0"/>
                </a:solidFill>
              </a:rPr>
              <a:t>е</a:t>
            </a:r>
            <a:r>
              <a:rPr lang="ru-RU" sz="9600" i="1" dirty="0" smtClean="0">
                <a:solidFill>
                  <a:srgbClr val="0070C0"/>
                </a:solidFill>
              </a:rPr>
              <a:t>,</a:t>
            </a:r>
          </a:p>
          <a:p>
            <a:r>
              <a:rPr lang="ru-RU" sz="9600" i="1" dirty="0" err="1" smtClean="0">
                <a:solidFill>
                  <a:srgbClr val="0070C0"/>
                </a:solidFill>
              </a:rPr>
              <a:t>Руж</a:t>
            </a:r>
            <a:r>
              <a:rPr lang="ru-RU" sz="96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_</a:t>
            </a:r>
            <a:r>
              <a:rPr lang="ru-RU" sz="9600" i="1" dirty="0" err="1" smtClean="0">
                <a:solidFill>
                  <a:srgbClr val="0070C0"/>
                </a:solidFill>
              </a:rPr>
              <a:t>ё,кол</a:t>
            </a:r>
            <a:r>
              <a:rPr lang="ru-RU" sz="96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_</a:t>
            </a:r>
            <a:r>
              <a:rPr lang="ru-RU" sz="9600" i="1" dirty="0" err="1" smtClean="0">
                <a:solidFill>
                  <a:srgbClr val="0070C0"/>
                </a:solidFill>
              </a:rPr>
              <a:t>е</a:t>
            </a:r>
            <a:r>
              <a:rPr lang="ru-RU" sz="9600" i="1" dirty="0" smtClean="0">
                <a:solidFill>
                  <a:srgbClr val="0070C0"/>
                </a:solidFill>
              </a:rPr>
              <a:t>.</a:t>
            </a:r>
            <a:endParaRPr lang="ru-RU" sz="9600" i="1" dirty="0">
              <a:solidFill>
                <a:srgbClr val="0070C0"/>
              </a:solidFill>
            </a:endParaRPr>
          </a:p>
        </p:txBody>
      </p:sp>
      <p:sp>
        <p:nvSpPr>
          <p:cNvPr id="3" name="Заголовок 1"/>
          <p:cNvSpPr>
            <a:spLocks noGrp="1"/>
          </p:cNvSpPr>
          <p:nvPr/>
        </p:nvSpPr>
        <p:spPr>
          <a:xfrm>
            <a:off x="685800" y="26939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9600" dirty="0" err="1" smtClean="0">
                <a:solidFill>
                  <a:srgbClr val="0070C0"/>
                </a:solidFill>
              </a:rPr>
              <a:t>Счаст</a:t>
            </a:r>
            <a:r>
              <a:rPr lang="ru-RU" sz="9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ь</a:t>
            </a:r>
            <a:r>
              <a:rPr lang="ru-RU" sz="9600" dirty="0" err="1" smtClean="0">
                <a:solidFill>
                  <a:srgbClr val="0070C0"/>
                </a:solidFill>
              </a:rPr>
              <a:t>е,в</a:t>
            </a:r>
            <a:r>
              <a:rPr lang="ru-RU" sz="9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ь</a:t>
            </a:r>
            <a:r>
              <a:rPr lang="ru-RU" sz="9600" dirty="0" err="1" smtClean="0">
                <a:solidFill>
                  <a:srgbClr val="0070C0"/>
                </a:solidFill>
              </a:rPr>
              <a:t>юнок,сем</a:t>
            </a:r>
            <a:r>
              <a:rPr lang="ru-RU" sz="9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ь</a:t>
            </a:r>
            <a:r>
              <a:rPr lang="ru-RU" sz="9600" dirty="0" err="1" smtClean="0">
                <a:solidFill>
                  <a:srgbClr val="0070C0"/>
                </a:solidFill>
              </a:rPr>
              <a:t>я,солов</a:t>
            </a:r>
            <a:r>
              <a:rPr lang="ru-RU" sz="9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ь</a:t>
            </a:r>
            <a:r>
              <a:rPr lang="ru-RU" sz="9600" dirty="0" err="1" smtClean="0">
                <a:solidFill>
                  <a:srgbClr val="0070C0"/>
                </a:solidFill>
              </a:rPr>
              <a:t>и</a:t>
            </a:r>
            <a:r>
              <a:rPr lang="ru-RU" sz="9600" dirty="0" smtClean="0">
                <a:solidFill>
                  <a:srgbClr val="0070C0"/>
                </a:solidFill>
              </a:rPr>
              <a:t>,</a:t>
            </a:r>
          </a:p>
          <a:p>
            <a:r>
              <a:rPr lang="ru-RU" sz="9600" dirty="0" err="1" smtClean="0">
                <a:solidFill>
                  <a:srgbClr val="0070C0"/>
                </a:solidFill>
              </a:rPr>
              <a:t>суд</a:t>
            </a:r>
            <a:r>
              <a:rPr lang="ru-RU" sz="9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ь</a:t>
            </a:r>
            <a:r>
              <a:rPr lang="ru-RU" sz="9600" dirty="0" err="1" smtClean="0">
                <a:solidFill>
                  <a:srgbClr val="0070C0"/>
                </a:solidFill>
              </a:rPr>
              <a:t>я,ненаст</a:t>
            </a:r>
            <a:r>
              <a:rPr lang="ru-RU" sz="9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ь</a:t>
            </a:r>
            <a:r>
              <a:rPr lang="ru-RU" sz="9600" dirty="0" err="1" smtClean="0">
                <a:solidFill>
                  <a:srgbClr val="0070C0"/>
                </a:solidFill>
              </a:rPr>
              <a:t>е</a:t>
            </a:r>
            <a:r>
              <a:rPr lang="ru-RU" sz="9600" dirty="0" smtClean="0">
                <a:solidFill>
                  <a:srgbClr val="0070C0"/>
                </a:solidFill>
              </a:rPr>
              <a:t>,</a:t>
            </a:r>
          </a:p>
          <a:p>
            <a:r>
              <a:rPr lang="ru-RU" sz="9600" dirty="0" err="1" smtClean="0">
                <a:solidFill>
                  <a:srgbClr val="0070C0"/>
                </a:solidFill>
              </a:rPr>
              <a:t>Руж</a:t>
            </a:r>
            <a:r>
              <a:rPr lang="ru-RU" sz="9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ь</a:t>
            </a:r>
            <a:r>
              <a:rPr lang="ru-RU" sz="9600" dirty="0" err="1" smtClean="0">
                <a:solidFill>
                  <a:srgbClr val="0070C0"/>
                </a:solidFill>
              </a:rPr>
              <a:t>ё,кол</a:t>
            </a:r>
            <a:r>
              <a:rPr lang="ru-RU" sz="9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ь</a:t>
            </a:r>
            <a:r>
              <a:rPr lang="ru-RU" sz="9600" dirty="0" err="1" smtClean="0">
                <a:solidFill>
                  <a:srgbClr val="0070C0"/>
                </a:solidFill>
              </a:rPr>
              <a:t>е</a:t>
            </a:r>
            <a:r>
              <a:rPr lang="ru-RU" sz="9600" dirty="0" smtClean="0">
                <a:solidFill>
                  <a:srgbClr val="0070C0"/>
                </a:solidFill>
              </a:rPr>
              <a:t>.</a:t>
            </a:r>
            <a:endParaRPr lang="ru-RU" sz="9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QDw8QDw8SDg8NDg0QEA8PDQ8NDxANFBEWFhQUFBQYHCggGBolGxQVITEhJSkrLi8uFx8zODMsNygtLisBCgoKDg0OGhAQGiscHRwsLCwsLCwsLCwsLCwsLCwrLCwsLCw1LCwsLCwsLCwsLCwsLCwsLCwsLCwsLCwsLCwsLP/AABEIAL4BCgMBEQACEQEDEQH/xAAbAAEAAgMBAQAAAAAAAAAAAAAAAgMBBQYEB//EAD4QAAEDAQEMBgkEAQUAAAAAAAABAhEDMQQFEhMhQVFxc5Ky8BUiNFNhsQYyUnKBkaHB0SMzQmIUk6LS4vH/xAAaAQEAAgMBAAAAAAAAAAAAAAAAAQMCBAUG/8QALxEBAAIBAgQFAgYDAQEAAAAAAAECAxExBAUSURMhMkFxYcEUMzRSkbEVgdEiof/aAAwDAQACEQMRAD8A+4gAMTo+YD4gObQHNoDm0BzaA5tAc2gObQHNoDm0BzaA5tAc2gObQHNoDm0BzaA5tAc2gObQHNoDm0BzaA5tAc2gObQAAAigZAAAKcai+6lnipl0sZsrqXToM4p3YzZQ6upl0whjHKTpAY5RpAY5RpAY5RpAY5RpAY5RpAY5RpAY5RpAY5RpAY5RpAY5RpAY5RpAY5RpAY5RpAY5RpAY5RpAY5RpAY5RpAY5RpAY5RpAY5RpAY5RpAY5RpAY5RpAY5RpAyldSOmBdTunSYzRPUvwpypbo0lemjLqTa6UlM5DJkDy3wrYLUTO9cFNWdfl5mVI1lEzpDyLUzF+itCQgkBICQEgJASAkBICQEgJASAkBICQEgJASAkBICQEgJASAkBICQEgXUqhExqldc1Xrq3M5MJNaW8+Cld492dZewrZNLfir+sxvs01XeX/AKluNhZGmpawTAAAAAAAAAAAADy3ddeLRFjCmc8Gjx3E2wUia7y3OD4aM9piZ00eFb7u9hvxc9fucieYZ593UjluLvLLb7rnYnwc5POSa8xzx7otyzHO0tlc1XDY11kod/Bk8THW/eHFzY/DvNey0tVAAAAAAAAAAAAAAAGWqBOYcxdD2p8F6v3Mbx/5ZV3bU11jnr89pTYs4nl2PZhdOmuQtYJyAkBICQEgJASAkBICQEga2/a5Ga3fY5HN/RX5dXlPrt8NScJ3ADoL3L+kzUvmp6vg/wAinw8txf59vl6JNlrkgJASAkBICQEgJASAkBICQEgZaoE3LlbtKfGhjf0ymu7bmstc7frtKbFnE8uxbK7p01yFzBKQEgJASAkBICQEgJASAkDW36XIzW77HH5v6K/Lrcp9dvhqjgu4Ab+96/pM1L5qes4L9PT4eW4z8+/y9Em01iQEgJASAkBICQEgJASAkBICQJNUCarlbtKfGhjf0ymu7cGquc5fvtSbFnE8vxbK7pUy1gmAAAAAAAAAAAAGtv0uRmtxx+ceivy63KfXb4aqTgu6SBv73/tM1L5qet4L9PT4eV4z8+/y9BstYAAAAAAAAAAAAAAAy0kTzt2lPjQwv6ZTXdujVXOcv52pNizieX4tld2adhcwTAAAAAAAAAAAADWX7XIzWpxuc+inz9nW5R67fDUycB3SQOguBf0mavuer4O9YwUiZjZ5bi6zOe/l7vRhG14lP3R/LX6LdiSeuveEdM9hFMkMhAEgAAAAAAAAABloQnnZtKfGhjf0yyru3ZqLnN397UmxZxPL8Oyu7NMuVpkgAAAAAAAAAAANZfxeqzWvkcXnPop8/Z1+Ueu3w08nn3eJAuS7anev33fknWVfhY/2x/DP+bU71/8AqO/I1k8LH+2P4ZS7qnev31Gsng4/2x/Cbb51E/nhe81rvNDOuW9drTCu3CYbb1emjfj22x4s/wCK/k3cPNM+PeeqPq0svK6W9E6NlRrtektVFTw06PA7nC8di4jyjyntLj5+GyYZ/wDULTda4AAAAAAAAANAsRcrNpT40Mb+mU13bw017mr/AHam7BnG82MOyq+5TLlaYAAAAAAAAAAAAay/q9VmtfI4vOvRT5+zscn9dvhppPPO8SB6EuR+hMv92fkKpz0jy1P8N+hN9n5HmePj7sOuSomXAcqaU63kExmpPvChQsJAsoV1YstXWmZU8Sa2msxaJ0mGGTHXJXptGsOhuO6UqNlPies4Di/xGPWfVG//AH/by/GcNOC+ntOy83moAAAAAAAAZaSJovWZtKfGhhk9Msq7t8aa9zN/+1N2DON5sYdpVZGKRerWAAAAAAAAAAAABq7/AC9VnvL5HE53+XT5+zscn9dvj7tLJ513yQN9e25m4pqqkqqL5qet4DHE8PSZ7PK8defxF/l6v8dvsp8kNzwqtXrlF1xstiF0pkMLcNS28Moy2j3eS7bhVUVZV0acrk1Ln1HI4zlUdM3xbx7d3R4TmE1tFb7NK7IsaDgPQsSB7r0V8GoiZnc/g6HLM3h8RWPa3l/z/wCufzLD14Jn3r5ugPWvMAAAAAAAABFAm1eszaU+NDHJ6ZTXd0BpNhzHpB2puwZxvNjDtKrIxTNhWmAAAAAAAAAAAAGrv96rPeXyOHzz8unz9nY5N67/AB92lPOO+AdLe39lmpfNT2fL/wBNT4eT4/8AUX+XpNxqACQOavi2Kr0TMp4vjscU4m8Rtr/fm9bwV+rh6TPZ5jUbSy51h7V0KhZhnTJWfrH9q80a47RPaf6dUe7eLAkAAAAAABlAJt9Zm0p8aGGT0ymu8OhNJsOY9IO1N2DON5s4NpVZN0aamwqTkBICQEgJASAkBICQEgJA1l+/VZrXyOHzz8unz9nZ5N67/H3aiDzjvkAdDe79pmpfNT2XLv01Ph5Ljv1F/l6ZN1qEgJA5271mo5dKnieNyRk4i9o21/ryev4KnRgrWezzwazZW3KyXtT+yeZfw1JtmpX6x/anib9OG8/SXSye4eNJASAkBICQEgJANUC1nrM2lPjQwyeiWVd4dCaLYcv6Q9qbsGcbzZwbSqyIU1NhUnJISAkBICQEgJASAkBICQNdfj1Wa1OHzz8unz9nY5P67fDVwecd8gDe3Av6TNS+anseX2j8NTz9nlOOifxF/l6JNzqr3anTPYRZsy6klfoV24jFXe0fyyjHefaXlu26kaip/L2Zlfjo8zi8dzWJrOPD77z/AM/66fBcvta0Xvs0rsqytqnAehYgD33qo9bCXNZzzYdfk+DrzeJO1f7lyua5unH4cb2/ptpPUPOkgJASAkBICQEgZRQLKfrM2lPjQwyeiU09UOjNBsuW9Iu1N2DON5tYNpU5N1dNTYVJySEgJASAkBICQEgJAmxiusSTGZiN0xGr0NuB65o1rBXOWrLolC67xuqInWRFQ53MMX4msRHlpLf4HN+HtMz56vEvo1U9tv1OT/jMneHT/wAnj7Soq3gqtzI73Vkrty/LX6ra8wxW+iuot0MTKtVERNKwhr2w5a7xKyv4e+2ih13VUtqv3lKp1hZGHF+2FdS6XuyOqPcmhXuVCGcY6RtER/pVAZkAW0aCujJkWzSur8lmLFfLbopGsypzZ6Yq62lt6NPBSPmex4Thq8Piikf7nvLynEZ5zZJvKyTaUEgJASAkBICQEgZRQLaa9dm0p8aFeX0Syp6odIaDZcr6SdqbsGcbza4faVOXdXTU2VSUgJASAkBIADIGUbP/AINR77ivfhZXrCaItKMmbTyhZWmu7aspNb6qQaszM7roiISISwpIiqhGiKpzJGidWMBOcpHSnqVVbiputYi/Artgx23hZXPkrtLX17wNdZLV8DTvy+k7eTcpzC8b+bzJ6Of3+hT/AI36rv8AJ/RYno6iWORy/wBrE+GcyryyNfOyq/MrTHlGiSXqc1dK2YS2x+DscNjw4K6Vhy818mSf/Sxt7nZ1Q2Zzwq8OU0vaun6GPj/RPhi3tX2voPH+h4at173ZsplGevujw5eR7VRYVIXxLYmJ84VzGiMkhICQEgZRQLaS9entKfGhhl9EsqeqHTHPbLlPSXtTdgzjebfD7Spy7qqamyqTkBICQEgJAlSYrlREyqpEzERrJEatzc17ETK9ZXRmQ07559l9cfd7EoNSxEKuuZZ6QOcQlWtUyQxjPEaCK1RoI40nQ1ZR4E0eRoJo4aCaOISyQAACKgRVwEFeShHDAou2kj2LHrNyp+C3FfpsxvXWGmk3WuSAkBIBFCF1JevT2tPjQwy+iWVPVDpznNpyfpN2puwZxvNvhtpU5d1NNTaUpyAkBICQEgby9NzI1uHarrPA0s95mdF+OukathJrrWHuyExA8NasZaI1ULWJQylUkMYQM4YGUeBNHAWNeErEcRoJYY0NTGDQ1YWoNDVB1QaCC1RoK1qDRCC1QlmhUykDUVPWXWvmdKuzVndGSUEgJAIoF1FevT2tPjQwy+iWVPVDqTmtpyXpP2puwZxvNvhtpUZd1FNTbUpgAAADKAb2911NwGtmFRLFzmllpOsy2aWjTR61qFGjNF7+qoGtruMkPOryRlHkCSP8QJtcBNHASR4E0eBNKgDGARWqBB1YCC1gILWAg6uBU6sBNtWEV2jzMqV6p0RadI1eJVOg1WAAADKAW0F/Up7WnxoV5vRLKnqh1ZzW25H0qyXUzxoJ9Hu/JucNtKjN7PPTU21CcgJASAkBIHoua6MFUVUmJ1pOgryY+qNGdbaS97LpR1iz5oaNqWru2K2idk21jFKmsSPNOUDKgYRQLEUCaOAkjgMo8AtQCK1QK3VgK3VgKlrgVurgQWsBOll1BKytUmESxLdZt4Mc1jWWvkvr5Qpk2FRICQEgZQC+5kmpT2lPiQrzflyzx+qHVnMbbmfTK5/2ayfwc5jvddH3RPmbHD20tp3VZY8tWqovOg1l0hBICQEgJASBlHLpImInyTqvpXWqW5fopRfh6zt5LK5Zjde26WrnjWUWwXr9VsZKymqIqFW27NFUAkjJsUJRWmqfMjUYJQYZIxhgRWoBWtQCp1QCp9QCl9QDKIqjSZ2RqtY2C2mG07sLZIhPCNmmKtVNrzLElrAkBICQEgZaB771UsKszQyXL8oTzNbiraV07rsMeerpTQbKi7rlSrTdTdY5FQmJ0nWCfNwzqTqT1pvtauRfaTMp08WSLxq0716ZXteWsEpASAkBICQEgJASBlHRYsfEiaxO5E6LUulc8O1lVsFJ9mcZLQjjvBP935I/DUT4tl1O7oSMBqprdPmYzwtfaUxmll10tzIqGH4aWfjQxhoti/YrnFaN4ZxeJFMOmWWqI0lGsIq0jSU6oLTAgrNJnXHM7MZvEDUQujh591c5YDYrjiuyqbTJJmxJASAkBICQA0FjEItaKxrJEazpDo7z3JgNwnes/LqTMhy8l+u2rdpXpjRsCtkAa++162126Hp6rjOl5pOsItWLRpLlrouR9JYe3U5LFN/HxFbb+UtW2KY280WmwqTgkIAQAgBACAEAIAQAgBACAEDQ1ZlTGaRKeqWUephOGssvElnDUjwKniyzjXcoR+HonxbK1kuiIjZXM6kKSEKAhQEKAhQEKAhQMtYq5iPKBeyhlhcq+yiS75ZviU34ilWdcdrN1e69cKj6iWZWstjxXSpoZMtr7tqmOKtsVMwAAAi+mjkhyIqeKSB4al56S2NVvuuVpMWmNpRMRO6tbyN9t+8ZeJbvKOivZjoRveP3h4lu8nRXsdCN7x+8PEt3k6K9joRveP3h4lu8nRXsdCN7x+8PEt3k6K9joRveP3h4lu8nRXsdCN7x+8PEt3k6K9joRveP3h4lu8nRXsdCN7x+8PEt3k6K9joRveP3h4lu8nRXsdCN7x+8PEt3k6K9joRveP3h127ydFex0I3vH7xHXbvJ0V7HQje8fvDrt3k6K9joRveP3h127ydFex0I3vH7w67d5OivY6Eb3j94ddu8nRXsdCN7x+8Ou3eTor2OhG94/eHXbvJ0V7HQje8fvDrt3k6K9joRveP3h127ydFex0I3vH7w67d5OivY6Eb3j94ddu8nRXsz0I3vH7w67d5OivY6Eb3j94ddu8nRXsm287M6vcmhXuj5ETaZ3lMViPZ66FzMYkMajdSEJXAA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jpeg;base64,/9j/4AAQSkZJRgABAQAAAQABAAD/2wCEAAkGBxQQDw8QDw8SDg8NDg0QEA8PDQ8NDxANFBEWFhQUFBQYHCggGBolGxQVITEhJSkrLi8uFx8zODMsNygtLisBCgoKDg0OGhAQGiscHRwsLCwsLCwsLCwsLCwsLCwrLCwsLCw1LCwsLCwsLCwsLCwsLCwsLCwsLCwsLCwsLCwsLP/AABEIAL4BCgMBEQACEQEDEQH/xAAbAAEAAgMBAQAAAAAAAAAAAAAAAgMBBQYEB//EAD4QAAEDAQEMBgkEAQUAAAAAAAABAhEDMQQFEhMhQVFxc5Ky8BUiNFNhsQYyUnKBkaHB0SMzQmIUk6LS4vH/xAAaAQEAAgMBAAAAAAAAAAAAAAAAAQMCBAUG/8QALxEBAAIBAgQFAgYDAQEAAAAAAAECAxExBAUSURMhMkFxYcEUMzRSkbEVgdEiof/aAAwDAQACEQMRAD8A+4gAMTo+YD4gObQHNoDm0BzaA5tAc2gObQHNoDm0BzaA5tAc2gObQHNoDm0BzaA5tAc2gObQHNoDm0BzaA5tAc2gObQAAAigZAAAKcai+6lnipl0sZsrqXToM4p3YzZQ6upl0whjHKTpAY5RpAY5RpAY5RpAY5RpAY5RpAY5RpAY5RpAY5RpAY5RpAY5RpAY5RpAY5RpAY5RpAY5RpAY5RpAY5RpAY5RpAY5RpAY5RpAY5RpAY5RpAY5RpAY5RpAY5RpAyldSOmBdTunSYzRPUvwpypbo0lemjLqTa6UlM5DJkDy3wrYLUTO9cFNWdfl5mVI1lEzpDyLUzF+itCQgkBICQEgJASAkBICQEgJASAkBICQEgJASAkBICQEgJASAkBICQEgXUqhExqldc1Xrq3M5MJNaW8+Cld492dZewrZNLfir+sxvs01XeX/AKluNhZGmpawTAAAAAAAAAAAADy3ddeLRFjCmc8Gjx3E2wUia7y3OD4aM9piZ00eFb7u9hvxc9fucieYZ593UjluLvLLb7rnYnwc5POSa8xzx7otyzHO0tlc1XDY11kod/Bk8THW/eHFzY/DvNey0tVAAAAAAAAAAAAAAAGWqBOYcxdD2p8F6v3Mbx/5ZV3bU11jnr89pTYs4nl2PZhdOmuQtYJyAkBICQEgJASAkBICQEga2/a5Ga3fY5HN/RX5dXlPrt8NScJ3ADoL3L+kzUvmp6vg/wAinw8txf59vl6JNlrkgJASAkBICQEgJASAkBICQEgZaoE3LlbtKfGhjf0ymu7bmstc7frtKbFnE8uxbK7p01yFzBKQEgJASAkBICQEgJASAkDW36XIzW77HH5v6K/Lrcp9dvhqjgu4Ab+96/pM1L5qes4L9PT4eW4z8+/y9Em01iQEgJASAkBICQEgJASAkBICQJNUCarlbtKfGhjf0ymu7cGquc5fvtSbFnE8vxbK7pUy1gmAAAAAAAAAAAAGtv0uRmtxx+ceivy63KfXb4aqTgu6SBv73/tM1L5qet4L9PT4eV4z8+/y9BstYAAAAAAAAAAAAAAAy0kTzt2lPjQwv6ZTXdujVXOcv52pNizieX4tld2adhcwTAAAAAAAAAAAADWX7XIzWpxuc+inz9nW5R67fDUycB3SQOguBf0mavuer4O9YwUiZjZ5bi6zOe/l7vRhG14lP3R/LX6LdiSeuveEdM9hFMkMhAEgAAAAAAAAABloQnnZtKfGhjf0yyru3ZqLnN397UmxZxPL8Oyu7NMuVpkgAAAAAAAAAAANZfxeqzWvkcXnPop8/Z1+Ueu3w08nn3eJAuS7anev33fknWVfhY/2x/DP+bU71/8AqO/I1k8LH+2P4ZS7qnev31Gsng4/2x/Cbb51E/nhe81rvNDOuW9drTCu3CYbb1emjfj22x4s/wCK/k3cPNM+PeeqPq0svK6W9E6NlRrtektVFTw06PA7nC8di4jyjyntLj5+GyYZ/wDULTda4AAAAAAAAANAsRcrNpT40Mb+mU13bw017mr/AHam7BnG82MOyq+5TLlaYAAAAAAAAAAAAay/q9VmtfI4vOvRT5+zscn9dvhppPPO8SB6EuR+hMv92fkKpz0jy1P8N+hN9n5HmePj7sOuSomXAcqaU63kExmpPvChQsJAsoV1YstXWmZU8Sa2msxaJ0mGGTHXJXptGsOhuO6UqNlPies4Di/xGPWfVG//AH/by/GcNOC+ntOy83moAAAAAAAAZaSJovWZtKfGhhk9Msq7t8aa9zN/+1N2DON5sYdpVZGKRerWAAAAAAAAAAAABq7/AC9VnvL5HE53+XT5+zscn9dvj7tLJ513yQN9e25m4pqqkqqL5qet4DHE8PSZ7PK8defxF/l6v8dvsp8kNzwqtXrlF1xstiF0pkMLcNS28Moy2j3eS7bhVUVZV0acrk1Ln1HI4zlUdM3xbx7d3R4TmE1tFb7NK7IsaDgPQsSB7r0V8GoiZnc/g6HLM3h8RWPa3l/z/wCufzLD14Jn3r5ugPWvMAAAAAAAABFAm1eszaU+NDHJ6ZTXd0BpNhzHpB2puwZxvNjDtKrIxTNhWmAAAAAAAAAAAAGrv96rPeXyOHzz8unz9nY5N67/AB92lPOO+AdLe39lmpfNT2fL/wBNT4eT4/8AUX+XpNxqACQOavi2Kr0TMp4vjscU4m8Rtr/fm9bwV+rh6TPZ5jUbSy51h7V0KhZhnTJWfrH9q80a47RPaf6dUe7eLAkAAAAAABlAJt9Zm0p8aGGT0ymu8OhNJsOY9IO1N2DON5s4NpVZN0aamwqTkBICQEgJASAkBICQEgJA1l+/VZrXyOHzz8unz9nZ5N67/H3aiDzjvkAdDe79pmpfNT2XLv01Ph5Ljv1F/l6ZN1qEgJA5271mo5dKnieNyRk4i9o21/ryev4KnRgrWezzwazZW3KyXtT+yeZfw1JtmpX6x/anib9OG8/SXSye4eNJASAkBICQEgJANUC1nrM2lPjQwyeiWVd4dCaLYcv6Q9qbsGcbzZwbSqyIU1NhUnJISAkBICQEgJASAkBICQNdfj1Wa1OHzz8unz9nY5P67fDVwecd8gDe3Av6TNS+anseX2j8NTz9nlOOifxF/l6JNzqr3anTPYRZsy6klfoV24jFXe0fyyjHefaXlu26kaip/L2Zlfjo8zi8dzWJrOPD77z/AM/66fBcvta0Xvs0rsqytqnAehYgD33qo9bCXNZzzYdfk+DrzeJO1f7lyua5unH4cb2/ptpPUPOkgJASAkBICQEgZRQLKfrM2lPjQwyeiU09UOjNBsuW9Iu1N2DON5tYNpU5N1dNTYVJySEgJASAkBICQEgJAmxiusSTGZiN0xGr0NuB65o1rBXOWrLolC67xuqInWRFQ53MMX4msRHlpLf4HN+HtMz56vEvo1U9tv1OT/jMneHT/wAnj7Soq3gqtzI73Vkrty/LX6ra8wxW+iuot0MTKtVERNKwhr2w5a7xKyv4e+2ih13VUtqv3lKp1hZGHF+2FdS6XuyOqPcmhXuVCGcY6RtER/pVAZkAW0aCujJkWzSur8lmLFfLbopGsypzZ6Yq62lt6NPBSPmex4Thq8Piikf7nvLynEZ5zZJvKyTaUEgJASAkBICQEgZRQLaa9dm0p8aFeX0Syp6odIaDZcr6SdqbsGcbza4faVOXdXTU2VSUgJASAkBIADIGUbP/AINR77ivfhZXrCaItKMmbTyhZWmu7aspNb6qQaszM7roiISISwpIiqhGiKpzJGidWMBOcpHSnqVVbiputYi/Artgx23hZXPkrtLX17wNdZLV8DTvy+k7eTcpzC8b+bzJ6Of3+hT/AI36rv8AJ/RYno6iWORy/wBrE+GcyryyNfOyq/MrTHlGiSXqc1dK2YS2x+DscNjw4K6Vhy818mSf/Sxt7nZ1Q2Zzwq8OU0vaun6GPj/RPhi3tX2voPH+h4at173ZsplGevujw5eR7VRYVIXxLYmJ84VzGiMkhICQEgZRQLaS9entKfGhhl9EsqeqHTHPbLlPSXtTdgzjebfD7Spy7qqamyqTkBICQEgJAlSYrlREyqpEzERrJEatzc17ETK9ZXRmQ07559l9cfd7EoNSxEKuuZZ6QOcQlWtUyQxjPEaCK1RoI40nQ1ZR4E0eRoJo4aCaOISyQAACKgRVwEFeShHDAou2kj2LHrNyp+C3FfpsxvXWGmk3WuSAkBIBFCF1JevT2tPjQwy+iWVPVDpznNpyfpN2puwZxvNvhtpU5d1NNTaUpyAkBICQEgby9NzI1uHarrPA0s95mdF+OukathJrrWHuyExA8NasZaI1ULWJQylUkMYQM4YGUeBNHAWNeErEcRoJYY0NTGDQ1YWoNDVB1QaCC1RoK1qDRCC1QlmhUykDUVPWXWvmdKuzVndGSUEgJAIoF1FevT2tPjQwy+iWVPVDqTmtpyXpP2puwZxvNvhtpUZd1FNTbUpgAAADKAb2911NwGtmFRLFzmllpOsy2aWjTR61qFGjNF7+qoGtruMkPOryRlHkCSP8QJtcBNHASR4E0eBNKgDGARWqBB1YCC1gILWAg6uBU6sBNtWEV2jzMqV6p0RadI1eJVOg1WAAADKAW0F/Up7WnxoV5vRLKnqh1ZzW25H0qyXUzxoJ9Hu/JucNtKjN7PPTU21CcgJASAkBIHoua6MFUVUmJ1pOgryY+qNGdbaS97LpR1iz5oaNqWru2K2idk21jFKmsSPNOUDKgYRQLEUCaOAkjgMo8AtQCK1QK3VgK3VgKlrgVurgQWsBOll1BKytUmESxLdZt4Mc1jWWvkvr5Qpk2FRICQEgZQC+5kmpT2lPiQrzflyzx+qHVnMbbmfTK5/2ayfwc5jvddH3RPmbHD20tp3VZY8tWqovOg1l0hBICQEgJASBlHLpImInyTqvpXWqW5fopRfh6zt5LK5Zjde26WrnjWUWwXr9VsZKymqIqFW27NFUAkjJsUJRWmqfMjUYJQYZIxhgRWoBWtQCp1QCp9QCl9QDKIqjSZ2RqtY2C2mG07sLZIhPCNmmKtVNrzLElrAkBICQEgZaB771UsKszQyXL8oTzNbiraV07rsMeerpTQbKi7rlSrTdTdY5FQmJ0nWCfNwzqTqT1pvtauRfaTMp08WSLxq0716ZXteWsEpASAkBICQEgJASBlHRYsfEiaxO5E6LUulc8O1lVsFJ9mcZLQjjvBP935I/DUT4tl1O7oSMBqprdPmYzwtfaUxmll10tzIqGH4aWfjQxhoti/YrnFaN4ZxeJFMOmWWqI0lGsIq0jSU6oLTAgrNJnXHM7MZvEDUQujh591c5YDYrjiuyqbTJJmxJASAkBICQA0FjEItaKxrJEazpDo7z3JgNwnes/LqTMhy8l+u2rdpXpjRsCtkAa++162126Hp6rjOl5pOsItWLRpLlrouR9JYe3U5LFN/HxFbb+UtW2KY280WmwqTgkIAQAgBACAEAIAQAgBACAEDQ1ZlTGaRKeqWUephOGssvElnDUjwKniyzjXcoR+HonxbK1kuiIjZXM6kKSEKAhQEKAhQEKAhQMtYq5iPKBeyhlhcq+yiS75ZviU34ilWdcdrN1e69cKj6iWZWstjxXSpoZMtr7tqmOKtsVMwAAAi+mjkhyIqeKSB4al56S2NVvuuVpMWmNpRMRO6tbyN9t+8ZeJbvKOivZjoRveP3h4lu8nRXsdCN7x+8PEt3k6K9joRveP3h4lu8nRXsdCN7x+8PEt3k6K9joRveP3h4lu8nRXsdCN7x+8PEt3k6K9joRveP3h4lu8nRXsdCN7x+8PEt3k6K9joRveP3h4lu8nRXsdCN7x+8PEt3k6K9joRveP3h127ydFex0I3vH7xHXbvJ0V7HQje8fvDrt3k6K9joRveP3h127ydFex0I3vH7w67d5OivY6Eb3j94ddu8nRXsdCN7x+8Ou3eTor2OhG94/eHXbvJ0V7HQje8fvDrt3k6K9joRveP3h127ydFex0I3vH7w67d5OivY6Eb3j94ddu8nRXsz0I3vH7w67d5OivY6Eb3j94ddu8nRXsm287M6vcmhXuj5ETaZ3lMViPZ66FzMYkMajdSEJXAA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online-azbuka.ru/image/bukvamz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900igr.net/datas/russkij-jazyk/Razdelitelnyj-mjagkij-znak/0014-014-Itog-uro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16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Русский язык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учитель</dc:creator>
  <cp:lastModifiedBy>учитель</cp:lastModifiedBy>
  <cp:revision>35</cp:revision>
  <dcterms:created xsi:type="dcterms:W3CDTF">2013-12-17T08:55:59Z</dcterms:created>
  <dcterms:modified xsi:type="dcterms:W3CDTF">2013-12-17T15:05:39Z</dcterms:modified>
</cp:coreProperties>
</file>