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97" d="100"/>
          <a:sy n="9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B050"/>
                </a:solidFill>
              </a:rPr>
              <a:t>Окружающий мир</a:t>
            </a:r>
            <a:endParaRPr lang="ru-RU" sz="10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321297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sz="4600" dirty="0" smtClean="0">
                <a:solidFill>
                  <a:srgbClr val="FF0000"/>
                </a:solidFill>
              </a:rPr>
              <a:t>Природа и наша безопасность: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2300" dirty="0" smtClean="0">
                <a:solidFill>
                  <a:srgbClr val="0070C0"/>
                </a:solidFill>
              </a:rPr>
              <a:t>Гроза и Техника</a:t>
            </a:r>
            <a:endParaRPr lang="ru-RU" sz="12300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79904" y="6103616"/>
            <a:ext cx="864096" cy="754384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dirty="0" smtClean="0"/>
              <a:t>Что узнали?</a:t>
            </a:r>
          </a:p>
          <a:p>
            <a:pPr>
              <a:buNone/>
            </a:pPr>
            <a:r>
              <a:rPr lang="ru-RU" sz="8000" dirty="0" smtClean="0"/>
              <a:t>Чему научились?</a:t>
            </a:r>
            <a:endParaRPr lang="ru-RU" sz="8000" dirty="0"/>
          </a:p>
        </p:txBody>
      </p:sp>
      <p:pic>
        <p:nvPicPr>
          <p:cNvPr id="8194" name="Picture 2" descr="C:\Users\учитель\Desktop\для уроков\Картинки для презентаций\0_abc0d_5b8618ff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564904"/>
            <a:ext cx="3816424" cy="3681244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9400" dirty="0" smtClean="0">
                <a:solidFill>
                  <a:srgbClr val="008000"/>
                </a:solidFill>
              </a:rPr>
              <a:t>Спасибо</a:t>
            </a:r>
          </a:p>
          <a:p>
            <a:pPr>
              <a:buNone/>
            </a:pPr>
            <a:r>
              <a:rPr lang="ru-RU" sz="19400" dirty="0" smtClean="0">
                <a:solidFill>
                  <a:srgbClr val="008000"/>
                </a:solidFill>
              </a:rPr>
              <a:t>За внимание</a:t>
            </a:r>
            <a:r>
              <a:rPr lang="ru-RU" sz="19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83568" cy="62068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4572000" cy="836711"/>
          </a:xfrm>
        </p:spPr>
        <p:txBody>
          <a:bodyPr>
            <a:noAutofit/>
          </a:bodyPr>
          <a:lstStyle/>
          <a:p>
            <a:r>
              <a:rPr lang="ru-RU" sz="4600" dirty="0" smtClean="0"/>
              <a:t>Грозовая молния</a:t>
            </a:r>
            <a:endParaRPr lang="ru-RU" sz="4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"/>
            <a:ext cx="4572000" cy="908719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Техника</a:t>
            </a:r>
            <a:endParaRPr lang="ru-RU" sz="6600" dirty="0"/>
          </a:p>
        </p:txBody>
      </p:sp>
      <p:pic>
        <p:nvPicPr>
          <p:cNvPr id="1026" name="Picture 2" descr="C:\Users\учитель\Desktop\для уроков\Картинки для презентаций\3computers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5760640" cy="5472608"/>
          </a:xfrm>
          <a:prstGeom prst="rect">
            <a:avLst/>
          </a:prstGeom>
          <a:noFill/>
        </p:spPr>
      </p:pic>
      <p:pic>
        <p:nvPicPr>
          <p:cNvPr id="1031" name="Picture 7" descr="C:\Users\учитель\Desktop\для уроков\Картинки для презентаций\animacija3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283968" cy="547260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165304"/>
            <a:ext cx="683568" cy="692696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4499992" cy="8367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Грозовая молния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"/>
            <a:ext cx="4644008" cy="836712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Техника</a:t>
            </a:r>
            <a:endParaRPr lang="ru-RU" sz="6000" dirty="0"/>
          </a:p>
        </p:txBody>
      </p:sp>
      <p:pic>
        <p:nvPicPr>
          <p:cNvPr id="2050" name="Picture 2" descr="C:\Users\учитель\Desktop\для уроков\Картинки для презентаций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644008" cy="5256584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для уроков\Картинки для презентаций\15computers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3"/>
            <a:ext cx="5472608" cy="532859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11560" cy="62068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5597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Электроприборы оставленные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 присмотра.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0"/>
            <a:ext cx="3851920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Грозовая молния попавшая в дом.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399593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Возгорание электроприборов.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988840"/>
            <a:ext cx="363589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Возгорание дома.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0" y="4293096"/>
            <a:ext cx="9144000" cy="2564904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907704" y="1196752"/>
            <a:ext cx="26860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308304" y="1124744"/>
            <a:ext cx="26860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95936" y="3501008"/>
            <a:ext cx="800009" cy="79208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788006" y="3501008"/>
            <a:ext cx="720098" cy="792088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учитель\Desktop\для уроков\Картинки для презентаций\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05672"/>
            <a:ext cx="4499992" cy="2952328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0" y="6165304"/>
            <a:ext cx="755576" cy="692696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50000" smtClean="0">
                <a:solidFill>
                  <a:srgbClr val="FF0000"/>
                </a:solidFill>
              </a:rPr>
              <a:t>101</a:t>
            </a:r>
            <a:r>
              <a:rPr lang="ru-RU" sz="55000" smtClean="0">
                <a:solidFill>
                  <a:srgbClr val="FF0000"/>
                </a:solidFill>
              </a:rPr>
              <a:t>1</a:t>
            </a:r>
            <a:endParaRPr lang="ru-RU" sz="550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11560" cy="62068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ля уроков\Картинки для презентаций\tele0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165304"/>
            <a:ext cx="755576" cy="692696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ля уроков\Картинки для презентаций\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0"/>
            <a:ext cx="6912769" cy="7173416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11560" cy="62068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для уроков\Картинки для презентаций\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237312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11560" cy="62068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для уроков\Картинки для презентаций\4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683568" cy="548680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учитель</dc:creator>
  <cp:lastModifiedBy>учитель</cp:lastModifiedBy>
  <cp:revision>68</cp:revision>
  <dcterms:created xsi:type="dcterms:W3CDTF">2014-01-28T11:09:02Z</dcterms:created>
  <dcterms:modified xsi:type="dcterms:W3CDTF">2014-01-28T15:43:39Z</dcterms:modified>
</cp:coreProperties>
</file>