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FF"/>
    <a:srgbClr val="3333FF"/>
    <a:srgbClr val="FF0066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100" d="100"/>
          <a:sy n="100" d="100"/>
        </p:scale>
        <p:origin x="-3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7707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108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Окружающий мир</a:t>
            </a:r>
            <a:endParaRPr lang="ru-RU" sz="10800" b="1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278092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13000" dirty="0" smtClean="0">
                <a:solidFill>
                  <a:srgbClr val="FF0000"/>
                </a:solidFill>
              </a:rPr>
              <a:t>Пожар.</a:t>
            </a:r>
            <a:endParaRPr lang="ru-RU" sz="1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учитель\Desktop\для уроков\Картинки для презентаций\2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4680520" cy="64601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 чего может </a:t>
            </a:r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возникнуть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пожар?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учитель\Desktop\для уроков\Картинки для презентаций\2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71400"/>
            <a:ext cx="9721080" cy="73448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учитель\Desktop\для уроков\Картинки для презентаций\tele01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964488" cy="5688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9144000" cy="2132856"/>
          </a:xfrm>
        </p:spPr>
        <p:txBody>
          <a:bodyPr>
            <a:normAutofit fontScale="90000"/>
          </a:bodyPr>
          <a:lstStyle/>
          <a:p>
            <a:r>
              <a:rPr lang="ru-RU" sz="5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101</a:t>
            </a:r>
            <a:endParaRPr lang="ru-RU" sz="50000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От чего может возникнуть пожар?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1) </a:t>
            </a:r>
            <a:r>
              <a:rPr lang="ru-RU" sz="5400" dirty="0" smtClean="0"/>
              <a:t>Из-за проветривания помещений.</a:t>
            </a:r>
          </a:p>
          <a:p>
            <a:pPr>
              <a:buNone/>
            </a:pPr>
            <a:r>
              <a:rPr lang="ru-RU" sz="6600" dirty="0" smtClean="0"/>
              <a:t>2) </a:t>
            </a:r>
            <a:r>
              <a:rPr lang="ru-RU" sz="5400" dirty="0" smtClean="0"/>
              <a:t>Из-за неаккуратного обращения с электроприборами и </a:t>
            </a:r>
            <a:r>
              <a:rPr lang="ru-RU" sz="5400" dirty="0" err="1" smtClean="0"/>
              <a:t>тд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какому номеру надо звонить в случае пожара?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1)</a:t>
            </a:r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101</a:t>
            </a:r>
            <a:endParaRPr lang="ru-RU" sz="96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ru-RU" sz="9600" dirty="0" smtClean="0"/>
              <a:t>2)</a:t>
            </a:r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104</a:t>
            </a:r>
            <a:endParaRPr lang="ru-RU" sz="9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3" grpI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Окружающий мир</vt:lpstr>
      <vt:lpstr>Слайд 2</vt:lpstr>
      <vt:lpstr>Слайд 3</vt:lpstr>
      <vt:lpstr>101</vt:lpstr>
      <vt:lpstr>От чего может возникнуть пожар?</vt:lpstr>
      <vt:lpstr>По какому номеру надо звонить в случае пожара?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</dc:title>
  <dc:creator>учитель</dc:creator>
  <cp:lastModifiedBy>учитель</cp:lastModifiedBy>
  <cp:revision>33</cp:revision>
  <dcterms:created xsi:type="dcterms:W3CDTF">2014-01-29T13:00:18Z</dcterms:created>
  <dcterms:modified xsi:type="dcterms:W3CDTF">2014-01-30T10:01:35Z</dcterms:modified>
</cp:coreProperties>
</file>