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16.01.2014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ru/url?sa=i&amp;rct=j&amp;q=&amp;esrc=s&amp;source=images&amp;cd=&amp;cad=rja&amp;docid=pDN57yTZzI80iM&amp;tbnid=-WtXBgdTI8qL9M:&amp;ved=0CAMQjhw&amp;url=http://animalbox.ru/animals/ussurijskij-tigr-panthera-tigris-altaica&amp;ei=q2nVUsSVKaGp4AS-tIDAAg&amp;bvm=bv.59378465,d.bGE&amp;psig=AFQjCNGu7RPXpULJD41Lb2XDY9mUL5O8hw&amp;ust=1389804326380874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764704"/>
            <a:ext cx="7851648" cy="1828800"/>
          </a:xfrm>
          <a:solidFill>
            <a:srgbClr val="FFC000"/>
          </a:solidFill>
        </p:spPr>
        <p:txBody>
          <a:bodyPr>
            <a:normAutofit/>
          </a:bodyPr>
          <a:lstStyle/>
          <a:p>
            <a:r>
              <a:rPr lang="ru-RU" sz="7200" dirty="0" smtClean="0">
                <a:solidFill>
                  <a:srgbClr val="00B050"/>
                </a:solidFill>
              </a:rPr>
              <a:t>Окружающий мир </a:t>
            </a:r>
            <a:endParaRPr lang="ru-RU" sz="7200" dirty="0">
              <a:solidFill>
                <a:srgbClr val="00B05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2492896"/>
            <a:ext cx="9144000" cy="2520280"/>
          </a:xfrm>
          <a:solidFill>
            <a:srgbClr val="FFFF00"/>
          </a:solidFill>
        </p:spPr>
        <p:txBody>
          <a:bodyPr>
            <a:normAutofit fontScale="62500" lnSpcReduction="20000"/>
          </a:bodyPr>
          <a:lstStyle/>
          <a:p>
            <a:pPr lvl="1"/>
            <a:endParaRPr lang="ru-RU" sz="7800" dirty="0" smtClean="0"/>
          </a:p>
          <a:p>
            <a:r>
              <a:rPr lang="ru-RU" sz="8000" dirty="0" err="1" smtClean="0"/>
              <a:t>Животные:из</a:t>
            </a:r>
            <a:endParaRPr lang="ru-RU" sz="8000" dirty="0" smtClean="0"/>
          </a:p>
          <a:p>
            <a:r>
              <a:rPr lang="ru-RU" sz="9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Красной книги</a:t>
            </a:r>
            <a:endParaRPr lang="ru-RU" sz="12400" b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glow rad="228600">
                  <a:schemeClr val="accent6">
                    <a:satMod val="175000"/>
                    <a:alpha val="40000"/>
                  </a:schemeClr>
                </a:glow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endParaRPr lang="ru-RU" sz="13700" dirty="0" smtClean="0"/>
          </a:p>
          <a:p>
            <a:endParaRPr lang="ru-RU" sz="4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solidFill>
            <a:srgbClr val="FFFF00"/>
          </a:solidFill>
        </p:spPr>
        <p:txBody>
          <a:bodyPr/>
          <a:lstStyle/>
          <a:p>
            <a:r>
              <a:rPr lang="ru-RU" dirty="0">
                <a:solidFill>
                  <a:srgbClr val="00B050"/>
                </a:solidFill>
              </a:rPr>
              <a:t>Какой прелестный полосатик!</a:t>
            </a:r>
            <a:r>
              <a:rPr lang="ru-RU" dirty="0" smtClean="0">
                <a:solidFill>
                  <a:srgbClr val="00B050"/>
                </a:solidFill>
              </a:rPr>
              <a:t/>
            </a:r>
            <a:br>
              <a:rPr lang="ru-RU" dirty="0" smtClean="0">
                <a:solidFill>
                  <a:srgbClr val="00B050"/>
                </a:solidFill>
              </a:rPr>
            </a:br>
            <a:r>
              <a:rPr lang="ru-RU" dirty="0">
                <a:solidFill>
                  <a:srgbClr val="00B050"/>
                </a:solidFill>
              </a:rPr>
              <a:t>Красивый, миленький </a:t>
            </a:r>
            <a:r>
              <a:rPr lang="ru-RU" dirty="0" err="1">
                <a:solidFill>
                  <a:srgbClr val="00B050"/>
                </a:solidFill>
              </a:rPr>
              <a:t>усатик</a:t>
            </a:r>
            <a:r>
              <a:rPr lang="ru-RU" dirty="0">
                <a:solidFill>
                  <a:srgbClr val="00B050"/>
                </a:solidFill>
              </a:rPr>
              <a:t>.</a:t>
            </a:r>
            <a:r>
              <a:rPr lang="ru-RU" dirty="0" smtClean="0">
                <a:solidFill>
                  <a:srgbClr val="00B050"/>
                </a:solidFill>
              </a:rPr>
              <a:t/>
            </a:r>
            <a:br>
              <a:rPr lang="ru-RU" dirty="0" smtClean="0">
                <a:solidFill>
                  <a:srgbClr val="00B050"/>
                </a:solidFill>
              </a:rPr>
            </a:br>
            <a:r>
              <a:rPr lang="ru-RU" dirty="0">
                <a:solidFill>
                  <a:srgbClr val="00B050"/>
                </a:solidFill>
              </a:rPr>
              <a:t>Вот симпатичная зверушка -</a:t>
            </a:r>
            <a:r>
              <a:rPr lang="ru-RU" dirty="0" smtClean="0">
                <a:solidFill>
                  <a:srgbClr val="00B050"/>
                </a:solidFill>
              </a:rPr>
              <a:t/>
            </a:r>
            <a:br>
              <a:rPr lang="ru-RU" dirty="0" smtClean="0">
                <a:solidFill>
                  <a:srgbClr val="00B050"/>
                </a:solidFill>
              </a:rPr>
            </a:br>
            <a:r>
              <a:rPr lang="ru-RU" dirty="0">
                <a:solidFill>
                  <a:srgbClr val="00B050"/>
                </a:solidFill>
              </a:rPr>
              <a:t>Большая мягкая игрушка.</a:t>
            </a:r>
            <a:r>
              <a:rPr lang="ru-RU" dirty="0" smtClean="0">
                <a:solidFill>
                  <a:srgbClr val="00B050"/>
                </a:solidFill>
              </a:rPr>
              <a:t/>
            </a:r>
            <a:br>
              <a:rPr lang="ru-RU" dirty="0" smtClean="0">
                <a:solidFill>
                  <a:srgbClr val="00B050"/>
                </a:solidFill>
              </a:rPr>
            </a:br>
            <a:r>
              <a:rPr lang="ru-RU" dirty="0">
                <a:solidFill>
                  <a:srgbClr val="00B050"/>
                </a:solidFill>
              </a:rPr>
              <a:t>Но киска – не для детских игр,</a:t>
            </a:r>
            <a:r>
              <a:rPr lang="ru-RU" dirty="0" smtClean="0">
                <a:solidFill>
                  <a:srgbClr val="00B050"/>
                </a:solidFill>
              </a:rPr>
              <a:t/>
            </a:r>
            <a:br>
              <a:rPr lang="ru-RU" dirty="0" smtClean="0">
                <a:solidFill>
                  <a:srgbClr val="00B050"/>
                </a:solidFill>
              </a:rPr>
            </a:br>
            <a:r>
              <a:rPr lang="ru-RU" dirty="0">
                <a:solidFill>
                  <a:srgbClr val="00B050"/>
                </a:solidFill>
              </a:rPr>
              <a:t>Ведь не котёнок – это…</a:t>
            </a:r>
            <a:r>
              <a:rPr lang="ru-RU" dirty="0" smtClean="0">
                <a:solidFill>
                  <a:srgbClr val="00B050"/>
                </a:solidFill>
              </a:rPr>
              <a:t/>
            </a:r>
            <a:br>
              <a:rPr lang="ru-RU" dirty="0" smtClean="0">
                <a:solidFill>
                  <a:srgbClr val="00B050"/>
                </a:solidFill>
              </a:rPr>
            </a:br>
            <a:endParaRPr lang="ru-RU" dirty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rgbClr val="FFC000"/>
          </a:solidFill>
        </p:spPr>
        <p:txBody>
          <a:bodyPr>
            <a:noAutofit/>
          </a:bodyPr>
          <a:lstStyle/>
          <a:p>
            <a:pPr lvl="1"/>
            <a:r>
              <a:rPr lang="ru-RU" sz="22000" i="1" dirty="0" smtClean="0"/>
              <a:t>(Тигр)</a:t>
            </a:r>
            <a:endParaRPr lang="ru-RU" sz="22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rgbClr val="FFFF00"/>
          </a:solidFill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Амурский, дальневосточный, уссурийский – все эти названия относятся к подвиду тигра, встречающегося в Приморском крае, на юго-востоке России, в бассейнах рек Амур и Уссури. Обитает животное в тайге, имеет вид грациозный и красивый, и вполне имеет право конкурировать за почетное звание царя зверей наравне со львом.</a:t>
            </a:r>
            <a:br>
              <a:rPr lang="ru-RU" dirty="0" smtClean="0"/>
            </a:br>
            <a:r>
              <a:rPr lang="ru-RU" dirty="0" smtClean="0"/>
              <a:t>Уссурийский тигр является самым крупным представителем семейства кошачьих, превосходя в размерах даже льва. Весит этот гигант в среднем около 200 кг, в отдельных случаях достигая 250-ти кг. Длина тела составляет 2,7-3,8 м, при росте в холке от 99 до 106 см.</a:t>
            </a:r>
            <a:br>
              <a:rPr lang="ru-RU" dirty="0" smtClean="0"/>
            </a:br>
            <a:r>
              <a:rPr lang="ru-RU" dirty="0" smtClean="0"/>
              <a:t>Несмотря на свои габариты, передвигается тигр бесшумно. Этому способствуют наличие на лапах мягких и широких меховых подушечек, которые не дают проваливаться в глубоких сугробах уссурийской тайги зимой, а летом обеспечивают бесшумное передвижение по траве. Наличие густой, пушистой шерсти обуславливается суровым климатом, в котором живет хищник.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animalbox.ru/wp-content/uploads/2012/02/ussuriiskiy_tig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76672"/>
            <a:ext cx="9144000" cy="6381328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835696" y="0"/>
            <a:ext cx="597666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hlinkClick r:id="rId3"/>
              </a:rPr>
              <a:t>УССУРИЙСКИЙ ТИГР</a:t>
            </a:r>
            <a:endParaRPr lang="ru-RU" sz="32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</TotalTime>
  <Words>69</Words>
  <Application>Microsoft Office PowerPoint</Application>
  <PresentationFormat>Экран (4:3)</PresentationFormat>
  <Paragraphs>8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Окружающий мир </vt:lpstr>
      <vt:lpstr>Слайд 2</vt:lpstr>
      <vt:lpstr>Слайд 3</vt:lpstr>
      <vt:lpstr>Слайд 4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Окружающий мир </dc:title>
  <dc:creator>учитель</dc:creator>
  <cp:lastModifiedBy>учитель</cp:lastModifiedBy>
  <cp:revision>12</cp:revision>
  <dcterms:created xsi:type="dcterms:W3CDTF">2014-01-14T16:02:49Z</dcterms:created>
  <dcterms:modified xsi:type="dcterms:W3CDTF">2014-01-16T13:05:32Z</dcterms:modified>
</cp:coreProperties>
</file>