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учитель" initials="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hidden">
          <a:xfrm>
            <a:off x="0" y="1"/>
            <a:ext cx="9144000" cy="360045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Математика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328498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Окружность и круг.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70C0"/>
                </a:solidFill>
              </a:rPr>
              <a:t>16 января.</a:t>
            </a:r>
          </a:p>
          <a:p>
            <a:r>
              <a:rPr lang="ru-RU" sz="8800" dirty="0" smtClean="0">
                <a:solidFill>
                  <a:srgbClr val="0070C0"/>
                </a:solidFill>
              </a:rPr>
              <a:t>Классная работа.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Нарисуйте в тетрадке окружность с 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радиусом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 см.</a:t>
            </a:r>
          </a:p>
          <a:p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2051720" y="1124744"/>
            <a:ext cx="5616624" cy="5544616"/>
          </a:xfrm>
          <a:prstGeom prst="flowChartConnector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tabLst>
                <a:tab pos="3763963" algn="l"/>
              </a:tabLst>
            </a:pP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Рядом нарисуйте ещё одну окружность </a:t>
            </a:r>
            <a:r>
              <a:rPr lang="ru-RU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 </a:t>
            </a:r>
            <a:r>
              <a:rPr lang="ru-RU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радиусом</a:t>
            </a:r>
            <a:r>
              <a:rPr lang="ru-RU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2 см. Закрасьте её синим карандашом.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1979712" y="1268760"/>
            <a:ext cx="5760640" cy="558924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У вас должно получиться так.</a:t>
            </a:r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4932040" y="908720"/>
            <a:ext cx="4211960" cy="4176464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>
              <a:solidFill>
                <a:srgbClr val="0070C0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79512" y="980728"/>
            <a:ext cx="4211960" cy="417646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127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Спасибо за внимание</a:t>
            </a:r>
            <a:r>
              <a:rPr lang="ru-RU" sz="1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!!!</a:t>
            </a:r>
            <a:endParaRPr lang="ru-RU" sz="127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Математика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учитель</dc:creator>
  <cp:lastModifiedBy>учитель</cp:lastModifiedBy>
  <cp:revision>21</cp:revision>
  <dcterms:created xsi:type="dcterms:W3CDTF">2014-01-16T13:19:43Z</dcterms:created>
  <dcterms:modified xsi:type="dcterms:W3CDTF">2014-01-16T15:53:01Z</dcterms:modified>
</cp:coreProperties>
</file>