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068960"/>
            <a:ext cx="8229600" cy="18288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Контрольная за</a:t>
            </a:r>
            <a:br>
              <a:rPr lang="ru-RU" sz="9600" dirty="0" smtClean="0">
                <a:solidFill>
                  <a:srgbClr val="FF0000"/>
                </a:solidFill>
              </a:rPr>
            </a:br>
            <a:r>
              <a:rPr lang="ru-RU" sz="9600" dirty="0" smtClean="0">
                <a:solidFill>
                  <a:srgbClr val="FF0000"/>
                </a:solidFill>
              </a:rPr>
              <a:t>полугодие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9600" u="sng" dirty="0" smtClean="0">
                <a:solidFill>
                  <a:srgbClr val="7030A0"/>
                </a:solidFill>
              </a:rPr>
              <a:t>17 декабря.</a:t>
            </a:r>
          </a:p>
          <a:p>
            <a:r>
              <a:rPr lang="ru-RU" sz="5400" i="1" u="sng" dirty="0" smtClean="0">
                <a:solidFill>
                  <a:srgbClr val="7030A0"/>
                </a:solidFill>
              </a:rPr>
              <a:t>Контрольная за полугоди</a:t>
            </a:r>
            <a:r>
              <a:rPr lang="ru-RU" sz="5400" i="1" dirty="0" smtClean="0">
                <a:solidFill>
                  <a:srgbClr val="7030A0"/>
                </a:solidFill>
              </a:rPr>
              <a:t>е</a:t>
            </a:r>
            <a:r>
              <a:rPr lang="ru-RU" sz="6000" dirty="0" smtClean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7*9=63  8*8=64  5*6=30</a:t>
            </a:r>
            <a:endParaRPr lang="ru-RU" sz="9600" dirty="0" smtClean="0">
              <a:solidFill>
                <a:srgbClr val="FF0000"/>
              </a:solidFill>
            </a:endParaRPr>
          </a:p>
          <a:p>
            <a:r>
              <a:rPr lang="ru-RU" sz="9600" dirty="0" smtClean="0">
                <a:solidFill>
                  <a:srgbClr val="FF0000"/>
                </a:solidFill>
              </a:rPr>
              <a:t>25:5= </a:t>
            </a:r>
            <a:r>
              <a:rPr lang="ru-RU" sz="9600" dirty="0" smtClean="0">
                <a:solidFill>
                  <a:srgbClr val="FF0000"/>
                </a:solidFill>
              </a:rPr>
              <a:t>5 </a:t>
            </a:r>
            <a:r>
              <a:rPr lang="ru-RU" sz="9600" dirty="0" smtClean="0">
                <a:solidFill>
                  <a:srgbClr val="FF0000"/>
                </a:solidFill>
              </a:rPr>
              <a:t>9:3= </a:t>
            </a:r>
            <a:r>
              <a:rPr lang="ru-RU" sz="9600" dirty="0" smtClean="0">
                <a:solidFill>
                  <a:srgbClr val="FF0000"/>
                </a:solidFill>
              </a:rPr>
              <a:t>3 10:2=5</a:t>
            </a:r>
            <a:endParaRPr lang="ru-RU" sz="9600" dirty="0" smtClean="0">
              <a:solidFill>
                <a:srgbClr val="FF0000"/>
              </a:solidFill>
            </a:endParaRPr>
          </a:p>
          <a:p>
            <a:r>
              <a:rPr lang="ru-RU" sz="9600" smtClean="0">
                <a:solidFill>
                  <a:srgbClr val="FF0000"/>
                </a:solidFill>
              </a:rPr>
              <a:t>20:4=5  </a:t>
            </a:r>
            <a:r>
              <a:rPr lang="ru-RU" sz="9600" dirty="0" smtClean="0">
                <a:solidFill>
                  <a:srgbClr val="FF0000"/>
                </a:solidFill>
              </a:rPr>
              <a:t>4*4</a:t>
            </a:r>
            <a:r>
              <a:rPr lang="ru-RU" sz="9600" smtClean="0">
                <a:solidFill>
                  <a:srgbClr val="FF0000"/>
                </a:solidFill>
              </a:rPr>
              <a:t>= </a:t>
            </a:r>
            <a:r>
              <a:rPr lang="ru-RU" sz="9600" smtClean="0">
                <a:solidFill>
                  <a:srgbClr val="FF0000"/>
                </a:solidFill>
              </a:rPr>
              <a:t>16 3*10=30  7*8=56</a:t>
            </a:r>
            <a:endParaRPr lang="ru-RU" sz="9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25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Контрольная за полугодие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за полугодие</dc:title>
  <dc:creator>учитель</dc:creator>
  <cp:lastModifiedBy>учитель</cp:lastModifiedBy>
  <cp:revision>6</cp:revision>
  <dcterms:created xsi:type="dcterms:W3CDTF">2013-12-17T14:03:06Z</dcterms:created>
  <dcterms:modified xsi:type="dcterms:W3CDTF">2013-12-17T15:30:47Z</dcterms:modified>
</cp:coreProperties>
</file>