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3116"/>
            <a:ext cx="7200800" cy="237626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/>
              <a:t>Где и когда? </a:t>
            </a:r>
            <a:br>
              <a:rPr lang="ru-RU" sz="3200" dirty="0" smtClean="0"/>
            </a:br>
            <a:r>
              <a:rPr lang="ru-RU" sz="3200" dirty="0" smtClean="0"/>
              <a:t>История – путешествие в глубь времен.</a:t>
            </a:r>
            <a:br>
              <a:rPr lang="ru-RU" sz="3200" dirty="0" smtClean="0"/>
            </a:br>
            <a:r>
              <a:rPr lang="ru-RU" sz="3200" dirty="0" smtClean="0"/>
              <a:t>Карта помощница.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5716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общеобразовательное учреждение «Средняя общеобразовательная школа № 33»</a:t>
            </a:r>
          </a:p>
          <a:p>
            <a:pPr algn="ctr"/>
            <a:r>
              <a:rPr lang="ru-RU" dirty="0" smtClean="0"/>
              <a:t> г. Сыктывкара Республики Коми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471488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err="1" smtClean="0"/>
              <a:t>Хозяинова</a:t>
            </a:r>
            <a:r>
              <a:rPr lang="ru-RU" dirty="0" smtClean="0"/>
              <a:t> С.К.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0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60432" cy="1143000"/>
          </a:xfrm>
        </p:spPr>
        <p:txBody>
          <a:bodyPr/>
          <a:lstStyle/>
          <a:p>
            <a:r>
              <a:rPr lang="ru-RU" dirty="0" smtClean="0"/>
              <a:t>Арабские и римские цифры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340767"/>
            <a:ext cx="8352928" cy="513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2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16824" cy="4248472"/>
          </a:xfrm>
        </p:spPr>
        <p:txBody>
          <a:bodyPr/>
          <a:lstStyle/>
          <a:p>
            <a:pPr algn="l"/>
            <a:r>
              <a:rPr lang="ru-RU" dirty="0" smtClean="0"/>
              <a:t>Один век – 100 лет</a:t>
            </a:r>
            <a:br>
              <a:rPr lang="ru-RU" dirty="0" smtClean="0"/>
            </a:br>
            <a:r>
              <a:rPr lang="ru-RU" dirty="0" smtClean="0"/>
              <a:t>Тысячелетие -100 лет</a:t>
            </a:r>
            <a:br>
              <a:rPr lang="ru-RU" dirty="0" smtClean="0"/>
            </a:br>
            <a:r>
              <a:rPr lang="ru-RU" dirty="0" smtClean="0"/>
              <a:t>Сколько веков в тысячелетии?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каком тысячелетие живем мы?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2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720080"/>
          </a:xfrm>
        </p:spPr>
        <p:txBody>
          <a:bodyPr/>
          <a:lstStyle/>
          <a:p>
            <a:pPr algn="ctr"/>
            <a:r>
              <a:rPr lang="ru-RU" sz="3600" dirty="0" smtClean="0"/>
              <a:t>Лента времени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2366148"/>
              </p:ext>
            </p:extLst>
          </p:nvPr>
        </p:nvGraphicFramePr>
        <p:xfrm>
          <a:off x="179510" y="1052736"/>
          <a:ext cx="873253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505"/>
                <a:gridCol w="1247505"/>
                <a:gridCol w="1247505"/>
                <a:gridCol w="1247505"/>
                <a:gridCol w="1247505"/>
                <a:gridCol w="1247505"/>
                <a:gridCol w="1247505"/>
              </a:tblGrid>
              <a:tr h="14289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1-100</a:t>
                      </a:r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en-US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101-200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201-300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301-400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401-500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501-600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</a:tr>
              <a:tr h="1281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601-700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701-800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801-900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901-1000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1001-1100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1101-1200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1201-1300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XIII</a:t>
                      </a:r>
                      <a:endParaRPr lang="ru-RU" dirty="0"/>
                    </a:p>
                  </a:txBody>
                  <a:tcPr/>
                </a:tc>
              </a:tr>
              <a:tr h="1552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1301-1400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1401-1500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1501-1600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1601-1700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1701-1800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1801-1900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XIX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1901-2000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XX</a:t>
                      </a:r>
                      <a:endParaRPr lang="ru-RU" dirty="0"/>
                    </a:p>
                  </a:txBody>
                  <a:tcPr/>
                </a:tc>
              </a:tr>
              <a:tr h="1281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2001-2100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XXI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8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48680"/>
            <a:ext cx="4869641" cy="5490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7185" y="1196752"/>
            <a:ext cx="3411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Покрова на Нерли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1165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14096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XII </a:t>
            </a:r>
            <a:r>
              <a:rPr lang="ru-RU" sz="2800" dirty="0" smtClean="0">
                <a:solidFill>
                  <a:srgbClr val="FF0000"/>
                </a:solidFill>
              </a:rPr>
              <a:t>век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9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556792"/>
            <a:ext cx="532859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54868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Царь - пушка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55679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1586 год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23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00808"/>
            <a:ext cx="5820391" cy="4415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54868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университет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170080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1755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63800" y="3068960"/>
            <a:ext cx="1699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XVIII </a:t>
            </a:r>
            <a:r>
              <a:rPr lang="ru-RU" sz="2800" dirty="0" smtClean="0">
                <a:solidFill>
                  <a:srgbClr val="FF0000"/>
                </a:solidFill>
              </a:rPr>
              <a:t>век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1951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72816"/>
            <a:ext cx="6248060" cy="4640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766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Третьяковская галерея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20486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1856 год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3501008"/>
            <a:ext cx="197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48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47" y="30832"/>
            <a:ext cx="9123053" cy="682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7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115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Где и когда?  История – путешествие в глубь времен. Карта помощница.</vt:lpstr>
      <vt:lpstr>Арабские и римские цифры</vt:lpstr>
      <vt:lpstr>Один век – 100 лет Тысячелетие -100 лет Сколько веков в тысячелетии? В каком тысячелетие живем мы?</vt:lpstr>
      <vt:lpstr>Лента времени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и когда?  История – путешествие в глубь времен. Карта помощница.</dc:title>
  <dc:creator>User</dc:creator>
  <cp:lastModifiedBy>Admin</cp:lastModifiedBy>
  <cp:revision>7</cp:revision>
  <dcterms:created xsi:type="dcterms:W3CDTF">2013-09-27T16:33:05Z</dcterms:created>
  <dcterms:modified xsi:type="dcterms:W3CDTF">2015-01-09T17:35:05Z</dcterms:modified>
</cp:coreProperties>
</file>