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81" r:id="rId3"/>
    <p:sldId id="279" r:id="rId4"/>
    <p:sldId id="280" r:id="rId5"/>
    <p:sldId id="261" r:id="rId6"/>
    <p:sldId id="282" r:id="rId7"/>
    <p:sldId id="285" r:id="rId8"/>
    <p:sldId id="260" r:id="rId9"/>
    <p:sldId id="284" r:id="rId10"/>
    <p:sldId id="276" r:id="rId11"/>
    <p:sldId id="286" r:id="rId12"/>
    <p:sldId id="262" r:id="rId13"/>
    <p:sldId id="283" r:id="rId14"/>
    <p:sldId id="263" r:id="rId15"/>
    <p:sldId id="265" r:id="rId16"/>
    <p:sldId id="269" r:id="rId17"/>
    <p:sldId id="274" r:id="rId18"/>
    <p:sldId id="270" r:id="rId19"/>
    <p:sldId id="266" r:id="rId20"/>
    <p:sldId id="264" r:id="rId21"/>
    <p:sldId id="268" r:id="rId22"/>
    <p:sldId id="272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2A7F-B005-4A76-816B-7C6225A0B7D4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5121E-BC17-410E-968B-DF950156F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5121E-BC17-410E-968B-DF950156FC9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Специальные суда – губки собирают нефть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5121E-BC17-410E-968B-DF950156FC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количеству</a:t>
            </a:r>
            <a:r>
              <a:rPr lang="ru-RU" baseline="0" dirty="0" smtClean="0"/>
              <a:t> срубленных деревьев Россия занимает первое место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5121E-BC17-410E-968B-DF950156FC9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B6F036-4262-4CF6-8B00-7A96A726E4A5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9F68D4-0C88-4ADE-ADCD-047F6F4757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Природа в опасности!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Окружающий мир</a:t>
            </a:r>
          </a:p>
          <a:p>
            <a:r>
              <a:rPr lang="ru-RU" dirty="0" smtClean="0"/>
              <a:t>3 класс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Чистая вода нужна </a:t>
            </a:r>
            <a:br>
              <a:rPr lang="ru-RU" dirty="0" smtClean="0"/>
            </a:br>
            <a:r>
              <a:rPr lang="ru-RU" dirty="0" smtClean="0"/>
              <a:t>не только человеку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2" name="Picture 4" descr="http://t1.gstatic.com/images?q=tbn:ANd9GcR6zIVqNKC776CJCsxob3rPf-IxLx7uwDhVNJZT-_KySBA9uW7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3240360" cy="2438148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CEAAkGBhQSERQUEhQWFRUUFBQUFBQYFRUYFxQVFBQVFBUUFBQYHCYeFxojGRQUHy8gIycpLCwsFR4xNTAqNSYrLCkBCQoKDgwOFw8PFykcFBgpKSkpKSkpKSkpKSkpKSksKSkpKSkpKSkpKSkuLCwpKSkpLCkpKSkpKSkpLCksLCkpKf/AABEIAMABBwMBIgACEQEDEQH/xAAbAAACAwEBAQAAAAAAAAAAAAACAwEEBQAGB//EAD0QAAEDAQQIBQIEBQIHAAAAAAEAAhEDBBIhMQVBUWFxgZHwEyKhscEG0RQy4fEjQlJikhZyBxUzQ1OTov/EABcBAQEBAQAAAAAAAAAAAAAAAAABAgP/xAAdEQEBAQEBAQEBAQEAAAAAAAAAARECEiEDUUFx/9oADAMBAAIRAxEAPwAJXDvBEGqYXREBqNrFx7zRNadqCQFDGGd3NNu9wpA3KgWU0Tx3CIIo2qAA3uEQZKPgpjuEC/Dx3omU+aZcnWpA3oA8ILhSRlm8dPsiIQKFLj1RXdpTAzipuoEGn3Km52U0Dh6qXNKBJ3Li1Nu7QuMd/dAlwO5CxpB/dOgE5Dj+yi5jrUCnNO9QJ2FNaBj7ITT2esoAKgk6vdGaQCm7h90CcdajGYj0Trh3KO80CHFAOasFsjBDCBN1Q4QnBqEs3oK5E6vZcmuHBcgS0jU4JrGHclwNhHJOaR2FoTc7lSGoYTWUt6gX06o7h2TzCI4alOe5AbeCkDiFLR2MVGOcd80Bhp2owEAdtw4Im68fRBMcFOC4Dj0KkDkgAmP3UOMjVhv7hNjh1UOw1AjigSw745qcNUcz908MB7+UDqY1k9ckAsce5RtnuVzKbf5fgostfEIFvyzCAUhGtNL25T6D7JjWjb9lBVc0DX9vZcNxw2KxcnI+qh1I7fQIEPZOsDiUQp7/AGUupu7CITkcORQJPH1UiDq9EwtOroVDQTnhwQAQlnLIpzm7zx++CEHPH2QIIG9CZz1J9w60DmTu3wUCY3xzUXwd/NGWHUQuDN/wgXcXLoK5AHhjZ31TgzDBcBxRimtAQNo+UYHJEBjq6pgKgBvFGHcOqkDuEbRs+UAtbOaJrR3ipDJOfqfuia2P1QRE60Q3hc53DquBO71QEGqlpHStOhAfJc7EMbF6JiSCcBPsVdI4+qzfqf6Tr1y19NzY8KmA2IMtAPnOZxn0WerjXM1Z0bpSnWnw5BGJa7OBmQRnCtF2GHfRYOjNCCxAV61TzNzpjEYuGRnZgcNau6P+orNVwDgw/wBLvL0dkfRSdaWL4G0Ce9ak041dCT6Jgog4iY2yY5FSKeK2yUAexCjwzOHumPbx6wpbTHZlAuDsJ5j3C6OPv6prhGuOKGDqIUA4bl17ghgziUV7DEeqASTOQjWpgd/qgAk4+0LmiTl7lBDqnHoShvb/AEK9DoLQIgvqU8SfKHZRtu7/AIW9SsTG5MYDtDWj4QfPnA7PRC8HZzM/ZfSYXFQfMxx9U2hRfUkMa5xGcCV9ENMbB0CgMAyAHAIPAnQVoOVJw4gD3T6P0nXI810cTj0aCvboSg8k36NfrqMHAOP2XL1blyo+aRHZTBuQsaTmjDeCo7E5JrZ3IRKPHmgOVwPDqUBPcJ9nsr3/AJGuPBpI6oIHeKJveX2V+h9NVnZtDd7j8CVoUfpD+upya0e5+yDBJUeIvXUfpqgM2l/+4k+ggK9RsVNn5WNbwaFNHhqVJzsg48A4p+kq1RrBm0hjcCMZAjI8F7qVk6f0ffZeGYEHgsdfWpcfLLfRdVaS8mZOs8sOa8tVptxAzC95aWBheHDeBtOULxFtcL+HTYscxu1Nktj6f5ajm8CVqWf6urNzLHj+5o9xBWaNHuKh2jnBbZ16Kj9aN/not4td95Vul9XWf+mo3kHezl4/8C/Yjbo55V0e/wBH6esdQw60eGf72P8AeIC9FYNCUa2NO1NqbmXDHKZXxt9gdG1RY6VQPFyQ6cIJmeIxCmmR9y/0iz/yP5ABQfpCn/W//wCfsvEaF/4h2mzwy0t8RoIEuwdG5+vn1Xt9G/XNkrNkVQw621AWEczgeRKsrOVcs/0/RaPy3t7iT6ZeiuUbKxn5GtbwACmz2llQSxzXjPyuDs+CZCqIlQphQg5QpUIIKhEoQAoKIoSgErlMLkHzMGMdXEI2VNh9R91Mdx+qMNWxMdiPlS1hnDEnCIEmeC5o3eqvaNtbaRLiyXZN3bTjrUHo9FaGp0mg1A1zziScQ3c0H3WsKo2hY1gD6jb78J/KN23vYrfhbFBoAqZSKVcABNbWBUBSuXOqAJItjUDcUDi7YCl/8wai/HM2oPF/VmgLSQTZ6V+ZwD2gt/yIleCZ9E24GXWeoI2AE8oK+6MtTTrTBVG5TF18f/03aLo/g1QYEy1xBOvgq7tC2gYeDU/wP2X2i8NynDaOqGvh79H1gcaNX/1v94UM0fW1U3ji0j3C+44bVMKmvi9m0I8/nN0cJPQK7ZtF02OveYkf2nPbgF9Zurrqzhr53S+nvxIIeQxh/md8Nznosy2f8LaoH8CvReBqJLXHnBEr6tdCEtadQ6K4bXw23aJrWd8vp1abhjebhlrbUbgeRX1z6R0uLRZWOAreX+HerAX3loHnvNwdnntBWv4LdgU3Ukwt1JUErryB71UGovBLvKrUqFrssPZBeJQh4VelWLuCc0gICQlGoIQAuUkLkHzIT/Ueg+E1t7bKFre4hNDe8VscHO2DkU2zUC97W63GJ2bSghbWgrHE1HbIaPd3x1UG3Sxw2KwBG4LPfargMfmPohGkpGagXbWOaSQZacYVjQ9okEnbgEouvp1kbiANUoLtWpKrGmrThglgoiu5m0JLhuVp5Si1VCCNibStGMKSFNCmgcSpYUxrFCCDxTKdpIS7pOSY2ioTVltbBTfwSgVFR6jQhVlReVcPTmNVTTb6F7lyFDUBRUKMhLcgG8UuqnHBLc1EV6Zuuw2Kx4iRVEFGKwRTBUKY2uq19Sx0lDVoOXKAIXKK+c+L3gpwOxKvnaen6Jre+4WgeX6fqtOw6TugA5DD1Wc0KDUhBrWu3B3mHPlr9FFirB0nesllMavLhGGGBx+Eu02zwQBOcwdfMKs16ihUg9FqUW6xsheH0fpkXfMY8wE8wvZ0qvkGyFFlWJUlqS14TA6UEFmtc5uCJxKguQJcipBEKaItRBNqIzCrgog6ETTZhG15KWEykxRpCCoJ2pr4UEYKoFlJG3BcMEV6VFEFKgNUEoOc5KL0RcglBLTK6qQAuFRJrPxQQ7eqdaWxGSe6qhewkDoqhVCk52C1LPZw0b9qqseWCFZbVKlWQ0hcl+LtXKK+bBkIwUhtcHWCFYYtAgRuU3ROQ44KC3ZAUsadfyUBAbG+yRbLCHxqI3bf2TfEbr6QVwqCfynjBA9/hBk1tDPGRaccpj0K9PoS1VBQaKubSW5/ygCJx7hUKlOcjHJ0e0eiWxzm4G7B1hxkzuuiVdY859eoo29uAz14LSoW1uswvJ2OpcJMkbVddaL2KYzOnonVxqUNqysJtcgZHvcnC3qYvptMeiqOwWXRtw7yWjRqh2tGpdDTZnvQPfs1K0SEPhiUMdSZIBKl74RXkqqZUUL6qdOCFllBGOa52BVQDnJjBkhDZRsCAidilxlR4igVlFC4KIROKhuKoi6ofTlMhDehQIdZ9ag5Epj6mxVqrtSqF+MTwVqjWKqFNslSTAOWe5RV8NXIg5Qor5cabNYHr+yYxrRlHooZvRgqhgGGA9vshDCQb3l4R8iFxGGxUq9TD82e4dcAgZaW1QJa+83YWAnlDfZZzbMXO8zWDdcrgztwMInEHNzTug+0/AVSvXECJ15Az0MwERpMpXQReyGF1wJ3ANdqS22ja4naYbjzww3rIq2kz/MMMMSDswmFBtMwSCd8yeJjELWJ6atortiA58cXfDsOipUtP1KR8ridzmkg8y6eYKVWtAOHkdugn1MKk57pwgRsa31gFTGbY9jo767pu8tUXCdYMt14nXu1rbs+n7O7/vU8drgOoML5tfI1csY6QhnjPstOV6j6s1rXi9TdIOtpBb6YJdMva7jhgYzXyxtYj8rnNEzAcQJ24a1saH+rqtJ/8QuqsMSHZjESWO1GJzwVZ2PqFntZAjM71ds1SV5qx/UdmqloZVF54wBDm8iSLodunqtsVSAdyzY6ytMPaodUAWS0EmZ4JdqrO4YRgmNXpsm1ABCDKxGV3AROQVula/KNRUzCd60mITUSKVplvFGwTngEaOe2AhpQiVMVMYUFlyA1oUBqF1IlVHG0lCKhXGipFKEPqWOSbQw3gdWvvWm1HXRKq2l94Runmiq9oq6/RM0daMJAgEmVlVWEmFYsdQgEHIH3/ZEl+tw29uorlhvtjcVyY1rzIKMFJBRhwRRu4d9VVtMjHLlj1VkkFJrEAGcOGfVBk1rY4kyXETGIGvZjikeABquycJGH2WjZwDjDtx/UBE6ljsnrO3UVZHO9MkWF2Jwzyw64Qu8IDCPv1APuth9B2qZ3Ej5wSvwJOs6s73rgtSON7rPGGQI4xHrKB7CePH2Wr+DIyg8v0SX2XhK1jleqzxT2jbs+AlvorR/Cd4JbrNtVxztrNNBCaK0/wYQGyJiemYaa9Xor6/q07razG1GCBI8r4GGcw48c9qwjZYSnUE8rP0x9Q0f9W2WtAFUNJMXankMnAROB5FaLKzHflc13+0g4cuS+MmihYwtIc0lpGIIMEHaCMlnw6T9/7H2SoRCrVXki63PLiV4Sy/XNob/1LtUbwGu5OaB6gr130ppttpvODCwsgQSCCXTiDG7YM1nLHWdzq5Ho7JZrrQHQTr2claBAVQVYCrV7ZGSy77JF+o5V3N8yz3W0kwwEnYtKg3DzZ6+KJLqwHwFBqJLqoVd9UlGj6lrhLGkMUmoQqVVMZtaFtrZKtf1Ku2tnOMKtWt4k6lcNPtD4O1VRWwI35KuLZJTmAORNU6jDmDguVthAmdRhci4wmAHsKxSoEo6LYVhh3phei22bb8pngxv3funNXOZuVY1TFga7IQevqVzrMBnBjvHUrZogjKe9iBzIzkcQPfBVmqos0790/fBF/wAuBx35SMOcq3S3E8vsCiczj/iSeuKMYrCxYRB6T8IHWGNUcZ+VoASN2+PYtQxdyI5CD1MhXUvLMNl3DkUD7DuHX2MLXdJy6x83kDrw38x7EhXWLyxHWPd7++SU+zHdz/dbLhu9/glA2n/a70/dXXO8sQ2bh6Jb7NuW9UsbdjuhPykPsI7kH3WtZvDCdZQkusq3H2EbD/j8wkusI4cVdZvLDdZlf0Np2rZZuXS1xBc0jOBGDhi094pr7EePJV3WXinypN5ux76zaZp1mgscJLbxZIvNnDzNGRBUVTK+dvs6s6NovqPueI9oMnBxzA4rHh3n72/Me1slW7UHea2/Gw4rwFlY2jXF6rWcWkeQz5r3lF3Uc55bl6Cl9UWcsLy98NIDhckide8b1nri/wCO35/rMytlzozxQtrJNDTNnqkNZUJJddulsEOEYEZ606o6m17aZcbzhgIw16+Sxl/jt6l/1z3iEitUEKv+KoukB7pAc44DANMGVQNqpkBwqPul1z8v828K+aze4f4+MSM4VO1Agk5ptqslOmRee6XEwA0GYxKXVtNEgEvefKCfJkCYx5q5WfX9DUiJGBgEjZgm2a0QEmoyjDj4jhcIa7y4ySQI25J7LK1tNrmuJDsccMDiMFMWX6rWu0kGQuSLc4DIqUa9HNcmNKpMrJrbQgutcpvKs2ujFVEWg7cgeRqPfukioiL9yqU2m7h1KOTt6kJdKp3ITHOPf7ogwdoHqoniO+CX4sfup8VGXEDW0dB7hTf2HqT7Sg8XuFzsdh5lEG6e5HrCgP4dSffFRd4j/aXH3CIN3nmP0CoBzO4PyCgFOcoPAg9QD8JjmkbOTvg4KCDtPNjXexTTCDT2x6D1uj3SX0OHCJ9ZKteKRsG+Xtnk4EILxOodGn1a4H0RLzGe+zk5YcB8KvVs7t3stJ52iP8AL5aR6oLs7+AnrDvhXXO8Mh9E7PZM0dVbTqBzpiCMto3K3VYdfyPQj5VapT7kK6x5w+2Wqi9wdeeC1rmiGj+YETjrxVKq2z+YB1QBwAIug/lgj2S6lMdwq1SmrKzf+LtS0WeWlpe0tdem7MuwEm8dyitpWmTeNatevB16MoAAAGWoLMISXhXanpsU9MUW3vPUN+Q7yxILr36cFztNWfGHVBLw+LoMETtG9YLmpLmp9X09bV+pqDy1zqlQFuRuDCc8kTtI2d2dSoQWhpMAkgGQZ6LxjmoMRko17r3jLTZXk+eoC6TF0QSST6T6JukNIN8Njabj5cJIjACAvn/4l0ZlWbLpdzcHYjbrClmt8/pj0D65OZlcsynbwccCuWca9x//2Q=="/>
          <p:cNvSpPr>
            <a:spLocks noChangeAspect="1" noChangeArrowheads="1"/>
          </p:cNvSpPr>
          <p:nvPr/>
        </p:nvSpPr>
        <p:spPr bwMode="auto">
          <a:xfrm>
            <a:off x="63500" y="-8858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QSERQUEhQWFRUUFBQUFBQYFRUYFxQVFBQVFBUUFBQYHCYeFxojGRQUHy8gIycpLCwsFR4xNTAqNSYrLCkBCQoKDgwOFw8PFykcFBgpKSkpKSkpKSkpKSkpKSksKSkpKSkpKSkpKSkuLCwpKSkpLCkpKSkpKSkpLCksLCkpKf/AABEIAMABBwMBIgACEQEDEQH/xAAbAAACAwEBAQAAAAAAAAAAAAACAwEEBQAGB//EAD0QAAEDAQQIBQIEBQIHAAAAAAEAAhEDBBIhMQVBUWFxgZHwEyKhscEG0RQy4fEjQlJikhZyBxUzQ1OTov/EABcBAQEBAQAAAAAAAAAAAAAAAAABAgP/xAAdEQEBAQEBAQEBAQEAAAAAAAAAARECEiEDUUFx/9oADAMBAAIRAxEAPwAJXDvBEGqYXREBqNrFx7zRNadqCQFDGGd3NNu9wpA3KgWU0Tx3CIIo2qAA3uEQZKPgpjuEC/Dx3omU+aZcnWpA3oA8ILhSRlm8dPsiIQKFLj1RXdpTAzipuoEGn3Km52U0Dh6qXNKBJ3Li1Nu7QuMd/dAlwO5CxpB/dOgE5Dj+yi5jrUCnNO9QJ2FNaBj7ITT2esoAKgk6vdGaQCm7h90CcdajGYj0Trh3KO80CHFAOasFsjBDCBN1Q4QnBqEs3oK5E6vZcmuHBcgS0jU4JrGHclwNhHJOaR2FoTc7lSGoYTWUt6gX06o7h2TzCI4alOe5AbeCkDiFLR2MVGOcd80Bhp2owEAdtw4Im68fRBMcFOC4Dj0KkDkgAmP3UOMjVhv7hNjh1UOw1AjigSw745qcNUcz908MB7+UDqY1k9ckAsce5RtnuVzKbf5fgostfEIFvyzCAUhGtNL25T6D7JjWjb9lBVc0DX9vZcNxw2KxcnI+qh1I7fQIEPZOsDiUQp7/AGUupu7CITkcORQJPH1UiDq9EwtOroVDQTnhwQAQlnLIpzm7zx++CEHPH2QIIG9CZz1J9w60DmTu3wUCY3xzUXwd/NGWHUQuDN/wgXcXLoK5AHhjZ31TgzDBcBxRimtAQNo+UYHJEBjq6pgKgBvFGHcOqkDuEbRs+UAtbOaJrR3ipDJOfqfuia2P1QRE60Q3hc53DquBO71QEGqlpHStOhAfJc7EMbF6JiSCcBPsVdI4+qzfqf6Tr1y19NzY8KmA2IMtAPnOZxn0WerjXM1Z0bpSnWnw5BGJa7OBmQRnCtF2GHfRYOjNCCxAV61TzNzpjEYuGRnZgcNau6P+orNVwDgw/wBLvL0dkfRSdaWL4G0Ce9ak041dCT6Jgog4iY2yY5FSKeK2yUAexCjwzOHumPbx6wpbTHZlAuDsJ5j3C6OPv6prhGuOKGDqIUA4bl17ghgziUV7DEeqASTOQjWpgd/qgAk4+0LmiTl7lBDqnHoShvb/AEK9DoLQIgvqU8SfKHZRtu7/AIW9SsTG5MYDtDWj4QfPnA7PRC8HZzM/ZfSYXFQfMxx9U2hRfUkMa5xGcCV9ENMbB0CgMAyAHAIPAnQVoOVJw4gD3T6P0nXI810cTj0aCvboSg8k36NfrqMHAOP2XL1blyo+aRHZTBuQsaTmjDeCo7E5JrZ3IRKPHmgOVwPDqUBPcJ9nsr3/AJGuPBpI6oIHeKJveX2V+h9NVnZtDd7j8CVoUfpD+upya0e5+yDBJUeIvXUfpqgM2l/+4k+ggK9RsVNn5WNbwaFNHhqVJzsg48A4p+kq1RrBm0hjcCMZAjI8F7qVk6f0ffZeGYEHgsdfWpcfLLfRdVaS8mZOs8sOa8tVptxAzC95aWBheHDeBtOULxFtcL+HTYscxu1Nktj6f5ajm8CVqWf6urNzLHj+5o9xBWaNHuKh2jnBbZ16Kj9aN/not4td95Vul9XWf+mo3kHezl4/8C/Yjbo55V0e/wBH6esdQw60eGf72P8AeIC9FYNCUa2NO1NqbmXDHKZXxt9gdG1RY6VQPFyQ6cIJmeIxCmmR9y/0iz/yP5ABQfpCn/W//wCfsvEaF/4h2mzwy0t8RoIEuwdG5+vn1Xt9G/XNkrNkVQw621AWEczgeRKsrOVcs/0/RaPy3t7iT6ZeiuUbKxn5GtbwACmz2llQSxzXjPyuDs+CZCqIlQphQg5QpUIIKhEoQAoKIoSgErlMLkHzMGMdXEI2VNh9R91Mdx+qMNWxMdiPlS1hnDEnCIEmeC5o3eqvaNtbaRLiyXZN3bTjrUHo9FaGp0mg1A1zziScQ3c0H3WsKo2hY1gD6jb78J/KN23vYrfhbFBoAqZSKVcABNbWBUBSuXOqAJItjUDcUDi7YCl/8wai/HM2oPF/VmgLSQTZ6V+ZwD2gt/yIleCZ9E24GXWeoI2AE8oK+6MtTTrTBVG5TF18f/03aLo/g1QYEy1xBOvgq7tC2gYeDU/wP2X2i8NynDaOqGvh79H1gcaNX/1v94UM0fW1U3ji0j3C+44bVMKmvi9m0I8/nN0cJPQK7ZtF02OveYkf2nPbgF9Zurrqzhr53S+nvxIIeQxh/md8Nznosy2f8LaoH8CvReBqJLXHnBEr6tdCEtadQ6K4bXw23aJrWd8vp1abhjebhlrbUbgeRX1z6R0uLRZWOAreX+HerAX3loHnvNwdnntBWv4LdgU3Ukwt1JUErryB71UGovBLvKrUqFrssPZBeJQh4VelWLuCc0gICQlGoIQAuUkLkHzIT/Ueg+E1t7bKFre4hNDe8VscHO2DkU2zUC97W63GJ2bSghbWgrHE1HbIaPd3x1UG3Sxw2KwBG4LPfargMfmPohGkpGagXbWOaSQZacYVjQ9okEnbgEouvp1kbiANUoLtWpKrGmrThglgoiu5m0JLhuVp5Si1VCCNibStGMKSFNCmgcSpYUxrFCCDxTKdpIS7pOSY2ioTVltbBTfwSgVFR6jQhVlReVcPTmNVTTb6F7lyFDUBRUKMhLcgG8UuqnHBLc1EV6Zuuw2Kx4iRVEFGKwRTBUKY2uq19Sx0lDVoOXKAIXKK+c+L3gpwOxKvnaen6Jre+4WgeX6fqtOw6TugA5DD1Wc0KDUhBrWu3B3mHPlr9FFirB0nesllMavLhGGGBx+Eu02zwQBOcwdfMKs16ihUg9FqUW6xsheH0fpkXfMY8wE8wvZ0qvkGyFFlWJUlqS14TA6UEFmtc5uCJxKguQJcipBEKaItRBNqIzCrgog6ETTZhG15KWEykxRpCCoJ2pr4UEYKoFlJG3BcMEV6VFEFKgNUEoOc5KL0RcglBLTK6qQAuFRJrPxQQ7eqdaWxGSe6qhewkDoqhVCk52C1LPZw0b9qqseWCFZbVKlWQ0hcl+LtXKK+bBkIwUhtcHWCFYYtAgRuU3ROQ44KC3ZAUsadfyUBAbG+yRbLCHxqI3bf2TfEbr6QVwqCfynjBA9/hBk1tDPGRaccpj0K9PoS1VBQaKubSW5/ygCJx7hUKlOcjHJ0e0eiWxzm4G7B1hxkzuuiVdY859eoo29uAz14LSoW1uswvJ2OpcJMkbVddaL2KYzOnonVxqUNqysJtcgZHvcnC3qYvptMeiqOwWXRtw7yWjRqh2tGpdDTZnvQPfs1K0SEPhiUMdSZIBKl74RXkqqZUUL6qdOCFllBGOa52BVQDnJjBkhDZRsCAidilxlR4igVlFC4KIROKhuKoi6ofTlMhDehQIdZ9ag5Epj6mxVqrtSqF+MTwVqjWKqFNslSTAOWe5RV8NXIg5Qor5cabNYHr+yYxrRlHooZvRgqhgGGA9vshDCQb3l4R8iFxGGxUq9TD82e4dcAgZaW1QJa+83YWAnlDfZZzbMXO8zWDdcrgztwMInEHNzTug+0/AVSvXECJ15Az0MwERpMpXQReyGF1wJ3ANdqS22ja4naYbjzww3rIq2kz/MMMMSDswmFBtMwSCd8yeJjELWJ6atortiA58cXfDsOipUtP1KR8ridzmkg8y6eYKVWtAOHkdugn1MKk57pwgRsa31gFTGbY9jo767pu8tUXCdYMt14nXu1rbs+n7O7/vU8drgOoML5tfI1csY6QhnjPstOV6j6s1rXi9TdIOtpBb6YJdMva7jhgYzXyxtYj8rnNEzAcQJ24a1saH+rqtJ/8QuqsMSHZjESWO1GJzwVZ2PqFntZAjM71ds1SV5qx/UdmqloZVF54wBDm8iSLodunqtsVSAdyzY6ytMPaodUAWS0EmZ4JdqrO4YRgmNXpsm1ABCDKxGV3AROQVula/KNRUzCd60mITUSKVplvFGwTngEaOe2AhpQiVMVMYUFlyA1oUBqF1IlVHG0lCKhXGipFKEPqWOSbQw3gdWvvWm1HXRKq2l94Runmiq9oq6/RM0daMJAgEmVlVWEmFYsdQgEHIH3/ZEl+tw29uorlhvtjcVyY1rzIKMFJBRhwRRu4d9VVtMjHLlj1VkkFJrEAGcOGfVBk1rY4kyXETGIGvZjikeABquycJGH2WjZwDjDtx/UBE6ljsnrO3UVZHO9MkWF2Jwzyw64Qu8IDCPv1APuth9B2qZ3Ej5wSvwJOs6s73rgtSON7rPGGQI4xHrKB7CePH2Wr+DIyg8v0SX2XhK1jleqzxT2jbs+AlvorR/Cd4JbrNtVxztrNNBCaK0/wYQGyJiemYaa9Xor6/q07razG1GCBI8r4GGcw48c9qwjZYSnUE8rP0x9Q0f9W2WtAFUNJMXankMnAROB5FaLKzHflc13+0g4cuS+MmihYwtIc0lpGIIMEHaCMlnw6T9/7H2SoRCrVXki63PLiV4Sy/XNob/1LtUbwGu5OaB6gr130ppttpvODCwsgQSCCXTiDG7YM1nLHWdzq5Ho7JZrrQHQTr2claBAVQVYCrV7ZGSy77JF+o5V3N8yz3W0kwwEnYtKg3DzZ6+KJLqwHwFBqJLqoVd9UlGj6lrhLGkMUmoQqVVMZtaFtrZKtf1Ku2tnOMKtWt4k6lcNPtD4O1VRWwI35KuLZJTmAORNU6jDmDguVthAmdRhci4wmAHsKxSoEo6LYVhh3phei22bb8pngxv3funNXOZuVY1TFga7IQevqVzrMBnBjvHUrZogjKe9iBzIzkcQPfBVmqos0790/fBF/wAuBx35SMOcq3S3E8vsCiczj/iSeuKMYrCxYRB6T8IHWGNUcZ+VoASN2+PYtQxdyI5CD1MhXUvLMNl3DkUD7DuHX2MLXdJy6x83kDrw38x7EhXWLyxHWPd7++SU+zHdz/dbLhu9/glA2n/a70/dXXO8sQ2bh6Jb7NuW9UsbdjuhPykPsI7kH3WtZvDCdZQkusq3H2EbD/j8wkusI4cVdZvLDdZlf0Np2rZZuXS1xBc0jOBGDhi094pr7EePJV3WXinypN5ux76zaZp1mgscJLbxZIvNnDzNGRBUVTK+dvs6s6NovqPueI9oMnBxzA4rHh3n72/Me1slW7UHea2/Gw4rwFlY2jXF6rWcWkeQz5r3lF3Uc55bl6Cl9UWcsLy98NIDhckide8b1nri/wCO35/rMytlzozxQtrJNDTNnqkNZUJJddulsEOEYEZ606o6m17aZcbzhgIw16+Sxl/jt6l/1z3iEitUEKv+KoukB7pAc44DANMGVQNqpkBwqPul1z8v828K+aze4f4+MSM4VO1Agk5ptqslOmRee6XEwA0GYxKXVtNEgEvefKCfJkCYx5q5WfX9DUiJGBgEjZgm2a0QEmoyjDj4jhcIa7y4ySQI25J7LK1tNrmuJDsccMDiMFMWX6rWu0kGQuSLc4DIqUa9HNcmNKpMrJrbQgutcpvKs2ujFVEWg7cgeRqPfukioiL9yqU2m7h1KOTt6kJdKp3ITHOPf7ogwdoHqoniO+CX4sfup8VGXEDW0dB7hTf2HqT7Sg8XuFzsdh5lEG6e5HrCgP4dSffFRd4j/aXH3CIN3nmP0CoBzO4PyCgFOcoPAg9QD8JjmkbOTvg4KCDtPNjXexTTCDT2x6D1uj3SX0OHCJ9ZKteKRsG+Xtnk4EILxOodGn1a4H0RLzGe+zk5YcB8KvVs7t3stJ52iP8AL5aR6oLs7+AnrDvhXXO8Mh9E7PZM0dVbTqBzpiCMto3K3VYdfyPQj5VapT7kK6x5w+2Wqi9wdeeC1rmiGj+YETjrxVKq2z+YB1QBwAIug/lgj2S6lMdwq1SmrKzf+LtS0WeWlpe0tdem7MuwEm8dyitpWmTeNatevB16MoAAAGWoLMISXhXanpsU9MUW3vPUN+Q7yxILr36cFztNWfGHVBLw+LoMETtG9YLmpLmp9X09bV+pqDy1zqlQFuRuDCc8kTtI2d2dSoQWhpMAkgGQZ6LxjmoMRko17r3jLTZXk+eoC6TF0QSST6T6JukNIN8Njabj5cJIjACAvn/4l0ZlWbLpdzcHYjbrClmt8/pj0D65OZlcsynbwccCuWca9x//2Q=="/>
          <p:cNvSpPr>
            <a:spLocks noChangeAspect="1" noChangeArrowheads="1"/>
          </p:cNvSpPr>
          <p:nvPr/>
        </p:nvSpPr>
        <p:spPr bwMode="auto">
          <a:xfrm>
            <a:off x="63500" y="-8858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hQSERUUExQVFBUWFxcYGBgYGBoXGBodFxcYFBcXGhgXHCYeGBkkGRUYHy8gJCcpLCwsFR8xNTAqNSYrLCkBCQoKDgwOGg8PGikcHxwpKSksKSkpKSkpKSkpKSksKSkpKSwsLCksKSkpKSksLCksKSksLCwpLCwpKSwsLCksKf/AABEIAMIBAwMBIgACEQEDEQH/xAAcAAABBQEBAQAAAAAAAAAAAAAEAAIDBQYBBwj/xAA7EAABAwIEBAQFAwQCAQQDAAABAAIRAyEEEjFBBVFhcSKBkfAGE6GxwTJC4RRS0fEHYiNygqKyFRZD/8QAGAEAAwEBAAAAAAAAAAAAAAAAAQIDAAT/xAAhEQEBAAIDAQEAAwEBAAAAAAAAAQIREiExA0ETUWEiMv/aAAwDAQACEQMRAD8A9kNdMc9y4xhT/kO6K/Uc/dNFMld+U5SgEbLv0S8jcQ76btlH8l6ML+q46qtMq1xiBlI7qYQmGqEz5gW7odTwRLVG+FF8zoutBNltabezXgnQlc/p5RLG+SkBC1yGYhf6Y907+lkIk1AkaiTlTcYEGB6phwN9TKMfWAubIGr8Q0Gm9RnkZ+yPLL8bjiNpUiBdTaKlq/FNEfv+jv8AC5S4+x5hr2+Zj7peGVHlIujUCjfiOSBbVcdjHNEU2QL7rcZPW5bO+cSkZ5rhYCnNaAsyI0Cd03+hHMotkFSAIcqPGBRg+SlFBSOcoH1EJbW1IeQBumOxCjJlNypuIWuvrlQvKfUCGeAnxhLa5UqQogQVHUbJUjKJCp4n+pRRCS61h6JIDpaMA2+qf5pj3DkmlpIspqn/ADE0lQnCO5qRlPnqjqBLXHNC4aYKdl5+S7lAWbSP+mTxhgnByje8rd1uoe4JgMJrmrjuSwcjn1U0OJUNasGglxAAGp6LF8Z+LH1CWUiWM/vH6jy7Ty69U8wt8Dk1nEfiCjQsXZn/ANrbnz2HmszxD4qq1D4f/GBFhqCdMxP+tVn3Vo0EybGQCdDY6EkSRv6EJ9CsIJtMDLIaAY8Lgf7XAzY6wIVZhjj6G7Vk+XtzOeXuFyHOvzAvaTceSI/pA50Nt4TlHM2E8yIIJI0lUefwEgOySSARcASKjS1o2hs9p1mSauKFSRPhIfZpAmWirDSL3Dszd5BAmIC3L+jzH+19h+HNsXjKHaSZOoGUzF5B0G3VEYfgdN+kC5mOviEGf7XAjYyeqzdTi2aGmpABYXOuC2TYneYb8zyI/tUTOOvFicpl2cg5bSfHa1gLctVP/q/p+muqcBqMINGo5u+vh7f9tj7hQYf4kq0zlrsDogFzTa+86IbA/F7mgB4LoA5NEkhuQDcgz1Pmja2IFekHN/V6ATE9HCBz1neVPdn/AKg8ZfF5g+IsqiWO01GhHcIwEBeY18S+i/M0w43nY2mbyYgHU8p2Wo4D8Uit4H+GoPR3Udeia4b7hN6ac1YTDikD8wlIhLMIFzFHEXTfmIaAngADRNxLtOHJj6kId1eFEa0o8WuSV9YqMSSk1hJRFOmmt0HdNp0Oac5qmDbJj2X1SbPowJLmXqks2li18rsdVBRzR4rJ7n9FrOxlSlyYasKFxdyCjcydUZiHJJ88SmVMUE35Am33TW4eN03Rd112KKpOP/F9LCNBeSXO/S0an+Fftog7LzL/AJI4UG4ttZzhlyjw7iPxdPhJboLv0ePjurUkBop9T4oQZxmJrug40sad2tA15xdZHF8SIZ4UfgDlogGz6gnMDpcECD5WXRccfImLq4ku8MueRZzpLnb2cDEt1iL2Ta1ZrWkzYSHA3vABiQDdpB7xzUVarl0InUzaItME8xoee2qrauKOl7fqaby0iQQdwBz/ALUBg2tjyWtBGZpmW7xmIlp1mXEgWPdVtTFGTJJBEk6F7BYOB3cz1hvWEqrA0Qx2k6GS3UETcFnXqJiCVNTp57OBBaZ8NvFImG3yvBIMXGsJL34edCafEiSYMu/SdgZAFOSNA7KAHatdGohQVccGgFzH5TBkEszND4h0Cz2HYaOZOjiDJgsAXm4J/aREFzJY4DlmY7QDUOMaLY4f4WztaT+oZ4H6jcEZhJuWljDM3k7OhRvXqkrAUce/MQT8zYTqRTc+0xo4GSN7It2YOuC6Af1DNmETIJ3knuYW84b8GscJNMN8T4gx+sAgE3sCdo/QDzCvm/CNIiYAyuAAEWyeAC/S8HWyT+TGDxryz+re9u03uLAZnCXd5Bv26q+4fxKqABOaCAGkQ7WHHJF7kENtM3tpqKP/AB+1rYaf2ZbiTu7e1nRtshuI/BjyRU1c2wv+0OETOtjJm5IN/wC7XPGtJTi6liaADoBdmAmLgOJBJ1GkyNInS6x+Na+i9pgtmSJsYJnMIvBJMbwr2nw+tROeXteBF2mSBFr2BOY+ATeORAr/AIhwTnAutmgSCIgAa2gRGszdpibELhlxpspudtZ8M8eGIZB/W2J2nqrwU5Xj3BOMOoVQ8bGO/TzuvW8LixUptc3QgGVXKfsQSFgCaTZPDVx5Ssjc0LtOj3XWMnZTUKBA1JWt1Gk2dTpgd08sOxSPdMfiEndU6h+Xso6rgoHYyDuhX1pTzGluUEmr1SQvzCkm4l5LE8TBXH4woH5I6yu/IfCrwxhOVopuJJ3TxVK5h8AcvIpxwR2SW4nkrrcyma/mmswhG9/opG0YGqnbDSUnYgAdlh/+SMWKmGLQL5gZ7TK2NRoWc4zhWVLEW6BV+eM2TPKvMOBUs9QNcAWiS4EE2Gumq0ONDKbQTA5jWTIgWsBcjyE6hEYHhtPDsqVZN/06Xyy7caDUgdFnOLcSzvD8x0uQB4QSSAQDPLW4I12VvA97QYrEF0R4rQ0RLgRa2sggGQbG6iouabNIEaGdJHO5A17G3KIazS4GSC70nTYiJiPMjVG8K4aajrtJGQzEOE3veC10TYnXpZb9E3BYc1HNaRIJgSGgEmQNIi8325gLT8N+GDIa+x3BP6hBPh3FtibOKP4LwRpHibGV1jMxI/bMBt2gzfXW1r/EH5IJbAESNS4XuBP7o5DXnumWUnUaTYNvBabHj5kuMXmAG2mT/aDJ8500Vk3j7Q6A2YDpOuUAlosOoHaeipeI8QBa4NI8LTP7mzJI8Q1ktdt+3/sFTu4wyk0GQxoEwDJIe0fLfJEXkWOhDuQI58+1ZNNd/wDlyM2Ymzw0lujTUP8A4wR/aYudpapGfFTGNEgxr4uQE3AkzoO5GshYTE/FzC1wz+G0t0MfKY+OvjE9JGoBBA//AGxoGcHK6JzanKQM1h0IMf8AWN1P+PZ+WnrlHj1MsBzBsyBJ32H/AKtJA3MXXa2PjxB7YN2jXTnHpbqvJsN8blxymHgSMzwJaBEyRaL35zC0XD/ifMzK0WtBkyCbxcdHADqO6H8QzKNQ/i7Ht/SM28TzEgHa4Fv9rH/ELC1uQHKJIsb3u+51J1OabDsp8VjTmztIixtmvPfWbH6SYTcVVZWzB7jyNtCBrBG9uolUnzheTEYmnAmYHe4JmRpc2PfsFt/+P/iEOHyXWOrfSS23YnyKyPFsLkc4EuaR6XM7E+wJ5IHhePNJ7C05cpnN9u4An16qv+Ulm3uwcuZQh+B8UbiKbXsIuBmGpBiSFZ5Bzj+VG9BMdo2GAnuaU2IFymF3VA3htQlQVjKlJlQPaZ0TyEodxj+U2FOaJ6KNzOypsmjTTC4n/M6JItpoGtXTomfPTTXG6hqrbiWSmmomfMBTHd1tDt11dRvqRM3UVfDTcGDsuxDRp7sn1C7oXF4y1lVvpF8xaBzhGYlgnXfRVfxJihh6D2j9T9LwcsTO8a8u6tLrxHVt7Zz4l4hLQ1osAW2BdMHxDwg8pte03vOH+YC7xAmBa4Ooi2W8dIsQiauLkuEyDJMlt7zIIs11tDrqIVXi68mBqfFaQTzI1EdREQmt0eRYYdkwGzGmocDmmBzmdN/zsOB4WQG3ADTJF5sCJvMeEeE2v1Wc4LTBEm4Il0kwQ605SQ6WuE/q2PZbzhPDxSYHEgxYtv4nOaLZo0jUrW6ga2Ndj6eHo5nggCcoIHi63Iht+fK+i894x8TVKlQE5mipPhAgFwOVzRfQtIPMwwm6f8dcaqPcWNfJBgAlsBsFpDgbQJgkEC4JA1GUq+CmWuJiwcD+pgGoIP6nNdcEftaea57vas6gvF8Xdn8BdkkNJkh1nSCY5tLx3Liq7H495lsk/wDha4Ts0CQP/bL/AF6oJzyQdi8Fpv8AvaZnzMGehQ+Krlzmk709Ii13X9Vqwmvi/wBUawRH/U1HAenhHmo6mOIacuzpvrBn8NPqEC8gsDtyHSOmaR/8j9kypU8c9yTzvDfqEto6W2ExJmARqc3qL9gSPVWuH47c20GbUAfqhgPPXTr3WcwpygSO57W/+xnyRDHFh/td+o6SI8IHkJtzhNAbbA8fY0Q/d0unkBJJOuma3QCArBuPyPbc8gSdByne4IjT6rFNxAlp3Nrm/blOknUmZsIVvh3uyROWYFyCbkGx1DdY/wByZ1R9ajiNA1G5jYi5HMD6TfnusZixlO/3Om5HveFqOH4h2VsjsZsYtHOR2VXx7DgyR10mY11INrcuarlNwkXP/H3xOKFSHnwvhpjQRMHsPyV6ycVIsbG489CvnbB1nNcCOfadoHOB/pevfBvHBWoZSL04Aj+39o8tPJS1vsb01GdI1bIF1T+d0s5R4k2KfiIUZxHdDGrK4cw00KPENihiAnSI7oYsJPl9uS7m9VtMlLV1QZvd0lmaV1Np1hBVuHgmcyIc6OyjNQ6RKljuK3Qb+jI3TG0jMAkfZFOKGr18oJIgAST0F1TsnSCpnvmkdUxxiL/WVJRzGqzMfBkzGeZNhHQX81FSrUxWqGd9JmBpEbSjybi4yhnudAvOPjLjPzK5YfDlBaL6gW36eyvROIcRZRw73DW4b1JXlHE8K81C95JkX1GukWMp8e+21rpny7I8ZZBOggtLr7EeFx6gb6J4Bc4QGxJ0hj2OGpgxB3IFioa7hrliXQQCWNkbzMB3l58jsPhCTmaXZjHiP6huM4MZt4cPrK0H8aPgFnsg+KqQGgZi0xZzwTDQC68G4Mg8jrONB1Ck1jSNySDodTGadh9N7rMfCFNtXFNIAaGtJMeGSLDXn2Gkc4tPifiEOcBFwNYnrqbj6Jp3SvPeN1M1eXNkzr+m+mRwI8M2i/mJGWuxUZctjaRP6mgz4f8As2fTLsVbZssjxXdaYgRpobawIMXCqsY0B5cREnbS4/U3p05gKVh5VZXJIHUAz1ED7OUNV5zNnlH2Ee+SKqs0O1x5k6dxmjsEG2YE+9P4U7TxC8eHa+UfZPa3TyE9p/ynAadPxCTJ9++SUTxVIdM9re/JSG7tY6zOkyf8dZN7BMbSJOsAa+/wpKbZ0MX9Ov4HmmhUzJm9gBafsN+vsq0wzmgiHGdzaBJvebdycxiOiq3U4IItaQdwOk2Btqp8O+BsIuCZ1n1PuUWazCVs8BpsBAMmbadwfwO5lx9DM3UnoNJ6i9pt1Vdwl+WOZB1OsTsLDuZ7q4qiWxrJnuHCfuFfDwl9Zl1ANNoMcpMxbawAncrT/A3FTSrBuaz5BB6/p21HXntos9jGSQLEwYEAQBubANbMmRdF/Dzf/K0g5SMukTz0gzzjpdT12a+PX3MJ6/SO3NOgx72SpTspg13MwttPSIYbMCRbT3BSfTsL+SILd00DmtttIXAt79Ex2IUjwDzUL3JoCLN39Uko7+/JJMVfDFAqQPnonikBskaY5KW4pqoi2UNXJJc0xGW3WenQI1zw0SPostxTjJlwAgm0hHHG5eNehnE+OfLIGwsT22VCfiSlnJpjMSb+uvos98Q8WMZZtP3Vdw2gWku0kfyurH5wu62fHeLfNytAiLjfuFl8dUBLgbzcaDp+4wY9VNhscKgkHQ/ZR8QpB2gEnt6HYjv9CtZJOg/VRieGZnGGE2mRZ8aH9RipE/pN72OifgsGLAh0BsiJIgG4AILmaXaZATsTWLgCGg5HRAhkf+62UnrbXXU9oVs2ZwsNrtcZA1BcQZ7Eyp9bO0XwU7KarzTybDYEbEgWE7C/kMrQLx1mfxN1vYeHfS0SNeosjPh5uTD+EXc65zA97TIHdD8QEVIO+jed9tZgwY2767HwP1l20wHsEeHNA/ge7RyVLxUZXuE2k9usen0Wo4hgGU4e5ziWXa3Yk6NM6jU28isnZ7iXXg2/tI3npp6FTy69PIAJOoEjU+RmPfRQ1XC3WI63H1Wgw+AbHhgne946je2/T0AxmBa0eL9V49InopXH9NFTWd66epkn1T2Ok+/eiYRJgcv8Kwo8PDmyD4tI89e38JJLTIdQALCZ5nqe5+wCfTaBNlK/AEAg2EeZ78h0XKWH2ETsJubXPb+E86KJOCJpl82kfX/FvcJlBt+vT/KQxrnUxSaJ8c9xB9bkQFO+jleBBEC8316I9XxtVYcKAa/MTO0T/u+uivHVAWtJ0FidLT9tFU8NwOYdDq6PoOQ8wrDEuHy2gaNJvBnebjSeoI52VMeoFgGq3x5f2m4JaBmvI0BJEnfXkiMCDlJNyD11n/XJNYwZmWH6b2iduV/slQphogbmdvxHVGei9U4fxCabHARLR/KMGMHIHZZv4Tx+alkcbtv5dFdtqN0hDUS3oYah6fm65lvJJUIfGmo+qc6YP3Q02z3PEGFEWJkHySBR0Dhw/UJKcUxy+35SWBovlpzm7JwHVcdqubbo0rOIVS0RzWXxj2wSeq1vEKEid+/v2VhePYKoJI00j6rr+PcRz9Z/F4MPlxuFG8hoXX4hzWkZSD5/VVuKxq6eULIfhwGkkbm6Lq4wSLdv8eipHVoCVLFTvKlllPD6XlVwzMjQjURvq1zXESO3eE7hrczCwPblMyySHW12vZVmKL8rS0SB2+pd+IV1w6kHU2w1zSZDg2XE7wC11u5mJS/rLrhlLR2RzR/2DBNosGXaO5VRx3FhrnPc0uIOVtzvzbuNpg6wrHA1i2QGtAmP1Fx6DxAjyBKB+I8FDXFuusR08jzuhPA/WH4zxR9QxAO/ryjf/Cy+PxD3lzRLQ3W9yTpfktTUoS7nzn1329FTca4S4vL2anUe9VH6Y29qzUVHC+IvpVW3JEi08/stHxQBzS4CCdffKJWeocJqF8kdStDXpn5UHl12E2+iXDcla/4pXCCCNfqJ2vodL7ZvS0wFQAOPpfv2VXXb494sPsjwxwZAB0P11Qxaq3Hcbc55y89Tv/CZQx+Yw8wdnbdj6oF1BwcAQUTgsA575iGqfdp+lr+6ZHcH0V/h6Xzg2Ync2H3gfdVXyhO9ht7nzJR/Dg6Y8RjkSPrNvRWk16VpKNFtOjlzCR/2BgE26Kue7wuAI0jYmek69gpxTbDi8gWH/wDQmTyJE/ZROfLQBzBMhx0Frx9U9oSK8SHCCSANI072n/StOG3OWwgX07wq+o8STr3/AJTsHjDOVoHUhDCzY1rOF1yw5gbjb/etkdhvj2l80se1zCN4kH/CzlTECBmgRvN/OFSVcMatYGnm6mCfuU+VpJJp7NhcWHtlhnsfwm5iRqTe/qstwbD1qVMupvDiNn2Ha9gT1R3B+LGs4teMr+X4R0nYvhbf8qaiwRrHQ7qBrOQM/RTNYdARG+v09EtGDG0xsxx6pJjWnl90knY6i4+eufNQzeqTn8z5IcYbkdUqX0BA1tdUmLaHTaAfdpVo5xVVjXjn5Doq/PqkzU2OwAdIj11tuqTF8ABkgevvqtK52h0737oWrTzEkaTK6ojtlH8CANxKjfwuBIAAWlq0bnY9bIXF4W/4TaxbnWe8QkeXP7qz4DDHECPF1IMjS419E92F1shHMgyLFC/OU0yXFNga6JvPM2vcyTPprpKM47hmupGwIidPsqijWzuBzGdxr0mBbpee3K0puBpFl2jvE+my57NHleeUmsBgG88j5ahEVKIdY3KsXcKbTrjwktnUmI8tT9FZ0uFS0ugXk8jY3+2oS4/6e1l2cPEzO3ve+6hxmHIs45jl1GlzAVtXY0PHOwjtvb7qsxzi4m4/xC29xvGbrMEkj9Uo+m8Fh7R/A6BRDhpJJOk+/qfqpxRLRH86e/qpSWHCMpy46R1v9wiS0NiTHvRSU8MSB7/2jhw5pALhcDeAP9rRldTwxJ5eU/wrfCYIWNvMR9jJU9TDhjOg97qHh7C85ifANP8AX8FawR3EHOLWssA7lIsLnU8lSYmuTIaBP6RpPnIR/E8QSfDa2tjHbkT5ISlSjQydzv8AwtcblQ2pMdXqsOVwhp093BRvCsXl6IzE0c7crrjl+VUf0xpug6bFJcbhdjva3rYs1HQL9lpuE4SlSDTUf8udBOYnvH6fNY7B4iHd1ctHhVfn/wBd0K2vFON08gp0wHNi+ZoJvaZ5LPcM4jlxlEmzS/IXbT+2T108iqujXy1BOm/b2D6J2GqNGKbSqwadUlt9A9psZFwSQDP/AGWysk1Gsev0zvA7KVtQ/wBtkFw6QBJnv6ev+FcUNL67dEuV0SRE1zvYXFN808pXUvI2hf8AS9V00D79+5RmT0XHO2Sc6PGAatM9Y35+iq8dhQel9VevcPNUmPNzqq/O3aec6UuKoRcEnuh3NtM6G2nvdWNSmTM6aewhRhTrb0/Oy7JXPYBLzYQuPpAaCfz5ItzToDeeU8/RcdRNhOt+qbYAX0DEdygKtGJ3/wBwrypRAE++g7oHFAAWF4/KaVmffSIPJT08eQLxPM6CNN/P/JUlYCT+P8lDVqBI+l+8b+aXKSqY0yvi5bldFxY2lx1mLm0addFoauPbTYAZzFrSDH9xyhZLFtkQSecCRJ2k/wAItlZzqcOs4WhtyRMtv+2IvK57LKrrp1+Kp5S86n7g5dOX+OizWKxLWWzTvJiZN/ST9EuN4l14zTJk/qFjmc3KDaCIlZP4kcc7DNsv5P4IUMs9HmLTUeIh03B843XDhRc5pzEwPt+FjcEyarWjQXO1gMxV/RxkuuR4Y62/dYaai6X+S/puK+wtMDe3ig9uffl06oxmCzSSTYd57n356qkpNvMGRckXE8h/PNWzMRFMCZJj6DXXqjL/AG2kmKYTTDQAQOYt79NVyk/wwYA2j+PuhKtQu6R1InvyOqIo0jCpjjbQt6RuaTcqWkzZTswylp4VdMwSuSIYcITGYAOEK8oYf37KZXw49/RG4ytMtMoOGw8ESLgq5NTLRcT+1pPpdT1MIhMdw97qbmg6tP8ACjw470eWVQca4kcrHNm7pMcoH+YWj+FgMU8tJH6WPBNtAGP00Mj6pnBeAu+W0PHiIgg/ULRfB3wgaHzATYutbxAXsTrH0UsfnlLMq2WUvUbTh7ZECwv7vvH2RzqpF7gH3uhcNRAganl7GqMHibdG+liRle23mkql7HSbgXXEOMHm3BeonVApJQ1amTvA3XPFa4XgnqqbGvl2so+rVgHWQeX3VTiBc31XR852jnQ9ZxJjRPFIESZ9U2wvB7b2UtCjzkk+yr76R9DmiBy92TS0gzG/vS6snU9z2HvsmCn099uSHJtKysCRPsnbtzVfisOXX018uQV86kB3CHqU+n8p8ci2M6/BxbXtHXfZBYqjJmAB+Pf33Wjr0412/P8AoKoxV597+/Uqm9tKpsQ2NLad+87fygy7Jpbn/wBhO52HvorDEU5KFfQzW8usAf5j1WuO1Jkq8XhW1f7Q61ri17CCLX0PJA1fhpr2htQQQPCRt+devmrbE4Ycjq6PIxb0QZYTuubL59qzJV8N+GAxpd+64Gmx672+ybQ4Y5rv3C86xrIJs2evoFZukbn1Kjcw6En3f8qfD/DcjKbQ3S5H0tE9VI0EnxRfdOp0L/Ue/p5ounT222TTBrkZSoxCMp0gu0qJFiiKdOOy6MZpK0qVJFU6KVKn797I6lTCokFFEpzaBOysBT+yY6mhtgH9Je6lZw+UazDzCsuH4STI/wBoXLTTsBheGbx+P9q7w9IAi359/wAIptIWttBjTnKf/TwufLPakx0bSZa431Pv3Cnynz9hcLOZv79+aWYBTOkNIHWZ39wkoc43n33C6g2o0ZcuOdZRZueyb83UFS0sbiGyN/uqTEuAJ1gbSrurVGWCY+91QY0eIxpOm/ed1X5I/QN/VtDp17jT/PmisJiMxsZ/Hc2VXTrS4Bogb8z36K3w7IGUCJ198l05a0jtM53vkmZrdff0UoaAJ6qPPYwVITKoDbnX/X4Q9c266nfVIzJzTG3vZB1pJN7wqY4kR4ypbWZvCqqxnoPfvzRz6MDUEk+iFdhzO57en3+6tOgB/L52Hv6qKpTEzprZE1aZH0XGtg5iM0DdNtlNi6E380EcOr3EidQLhBHDiVtHl0Adhp26++aYMLKsjTjb8jXZc+Wl1D8gTMMJUrcLy9+yEYKWqmp0VtQOSFuHUzcNbdEUsP6fyimUFibB0qNkZh6MoluHB12RFOjHVC1oVLCW29hPODJ29yicO8I1jJ0935KFysU1sLhuFxrB9/yrCnhuVoXW25kH36qYSNdPf8KOVtPJDQ3kpffvloow9Me49/ql0Ozn3EbqAAg3/hSNTiPNMCPL0SXWs6j0SRZMyu6W+I+pTKuIdI8Tt9zzSSUv1UPWrOv4j6nmFVVK7r+I77nouJK3zTz8BcMqG9zutBRecmp2+ySSr9EYY+qeZ337p+JMARb/AEUklMUVR1vT8IGsbD3ySSVsU66weH1+yHxYse5+wSSTgAqG/mPwmF1h2P4SSTRkNTVRn9vkkknFC8a+910Dxe+iSSFMdFvNEURqkklATt76J8pJIALpDREbeY+64kkouUtveys8Oben5SSUvofAWdD5KUe/VJJRvq0QnfuExv6yuJJoROdPVN/cF1JAY7CSSSB3/9k="/>
          <p:cNvSpPr>
            <a:spLocks noChangeAspect="1" noChangeArrowheads="1"/>
          </p:cNvSpPr>
          <p:nvPr/>
        </p:nvSpPr>
        <p:spPr bwMode="auto">
          <a:xfrm>
            <a:off x="63500" y="-687388"/>
            <a:ext cx="189547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0" name="Picture 12" descr="http://cs316917.userapi.com/v316917858/cb5/5ZVvmAlWD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3"/>
            <a:ext cx="3288364" cy="2520279"/>
          </a:xfrm>
          <a:prstGeom prst="rect">
            <a:avLst/>
          </a:prstGeom>
          <a:noFill/>
        </p:spPr>
      </p:pic>
      <p:pic>
        <p:nvPicPr>
          <p:cNvPr id="27662" name="Picture 14" descr="http://t2.gstatic.com/images?q=tbn:ANd9GcRFgzVWybLoTXChum2na6ZNfFYav6wdp7AfipOmhJbnDn__h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365104"/>
            <a:ext cx="3024336" cy="232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800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   Для того, чтобы вода</a:t>
            </a:r>
            <a:br>
              <a:rPr lang="ru-RU" sz="4400" dirty="0" smtClean="0"/>
            </a:br>
            <a:r>
              <a:rPr lang="ru-RU" sz="4400" dirty="0" smtClean="0"/>
              <a:t>была чистой и пришла к нам в дом </a:t>
            </a:r>
            <a:br>
              <a:rPr lang="ru-RU" sz="4400" dirty="0" smtClean="0"/>
            </a:br>
            <a:r>
              <a:rPr lang="ru-RU" sz="4400" dirty="0" smtClean="0"/>
              <a:t>      –  нужен труд многих людей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t0.gstatic.com/images?q=tbn:ANd9GcRheRn2Hafh-M4UspXgh6wrnT7fqW8T2V8iwORxCO_AfroPsdfu"/>
          <p:cNvPicPr>
            <a:picLocks noChangeAspect="1" noChangeArrowheads="1"/>
          </p:cNvPicPr>
          <p:nvPr/>
        </p:nvPicPr>
        <p:blipFill>
          <a:blip r:embed="rId2" cstate="print">
            <a:lum bright="-10000" contrast="-5000"/>
          </a:blip>
          <a:srcRect/>
          <a:stretch>
            <a:fillRect/>
          </a:stretch>
        </p:blipFill>
        <p:spPr bwMode="auto">
          <a:xfrm>
            <a:off x="3865132" y="2924944"/>
            <a:ext cx="4819927" cy="3456384"/>
          </a:xfrm>
          <a:prstGeom prst="rect">
            <a:avLst/>
          </a:prstGeom>
          <a:noFill/>
        </p:spPr>
      </p:pic>
      <p:pic>
        <p:nvPicPr>
          <p:cNvPr id="5122" name="Picture 2" descr="http://t2.gstatic.com/images?q=tbn:ANd9GcSYJUTPtCINlq4YTOZSOIBP62LJoxQBTBbBVDMiWPd9WiSBa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86718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Лес называют лёгкими планеты.</a:t>
            </a:r>
            <a:br>
              <a:rPr lang="ru-RU" sz="4400" dirty="0" smtClean="0"/>
            </a:br>
            <a:r>
              <a:rPr lang="ru-RU" sz="4400" dirty="0" smtClean="0"/>
              <a:t>Какие опасности угрожают лесам?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http://t0.gstatic.com/images?q=tbn:ANd9GcT4ZB9ix6HiLmI7QgSdKPbCMpYu_lPDq1xpHqoVUmIwlgHqLp3Eqg&amp;t=1"/>
          <p:cNvPicPr>
            <a:picLocks noChangeAspect="1" noChangeArrowheads="1"/>
          </p:cNvPicPr>
          <p:nvPr/>
        </p:nvPicPr>
        <p:blipFill>
          <a:blip r:embed="rId2" cstate="print"/>
          <a:srcRect b="15183"/>
          <a:stretch>
            <a:fillRect/>
          </a:stretch>
        </p:blipFill>
        <p:spPr bwMode="auto">
          <a:xfrm>
            <a:off x="467544" y="4221088"/>
            <a:ext cx="3600400" cy="2088232"/>
          </a:xfrm>
          <a:prstGeom prst="rect">
            <a:avLst/>
          </a:prstGeom>
          <a:noFill/>
        </p:spPr>
      </p:pic>
      <p:pic>
        <p:nvPicPr>
          <p:cNvPr id="7174" name="Picture 6" descr="http://www.environmentalengineering.narod.ru/b464d37.png"/>
          <p:cNvPicPr>
            <a:picLocks noChangeAspect="1" noChangeArrowheads="1"/>
          </p:cNvPicPr>
          <p:nvPr/>
        </p:nvPicPr>
        <p:blipFill>
          <a:blip r:embed="rId3" cstate="print"/>
          <a:srcRect r="776" b="10634"/>
          <a:stretch>
            <a:fillRect/>
          </a:stretch>
        </p:blipFill>
        <p:spPr bwMode="auto">
          <a:xfrm>
            <a:off x="2267744" y="1628800"/>
            <a:ext cx="4536504" cy="2664296"/>
          </a:xfrm>
          <a:prstGeom prst="rect">
            <a:avLst/>
          </a:prstGeom>
          <a:noFill/>
        </p:spPr>
      </p:pic>
      <p:pic>
        <p:nvPicPr>
          <p:cNvPr id="7176" name="Picture 8" descr="http://t1.gstatic.com/images?q=tbn:ANd9GcQNt6LFDPbqHdnDOupHmQhTXGxZL2JAnFGPcCx2Bb3AVxtpoiS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942" y="4293096"/>
            <a:ext cx="3078782" cy="2029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 descr="data:image/jpeg;base64,/9j/4AAQSkZJRgABAQAAAQABAAD/2wCEAAkGBhQSEBUUExQWFRQVGBwaFxgYGBcaGBwYGBcaHBsYGxgXHCYgHB0lGRcYIC8gIycpLCwtGB4xNTAqNSYrLSkBCQoKDgwOGg8PGiwkHyQsLCwsLCwsLCwpLCwsLCwsLCwsLCwsLCwsLCwsLCwsLCwsLCwsKSwsKSwsLCwsLCwsLP/AABEIALcBEwMBIgACEQEDEQH/xAAcAAACAgMBAQAAAAAAAAAAAAADBAIFAAEGBwj/xABAEAACAQIFAgMGAwcDAwMFAAABAhEDIQAEEjFBBVEiYXEGEzKBkaFCsfAUI1LB0eHxFWJyM5KiJIKyBxZDU8L/xAAZAQADAQEBAAAAAAAAAAAAAAAAAQIDBAX/xAAmEQACAgICAgICAgMAAAAAAAAAAQIRITEDEkFRBBNhgTJxIqHw/9oADAMBAAIRAxEAPwBapWTNZY0wi+8uf3yGojEr8IeQyMREGeIE7Y4RvdoXRWVgCRdWJ5A3JiCQe+3IxcdV6tTVQn7MKhidYLK6wCPw9pBgj5YpGpLUGoEh1Eg3uB3HePzxMuR4MooNm8+1WqCQFsAYA/DaYNxJAP6GOp9gKiCqrM2klQCJAGprKB+JzbYCBI7Y45R4CZJPBiCATEXG23bnbF37P9RenXVlKhovqBKjcTAIk/08sZxnUuzLawewrTxIETEiYmJvHeMc31D23pIjCmS7qLMRClpA/mT8sc2vXX98cxTf4y124DGymLQAP/HHZP5EVrJgoHpobGG+AdPzi1qaupkH8xY4YxumnlCZiUsFFIDEQ+CLUwnY1RNXjE1bAGONo+FQ7GhVwRHwusYZpHGbLQTWcYWxvGEYgogxwF6hnBZwNlxSJZBqpjGUTe+JDAyt7YtEh3AxAVADgbIe+IDzwJBY6HBxhGAU6mJs474mh2RqW7YSqFmMYYrOO+NZZwMaLCsl5N0MsY7Y21EjDIriMRauMRbHSAU/TEmy04NqGMpPO+BtjoG+VEWAxKnSww5EWxWdR6qtEprZRqaLm8cmBc3gfPEOeMlUOPkwcS9zG1sCy+fWooZGBU9vLceuC/tAwdmwwSBxmAGvjMFBZ835mqxAYiSLRbSZ2sfl+r4ULKFsCjb+R+vniwylcspDA/bi/wCrYDQqhVBTn4oB3na/ljh0WgyujFoO2/bm4tN42Py3wzlbTMahtaNrxP3wOioBeCLxx9THnM/LBXY6t9h4bTNp37XFvLGci2iJchTNzcEHsZ7dv64YpMQBA2gnt6/f74FTAa6z8VyYFyDubW8sbqW9LDjzI7WjCecmZ1nsh7QDLqwqFip2AvBHI/XbHermFKB5hWAIJt8W3548gp+txvi7rddFShTpvM0z4SsRpA/EOSIxvwfI63GX6IlE9JxsDHMdF9sUYKtQaWmCeIC/EfnaPP1x1AOPQhyRmriZ1RuMZjeNA4uwJqxwenUwAPiS4hjGhVxLWcAU4IKmJoqyTA4iWxL3mNa8AETgRODasQthpiYPVgi1MDYXxJUxWCQk4FUxMpiBU4ENgwPLEhTGJCliv691pMpS1uCxJhVEST6nYAAmfLA5UJIPnc0tKmzMwBUTf1iT2EkCeJwn7NdR94hDHxra5EkCJMepuRbHGe3/ALYColFKSq1KoAxf8QIaCk/hPnzifsJ1umusVNRcwVCLJe5hTAnwyIloxi+XNF9cWelmoMVuZ62qZinS/jUn6sAPkIuZ5GKr2166MvlvCSKjfDsQNpB4O8Y4Wn17VLyWqCnpkwdMtLXJ5E/U3vIynzKMlEpKz0/rnVDToF6dzxO1++PM+qdRZ2NT3mvVMG6wSqj4J8Ild7yNOJ5n2595QFNZ1gQ5ggWjnuTNrduYxRbEDcE8R8RG/luf1tz8/J4RSR3v/wBPupwWosSxa632gSbTyPyx2zJ548i9m8yaWaRluTIWdrjTJi9gduTj0bqnUWo0dcoSInUdIjmOZjjf12xp8STcK9ClssWqAH4h9cbx431L2hqGs5FQ3YnYc3i42G2Mx0OTCigy7LYQQTxsNMRI2/i3k4EMuG2IQidINiRvM289x+eII+liirqNMqLi3hMNv/uJP+MWKIE1AqvIlgJtbc7T2vjibotEKNPUwM+EhSCeT4eYtbBnp+Mk3K2kcjb8hxe+IqgklTDaV8lPw/zwSlSJdyDPiZrE3Fzt22+uJbwaEfeGmrzdZX6EG1x3P2j1M7LutwdJsNviG3aQDviGaLNRcxGnSQLkm97D5RiWUQClIHKkT561geQIHz7YFmOSGsjlOwA5FjgLz7wab88RP5/4wRwAAoMtCk+Z079tsF6UgMl+FOqPpb8vnjJRyJonT+IEC/P9LeePQuk9d944ptZwmpu02kbbwRI4vjhXcIAROrsYPBO38vLzxBa5VtSm51XiN99u8kY14+V8TsiUbPU2cCLi9h5nG8efV/aiqzKCRCEGO5G03k+v5Y6rpPtItWARpLG3p/XYffHoQ+TCboxcWXQwRTgD11DKvLTHyG/8sExvsQYNjc4CMTU4Oodg2rGA4HqxsNiWh2TY4jhVep0y6oGBLCR9/wA4P0wyxAEkwBhJoZMAYkCMLLn6cL4wNQkTyMVmd9pqaZj3MwVZQ092QtH/AMfrhNodMvZxhAxyHSfbhGpPqbxy5QRuAC2+3BxzXWfb56rvpJVFACwSPEfxEd5PlEYzfIkrKUWzu/aj2jp5OlqdgGYws+W5MXiO172Bx5R1Dr4zL1Gd9V/DJJAFgCoET2Im88YV9r/ahs3pYhYjTtBkC5A/mZ3tiho3AH0/UYynOy4oYZjqBY6vF9fM4Zy9bQVIImZntEGdj9/54TCGLD7+XbAqzAjv3/zjGy6wXPtZ7QDMujAmURQzHdm3P0JiewHa9PRrko5tGmCPnxhSo0m3P54aQSpEgD1jYc4mWcsgL0uvbaw3B2Mfni8NQECLRtsR+pjHN5ASd7fc+Q++OpyCKy7Xtwe+0nfb7Y5+bDspG0raF1xMGVjuOw79pOHOoe1bvDIaqHSqhRWlLT4tAUkkg9xvPotnpAA+n+R9MVfUqxCkDQA4Anw6jFviiQIj64fx+Sv2DQlmaTFybHz7+fw41ifvAd9/ImLW4OMxt9jANXywV6pUMzazpjUSNTEx2ww5gOWJj5TBF4+uw9MK5asIUF4kKYkzBUbEflhrNssAF58O42kW9eMS7vIxTL1VEBCY0wZUbid/7HFmcuf2g3EsIji6g24/XnispZbS2mBOg2F7gm89oHGLI1StSmANyIPI8RG8dgMU/wAGiNBC1NuSdNrxIa4vuLi/lhnL02XLjwxLIouRzUJPYE2Nzb6YC0nL1dIjYCN5DCdr+X1jGsq5OVDNPgcEiYukx5QdSjznDWifI9m6QCa4FggU/wDJGBMd9IbEEYiW3OhjEc6THHcYJnqk0UBNgtIm4gkU2kx88QylzsBNN5+rjbj4d55xm0DWQtVvAW76Tte6iw9Map0oAm/xfYj+eCVqI0yOAhHrf+x+WJqkpfs2/b3g34wnVCaBCnI7W/sL4f6U4LCnzeDzc/229cKq+lTzYX7XP0/Xnhanm/EYNiDMc/oRjOL6u0Q0dL1HqOus1QMTTW03iAStvMzq74ul9saPikGB8MEGRA77GbfXtjkqVfRlWIAIJg7bRyJ+HbjtjnK1Y6o1HwrsWmxG4+Z2EcY7I88kr9kOB3/Q/bEtWYViAjnwR+E2hSd4I5PM4Yre31JcwacaqYtrUg+KYNto85x5tXzY0yN+DY+hMeuArVUXkC9+1+JOHH5E6H9aZ7D1L2oo0SoJLFl1DTcRBi/mRGKT219rjRSj7lhFSS1pOmNot3Pppxwy56ULMbAgA/Xjn9HFR1TNmoYkQD2Fp7lRc8SZxa+TKTaaJXGjoun9fem9IgXVpBO5DqBHn27+fOOl697eq2S8JC1XbSQJkKDcx5xF978Y85OZJQnmLeVjAwvUUlQ0jwj9XAj/AD5YiPI1g0cFZa532iqMVVfDAUDc7dvU3jywPq/V/e5l6twzRPeQgXjbn+2Kt7xt6fL0vgdWte29/t/LDtjoeqZm4HI3M8kX+fB9MA98NLeZwuGJk+f6PbnE2NlHdj+f6P0xCVDSB1FsvnJJ/r3+2Jrb85+Z2+hxHMDz2A+4wejlxpO8kWMjeWHIwN0hpE1YcmfL/B/PC9UWkccfIffB1qSL3G3lI58v7YQqg6MJCbBGpxe/AJj9b/XDjWTuTxfa/ffFVN/niyzGYUqAbWttE/WcU0SbyQkESY3PFreuOj6VWPuyDwQeeZttik6aJEHjsYPrfF1SEU5JmIFx2Hl3jn6Y5uT0NDtZyVAkxPaPlPbCPV6M0yovMXAmJPlf+WDa7xB3Hy/vud+2EutVSEPB5jeLQJE/ft54w40+yQxHLZghQBEf8T/XGsLpQBE62WeNI/rjMddREXNXIMtiPEqwIO5UsoIk3uPviVPKFiQ/hsw4BDe8aPMSIv5YtHvlaBgkg6W3Anxi972pDfvhLNHU0hSCyxvx3iOZ9b4hyd0PQuciqlSAZZH8xsSYPlJwfMUwHpM0wGtvwVaPq/nieTzPj0KuxII+RG57+W2HHUaV8iCJAtKgSZ/44XdrZaYGhS00q1Pbc7niYuRvt9MZkaROWcMYGqRMER4JsMOKoJqRyGmxvP8AnfCuXy806ynw6tu+9PkcWIwlIlkc6P3DTv7igR3JNVkJ+lvpg2Sok1jwNFQf9zPHPOr743Sy80wDNsuASRPwZnUNz/DPPGC0xp2vMQPmLfUYqU8FIYKDTB4RP/iy/mcQzNPw7TZ/rqTBKiytj+FQfkOfriNVPBAvAifM6e+/14xmm9gJVQPckTeBE3Hxmx+w8jgNGkBEcqoIjvTUk/f73wzQOpCNj5eRW3674HXVv3QAnYE23IX+n2w/FE0ayVcliBEhnAttZCDEd8UL5TU7gHUwEmYuR6cCBN8X1FihJ03hotN9K/zX88cnns9DsASLnv8AiJDfIjG/EyWazGd8R0xBJvEHf1xKlmiIkxYGIBG/rwMKaSSL7yft5YwVBzsfrGNKQrC1s6dDCbllM/I+eMWvJYRuDhKo3AGDUFImxiDNu4j88OgQyanhmRYiPo39MFNeFYbTIPyP9sBNIiltvBB8wv23NsLVqtzEwZJ9b89sKirGcxmLCOP6H+eNUKRgMR4QYJtaT/cn5YH7l4HhJn6fitJt/jFv0/o1RvAVB1KREiYMEEeYbj1wPA1llY+YhmHlM8zp+9/rgtR1kmLcR3v/AEH1wfN9GJfwbix3BtHBg/bAl6Y4MAEmO3cbb88Ym0GUBqmWbb+3f74byVOQPXj/AJHEsr0d2kaTOxFuJnfaIxKoQBI2v4eB5j6/4xLfgWdsWWwHNzx+pwnUYaYP9B3/ACwU1twbgfb9R+eAO+xjcfli0iRXvHcW374eFIFJMWNthIi49Zixwk43v9PnyPXFhk0BQ6uJI9RBg9sOWgLDJeIjwxbw73jFrlHliTIEgwb7BrfX04xV5RNiQB5dvOD+jfFnl6sD577mwiNrC/545ZotI0tSHYEky1iNt+x4GKrrdb8ALEQS/aOPp64sKmZmoF3g3uZ38+Ii3liv6ll9TNqViSDEH4Y8om/Y2wQjTthQl+1Hhrf8o/njMWlPJwAADH68saxt2QdWdN01g9CqjTK6agNpsdJF94DfnhM5OW1AwCbbbmLR6T+t3cvT0lrkyrKw02hli/YzB+mB0qWgWtHBsfX0xz/0V1K+jSIrUw3NWVsQBKqbAf8AuwSvlyQykxZb+fiH88WT58iAxgH8NjccDUThSt1EAxEzH8VvkDf+uNErKSQ303KiBeTtsTyPMTxiTZdFPxVY1GStKx2kTrErYX8jfCGZ6oyqxSATa6nyi5k9xxhfK0alRlZn1NySbAHuoAJPfbFKMVkbRaUszSBYBapA3IdEFyLQA7bdzhvMrSCqG/dz8HvcxEkXPhCCfvisfo1RqdiotYbCd+GMn1Bud8SoZOoqhGP4YBmWEDY9/Lm4B8k5x8DTQWlW/e6VR7yPilbAxsBMjyxLOqyv7qtUCkAFKcnXF/FAgKSRyR3gzi1GdWkumgjatN6rlTUmdlEaUnYn8zvzmY6dVNQlV1lrk/ExPcksDa36vhKSfkpySDGv7toIAIPJEGYvA3HpG/fBaQChGaAGNpaSedV+4xQP0DNlgoX3aHeLKJ3AWJHOw5iTi0ToVWQDWLhR4JswsQYJuFIMROx5xTS9ijJPwOZfJyxb8MG5ZbryYbgapJ22xT5v2PDOxFYXJtpPmRcm++LuhlHGlKzAKz/FfweGZbSD4dS2jynsG821NApFdahW3hDFotI8QBtAvF7YFjQOCZx1b2WFIamrAbAeA2M+Tbf1w8nsWFTWHFVWvqiw723Bx1GZyKVUClkh9piRFhM/CZEXInHM/sVfLV0VHAR2MFSrCFE2Eki1r2vvhqTa3kX1peCR6LBlAmqILEAD1gGfoMPL0gyIH/bAP1G/6kYc/wBTVQA1PUIPnJIN53kEjniOcWfSOmJVpMz1RrndlKhFGy6QTM/xExvjPtLVlqDRyWc6Gxqq3hAlQwIYgy0b3mRAvuZ4wivsjV7BCfJwY8li42x3H/3DlqChQdbdhc3BB2E/P1xDN9Qq5hYRlo1AZS9wADOsLPhhpM8TuYxopNA+NeTksl7PZhqmjWFE7N4dYHLTc7X3588PP0InUA4qKLHS4OnezKoVlHmR3xYU+jhlBradZYFiutmbvdSumQAJDWnyxZ9E6NSKPXSFVWOk1GaobeEwG8Agne/rtgbtCUaOVbpboJHiAABsRY7FWJjaLeeFMxm6yhl0n1W9vT+fljour1nNZmyzKJAJkEa2AgsGBhWMxMdsI5brfvU1BFZlaHKFFqAxFwQNa23Dd53GJSv8iavFiVGsHTSdSmAT3gnnynnFT1XpwViEVn33IBv3Cm3OOszbUFDCrXVniSCrgm0AGAVJ+fOMyae8nQ1JrTIgNa0QSDFxcYIpxE4eDzcZdgY920874gCT+E28vqfrj0o5AqsuQSdi3gMTYDUT53xEZYsf+mkgXLMAR3t8z8jjXu/Rn9RwSZRiV8JE97Th+lkWvI2HqJAAj6jHVV8uiKR7tASBdZMQe5JiTbbiMBq5J9Q0EzyCeI2A0YlybH9bKellWUDcCO/JB38rjDgaZBaNtogmbgjvG+GzlKirsW8jP8iP0cAo0GHxQWOxIgxyB6es+vCpsfUFQ6WVMgg3nng73/niObyhb4SpB4kd4Ow9MGFEgn4QvpNivaT59sAoVYe4p+ZBhhbtHfzwdWFGj08//uVfIi48t8bwY9RHNMfcfaMZg/y/6hFoUU3ZRMwLtBmwsDHzxAVUkxH1JMk7XOLKl1OF0FW2Pi3XmZWw89sZUroHUiBwReCfkTB2tbGHV+y/rfsUDgWVlPJDWUnYtczMDvON1q1IsAShIgXN/wBRG+H6qU4nwsOYuBO1mG9uJxUv0iiRLIskiIVgf/FoHJmwF8Jr2wlFLyPJQRBJ8M7GBZZ3t58YJWYD4XBj1+nbGsllZ0KiiwkWLEn5STEb+mHMx0taYKvDNEkDhoHh7HiRjPHlE4EhUO8A3IgSbxe45iTvaDhbNdURHhjp5EyQIi9pPIuBh/LZFfeBqaMSBAF4vvYckj6Thmr7EtWM1IDCTLxqBPIIEi/FhbFwqXgN6FchkPfsNOYQSR4WDEEbkX53B9OL4NnenlAqh1ck7KeBvab+m8Ed8bzWVo5bUi6qtYCdIOlFE/G5MlBxuSbwDfDvT+ttdTRAbSGOkqEiSNWpwGmdwRONZRwadU0VbKBG4PJG2/kePvidarTF2OrVuSfnt8vtg1XqMuROlyRGhV5HcXI388II6EadQb0J+fnufvvjnuSz4Jaa8jNWsigMAQZM+XYepPFvXgDaqzHT7swBaVJuebjaCB598K9OzD6DYLDEqZBYgT4TBiOe+DVM372zFiRIi0yeY2I/r646Er8lxeR3/TnZZsVA8ShS0f8AbO5jfFXnfZ6magOjNa1bUBSp6CwUby6zv5EQL8Yrul5Wvlc0+uoiO0lfj0kaGUAopAiWViJPwjjHQ5etnConNKxE6mUKEuZF4LKOIGnb6aV1Hdg6nT6gMjKqOT71iYk+LwkjcwBbvin9oaVXUaaOodzOhGEMBJOkbix8/UYsq+ezAb94RUPIKppBBPwlYJkauZnQLbYzJ0l969bWksANIDFlbgHUZIUmQ3be+ElWRt2V2Vo1aNMKFUpF0KLUAZjJIJOoEX7EYJrZVZ6qPAB+ASAJiCpG3M6m7wMWNTqRQO5ZUYwWZpGoKJWAxkCCb/i3vjkc57UM0Ij1GpqT4lDazN41m6qTMxxtilHsS312dBluhnM1QahZKd9NJW0lgJkkL4muLgARYA74vc9QpZf9ygKRUOs63VlBUeAlWne4mYBuMKezGVq021xpViAmoFKrMyjTN2YGBIDG2vjis9pswyNVdU1upuSjGbrN1Gkt4hyd9rDCtvAqSdjIytM31QQJEnUZO0EiQB5eWA1TpaVioTM+HSWgbQ4F5O4j54qundaWswU0zqMqChiQB4jpJAG0XgbDFqoJYodZtfggny2t5E9+LlVspVtGGv7xggZpIujKoa3C7A2MwPPthrMdHBgOKi6BqAhqd+9jpO3A4F8AKK1nOxsRq37hrR/4x2wWp09FUudV9QXXBvH+7eAbnuQe4wgGPeUWptRqBdHK1DA8mUgW24gfPG36bTZB7mPmQ8/8S51b/cYqG6ZLAwsHuoAiIkbAx64MUIOlJ0gCwYgTNxE+Zjvh0KxvKez9ViYKkGxOoo08yokHfmMbz/s45AZkSo6AgOajIQP/AGQDaeMHTI1hSarU1JSkDUx3Y7BV1BmN54AHOAvUmdLahwQX48luduQOcAAF6SoCmprECAVqHSBte9/mScRzHT12WtqkbEXuJB2IMg8jGn6m2oalBaDHh1Gb37cHcfPgjbO6zDIB7wWZ1SdQIBSSI1QZF73+bpiYJ+jsDdEUyL7/AFFr4Wr9LqAgaEYXk6TEcSFc/acWyVSZB0x2iCB9bc2jBFpK1rAgyA0mB/I4aYUc9UcodJ92I4KuD96eN4ukpWuD/wC0uR8vHjWHYjT5hdGoqWBEgTPbnb6d74r8rny51KjlpJF1WBMDSB5g3N/CTOLhKEggwbeKJj6+pO8WOMDIImDqB3k2ttBiJBPG5745e/obt6C9Ors0KwI1GTe0nzY3M9zizyfSWeWclKSHxORxewPJj6c4pqPVtCxSnf8ADA5+Zbc7HDTdVcqiMzGPhUybk8czxucJu/5I06to6Gr1AH92umlRAItIc2uWaObcz8sVmZahRIaGqAtckmD2285F5nCqqzEjURInkmI4k/PmdsMpVpBdJbWQ0Xgm+5MCDBiCMT2snpjI3U60GQinTMEBdQ8MWBMRB35ttiGZ95pPva2k7BQIiwiYJJ7zI22xXZnq7LLgAWg7WgGIjzj8sVb5lje7EjiSP1M4TnLSI7KOErDikUep7p92DLYSGiG3sbQOYnElLn3grPqDqvuyReVe402uV1CRyfI4jSpsZYj3Y5JZQY5jURPrxgHUMypqCoGAaY+IaRawAAIMCOcaxb8lq2g2XARgKaKpYkyxBKtEdxc+U/zwwvTzBeoEsfORN7j5jvhZ8wpILaWIJA8RMwJEAKOOP9vOG+qSHamGUBZI8Ii1jzxtPcj0w3bNEl5FDVQfAIK7xtaTYHnE6+bK0zUDSwjf4tK3PoIn13wKhIYeJyoGwE2G57AfTm2MOaOq8L28IJMfIAzv8jgWB7Gc9RV2BDhlMMjKROg7XKkbSDG0YF0+gVep8JQgAdyJvOkKLHmMFrFmlmcsdrogi0RIWbAD64EneZHa/nf6EXw3Ihqg1NEaUUiQJ02t2JgzpieJvOAGgysJQOFbx+E3Fyb/ABHfi5jBKS6WkC5FyQBbzte3fa2NKgYlT+E3B+9o8+ewtthqSB5Es5lEqllZaalfgpqXIIECd4ji5JkDFLW9nKpqahpRCRKqKgJHcBfDJA22vvO3X/6aoQKCQBI0khQV3FmvyNu02wjX6eouHqsYkBfUbswt5GB8t8Wp1ojqnsHklYqajUfdmkEJJqMytqJDaUUkqZAOkEjxEYEiAI66jUBbUwMiXtcARLDTAnsBg9TNmnApqjKxGoEyxPeZA+EkgW5xrN2YEcACdR7mwtucTaDzRSZzpLO1MqUpwhZoBUxC+IBYM+UCJIntHp2b934G8QJEhtjMHabkefO18WzZtQJiwAAkgkiLWO1iYJG2KvPZxST7unqggsFJsZ38Ow1R8474tSvAmqGqrEafdGAD8DQRIO4XaIufXjD1PqEhdSktyFZW0kb2JuIPHcSNpuPZT2d/G8EmbR3HAiTAIHywPr37PlMufdv/AOqrDwkb011AFgT8MgfckWBmCqayxyj7Llwaz6aKfEXKqvHAEE82gXO+Cv1GjQk5amKrA+GrUvpUAfAh533+lxjlameat7sVK5eAFTxnQYtGwGqwE7nuMM0sw4OktUMfhCjUBO+o3G+wU2wds0FBerCrmSXeq2vTbUqmL2ggWHy5xU5bLOBqLLqNgfhMrIIgHz9bbd2uoZoKFNSjpv4am5EbeIRAI7xBtgJ6oCNTst7D8LMVkbkwDIO447DGiE0bSpWRdRl1uWAjVF/MLaNjHriVCtKa1bUhmQSWhhcLBuCDwf6EuPktKylQ6TcSUEHgm8GfIzffFN1LItujNTcOoYgroZI5nciLA98NEscpuGOogK03+IEj+Gwjmwk4lmeoBG0uNvxaWm57iREdr+WB0a7BvGjBWEgi/gHlLAnTcwQCdhfGZjqFIElm0hiSZB03k2MckG3lgoA/7ZQ5ZPrT/wD6YH64zGUM0ukaalIrwSf19ONsZhiJhmhl5W3MzI8/Mm2NVKw0g7wQY3icEfLQDDAckARE3m44ufrhetVAESLkTz5C43tGPOttg5NBarRHhEi4/sDP6+WJL1FknTBDRbsI35i3PpivdyfF3Jjg2j8hPbE6xKgMPxKYHaDb8hh1Rm5ysd/azrLSbiOABtz6X+eNNX3v9zufPzNpwLo9KnVZxVrCjYbrvq1eIXAEaYv3GN5z/Tqe9V65OwBhYU3ICjsDecVHjY0pP+h/qNB6cGqPd6uWZYsL7zFuPLCVDqlOR7sBnHLM2iTE7LH24GCP1ahUCrTytSpqgJUYyqqIGkOeIj7nFpkum1ShCU6NIf70LEi8EfCIEY1pLZ1Rj6K73dRwCKJebmDKz2BBgfPyviVLpjHxe7Cgj4tcAD/umL3gGIxW5rquZQkGsbMqsAsGHHaSQZ39d+0vd601aIIJgtJlriQCT3Nx/KMMpbI5no7tUp0w9Goz1kAp0yZI1jknSLBrmf5YYPVKbZp76hrKt8MSrRs0g257GcZl84UcVAuhkMEQoi4JYGO837HAKeU0hyxEgkBdM6udyDxuRwMO8CqmWuc9o6aHStCm0xGuqxvIto8K7Ge1sDHXnYEP7qmhsoSnTnibwTMfkMVOYrMQVQttcrvAAn0mfWwwL3jKRYwNzJkReGXcd43vN8FCbrY5Xz8kFvh7nz5+sHDtOsGQTYAS3qTcbjzH+MV60/eIXuCpgSP9o1RcBlUiZ81jkjS5pNIE/HIHyJ1RAjebd+ZnEtYI73kt0rIABBA2MWsAIFsFXNgBmvqGnSwuYMSfEeIPHPpijWiShWS0dl2EHljBgg2jYjEemvOYWiW/6gO4spiQQZtff5+pcY+SnItG6tpBMTMkEjvMiw3F/kZ88Ey+ZFRFksNIEza9uFsNwMI+8hvdkr71GK2i5XeTIE2i+1vLGO8u1Moy+7nVBKmZi8j+kdhh0IbNJC4JED+KbAAE3AB8sCzlWkoDKTUZoJCwFIDQJOq3rpPG2JHLjbxkTaWkW3E2O478edwnLKrSVaCCCTTBj1g3Bv8AXFCoSr9apOp92q+8uNFWUFjsCZBNvxFb4pKufrtpV093TMkFRCkrsAwJmJ7z9cPdTyLaw80GMWlKiNZoFqYi1r/eBYeZyzzppqmrTNnqrdYGkLVIUzHaLjc73SonNm+h5mrSYVVbRTmGkkB+9MAfE0dtrEkYufaNlrVTVUVFrJCoNKkNBJabwDsBv8I2F8U1bqsPS/aqBERo0EqIRjI0kFd5kDTvPIOLDJ9RoN4/enVzqUBr+nh389u2J6tZH2vALIdE1agTOsyRJMeGAeYJHbtuYnC+a6icvVFKoztTIkEaZQbbCdSzfiONsX2ZzBCgBCGKkAaWVZIHiMAk33G994sebzHRqtRgfdmQNxMSDEjnY3EWse8pZ2DwsHSU6SLQ1ppeiwKsBDSd7gARIk/JvTFePZmm6eDwiZAkk7f7iTA85iTitpUamUOsrYyHW4Rl/wBwUeGTsRcWOLro2bp1qkUswqAzpp1AFMEAEGoAVJubmJgbYpJrQrXkQy1Qo+jMpUIUEIuklLzOloE2H3GC06mn4SUA2VgxmLGbjkxBiPrizz3THpkisjKCBBNNSrQfDpcGDe+84r0yqq2tWKPcTBjnxX+G5PP5YaBj1XNsFjSxIuSQtpE6SdQ7gmOY5GFuoKChSopXVMhwAZ2gbkeQE/XC60ZJQmkwmZkKwIg6oENJPn8jjWZydRiWZzpkCCdSkmQIt5832njFKhCiZJAADqECLwTbubYzG16dUjZT5gmPlbGYP2KvwW9WSCdJGwJ2vFjf1j5YTNRYk3j4gIJjsLeR4xOkpBgmzCCRYTO8eonf+062XAQmI1GbRJEzzuPsBO18cVJOzLyDruClrsO8iZ5tO0RP+0eeBV81IA+Ixb7kzPO+J0vhAK6YkHvGqdvTy7ziOS6S2sN7tjyWgqCRa52O+47+eBJNiq9FVUWJV111BEJF44nm94Aud7WGL7pvsuHCVMwFoqCeInXchlF9wTA3xY9Iy9JagY1DrBEksAPIEzF5Nhf6DFz1LPITJAK6ZJm+okiRyY3Hpi3J6Onj4ayyWXo0qJMQ6gFgBFgIhV8jO18VPV+unXpXxi4IZgDcHzFxxI/rhfMZkhiCVFT4WAGiYjUxUWBg7D+HjgOWy2txoWHvew4FyNiBAxmlnJrLkz1QLIUAzuyjwMwJYlp19pLW2xKuxdioCmGAUAmJkREj/EcxiNLptZGZfeq8mQNI4AlhaxI9bTEYMuXKOKpCyoNgVA1gAKSIO0yTbjGtJYIv0QpujLp0kGe5AEmxJEjTbe0b4EcnpgiSSSQGNx/EYI3k6ZMbfWz6bk1rI0QSlgPDZjtsQEnkmRBEAmIXy2aSiCiKKlUksS4imnloA8e27dtsVQ22w9LpzEBi4pqD8dQEKSvCxdzIHw3+gxmZ6WEU1komtSJgyDGwGr3d5E25nkd6/P8AV1rldfvNepVi9xEwCA0LYxAAmDbjrulGi6ilSpi/iYVyzMLxctqJgjbUIjFJUDdnN5hg1NXJbUzkFDN1BBBCEaQLCw7zxiFSmgAMIAJM76TzECyz3vt3jFn1Dp496RapLEsyuJFzCoCpXQZMgAEkyS04QyuSIBL09FNgSGZ6ZQGyneBJ3j+eE7FQNsyaaLaCxn8NkUbzblmt/ttInCmeaTINTWCpgGdjwC0Ad/InknD2bpUQAHzAEKQRoBkzqsCQCfFYX34jGqQoKgKsSNMxO41Anw6TuZm/fAsCoR9paOqqzJC1GszFoghQGi/xGACZ47HEOndS1qf2kNrpwoqyCw0AwGA+IaZ/l2LTZURq9yGWPhZnMs0ljqHMQptFuMJf6lTVXGlqG8BSkGLGAQL83Lb3tis0S3m0O5oQWdrqsSyHUPHJU6hsDc+vbCNdwZqKYMaQdzquRtsbnjjFTRzjUqyGmSoqA6iBqFiQwZB8SwsFTMiLYuctl0RRqRE8RhQHNMHsQQSkyIvF9xcB9Ug7WRpdScOVJYjcs3ZmOkGTAUBheAZ7xGA5rLsY94z6TIRDCmVvqgmIAt5/bFs3UKNhpJIGsQIsQQQDJEg9lm3nGKetlatd4pofFsASYuJuKdvUn64EFkcyEJPvASFh0M7G8z3Fh23F8Rr9KSrCIiqSd1CLeeWbi55jBM1lRQ8bnXUuCg+Eb/E1wTqgWHfyxqrNWmGYKSQDeDAEkLHG4Hrab4bFYln8vUy1IN+0oTcBA8vIMfCJ5B8rH5lyOd9/SCVFJdT8RIJI8V5bm8EiZC/PE1yZcKrKJEQ2pQ3E2i5BtJjyxZU+jeEaWcJJMtoAF4iT8RB4G8mcDyCwV1bcBKLpAPjHimyixVQdNjby2OKPO5UBPCjb76SO8mDIHG3z7juRlkKMrMpV7ncgQInSsEHyBXbnjmOqUqMkoGZVUAadNNLBb3BZpBB1b79sVFollv7M+3NSkBSfSqBSBPipSRYkAnSSJErHNt8XWW6jTr1mpPlky9ZgDTg6gwNvDUWzHcbXmJLABuEVqT6W92Fp3RggYlWYHSWJOtjA7wLwBy/TdqLLTIFbLMdnYQNhqR1Mptup7AzglQJl7Xy4Q6KhVJNiYgCTsBOoHuPECCMJOtJfAWJI+FitRbCJAGmQIjed9gcPtVFdWUOajKskP/1JB31KJ1KoH7y0mQTGKCv1B1cJmNLrpMNDgjzDwQbwSGFiTcYmLT0Ox79s1+JWEG4hGYfIkgn6YzA8vWoFRNXQbgqfeWgx+FSLxNid8ZhdvwxdjeYQhWAMwInf4Wtbnf6j1xqjmZUiY0wSQO8A7bEHTGJnweJrjiSZvtYTIn+fc4Gerw6j3Z0sGuyinOm8A87xeN98YKNmSJ1q6AhiwHfueDpWZJ1WtH1OCJWrpqqUiw8XhIYQQfFqg2sI34PkMLe8pEo7GGLAS5QmPi/As828Vu02xY1M6tOSGEAiwnc7ywO8jzHiwm+mIjT66Gc91Zq7iV/AnwxBYgkj6jvwNpOEm6kZ0m7qJ0iDBWCBaxa8m8C0TE4rM7VJrESAqgahG4iAjE3gnwgKOTzOB5UQWNj4h8PdiSDeJJ2JP5Yrqlk0fLIssnmyGd6ieGRBIkQJmdJJv6ccTiefqFgrUaqJyRpDMVkyviJJ2P0OIu8oLkF2JUGDs3ivzaSBix6d0GoqmpWcZfLn4pAL1DMqaaC8zzsdricEGnkUZNkcqj1hppl/eOokKLzG4tY334m+JZzKU0p/+rrM70lBZKLxcH/8lQQF/wCIEm/yF1Dr5p0wuWXRRZRLSRVZdV9bfhABWQO84Uy1SarqNIgm0AG0gQYhh8NjPocLS7E+AOZ665pCm0UaYA0UgkBoAM8ySt9RBjb0rOpVKz+606nJEgCW0qWs9pYLMjePCTGLvqwR6iioVWmSFUiSSdOli2kjwruZ7CwwIdGoUATHviItUZivwwIVdKwAOZtzjaDTSZpbkgHs5nalIqzU3DA28SqpkEQQ9yIkRvBEbGenqdTDqSdCIZkrfxWG4EnwiPCPLFJV6gwWKYSlqhnK00A8QJkaRPneZkCReT5fqFaspdXXTTFh4Te9zHp/CTM4JUOMqwHy9REnTTZwws1SV352mBKgfiPYYWrdVRWQAio86VdnZUAtbcyBFlOn74jmesVlSF93ME6mVI7GwjTfv2O0QKvMZDUsmkrRYmi7UyF3BhtSDbhRhIHO9F1lupEk6ilVrklUIEQYILt63gfS+FaXX2lkVVOkRqYXIiARMhTN/h2O2IZLK0mjS7SDEkQQJBgESJ8N9p2tEYLlckDJIJtuRB0qJsfxb/EABb0w7QZYU6oNQMNIHilQveWbRGryB3IMi2K/rpUFdNDUajAqDrYMY2VZGk3J/Ept2wzncySQumWYiEE+FRItwN5NjcnfEmrhNRQj3h/EWJUDV4kQRZQSF1R4ja9hgXsNoAcitJNOj4oLvfwKGn3dMwQP9xBkwQJi5elkHWKjFWqksit4iChIDahxIIKngiMVlfrao9x4VYEXIIBF9rFrGxEX9SH8vUpimrGSxnRcrAYjTq3ndrA7cbYMivwiwASU0qKgHhN3Gm5N7ajc37iIODNnKlVfdqFppHjFEFBv2+IkQNzcEjscL9MzqwSNOl5uTYFSSFBnaSfKwHfGnyugaQo0garEgSRuI3jYRGDQ1gUqZIJPvJbTuFgi82LG14mBJ45xGkVVJWiQpJuXGmd7mwF427c4azdQVkcSF/3NeBqHiA23IHzHbFZlsu2ohiCdBhp1QJFhJsATaABfAmmgTDUs2shTePCSAZnzLCeQTH17WCuGki0W4PEReSY7W5xVCkdZgLEWBKgxBmCYk7nfjGx01tWulqAfdSCBIbgXvII53GJGt5LLMZcjUyaiCsG/F7LxO8yeBfFdm9JUzpNjIYAWt/DzBw01GpPwO2o7Mm67zOw3mPXDC5M+7DVKhSd/GpXVNxF9JB4jYd5xVA4+iiyCqrVkGmGVfCFAiDaCCZBuJPfjbB8xkAPGohrD+FZAJsvG0bces9H/AKeEXRZp0ybzbbxG4MknbtaMW3SmogLpRZAJUgkMTtI5A3E8wfXCd3sn62kcBl+m5h2LrSqBhcVEDB5sROwIjm3yxbZrNV6ehq9NAYIdpTxLYeNRYG+8Ame+L/q/thWoVBvptYCe43jkkd9vPFd7Wdey+cpamoBa1O6sxCq6MBZnkAmZsdiLbnF7wT+CrfqF/hS1v+mG2tE6DP1xmK1krGCoaCAR4qYmQDMSInePPGYzUF7/ANmVjGT6mailBMkhllpMggXYg7Ebx+I2MYV6tTqkA1SSGY+7JKsZRBxFhF/i3I7Y3jMR/GdIGS6XlVX985XTrUCxJ1OJDREDcH7Rzh7qmUV67Ekgx4Ra/hUarCB4Bt3JjiMxmG/ZcUnZHpZAgFZVQxjgsbyZ7AEf4xadNpuwKU0EsNUyBAH4mvJhTsJuMaxmM5K5UEv5UO57rFHKPSpqoq5kqGV2H7tFIkuEjgJMXJ8sVeb6s9UmpUmq5EiTHiBFgNlAPG1t8axmLcV1QT9Ilk82XWFjWrA8xcm1zyFHlbCefoj3oq02u5ki8+Hw2JjdlJNuB88xmJjtolPA/kEpv7w5hytJSAQEBdjVQHQDB0ze/H5VidXLhgKenncRGqApi5O4nt5xjMZjalRpNuMcEY1IrLBJlbk24t9SPr64byRNMMhtDId5JGqTeP4ose588axmM+T0KSVWGdgkqbFYKNbYjcj5/nAviNJGNSA7BbKSDHxBRJHJDHUO0bbYzGYSkybdAMqP3Wpx316YknURY7TMyfOfFgjV6lJUBASowKpRF0AbTGo32IaYMmwmMZjMbLZpHGRnO1PcJcaqjiWfYkGPCLWsRyAJEGZIpai/HBkGCxBZSbt4IP4RED5kzYYzGYlvFkyYHpXRf26rrVv3SQapNoN4AkktqAufLmBjoc77K5vM+8Vgq00snjE6SS0sqrpYmJMkevGMxmNJOsejXjiml+StpZCpRKqrlzHiAsNSajImO4Hy3jFunV1zNOmoLQpVdgCHTcyG38RvJ5xmMwtq2aNJOkWuR9nioBRheTtuBZhfb/GB1OjwxliRHw+ED6gSedzzjWMxDZSgnsYq9L06darYCNjtyTvOKzN1UDqaqaqYnUAWAHZgFYSRI/QxmMw4iaXXR02Uy8pNMjVpHjMs20AS5kkbSeO++KDO1kUFWuVJkn+LabDe++MxmBDK/P8AXxoDQWHHnOKvJe0pdXOzsdIB3tssxeSfvjMZiqpMy5JO6Kv/AFbUpapqYj4gG0gDgbERbjkYXofvVKIhCkzp1z5x4ogSPyxmMxWkYbY5T6ioUApJAG2kDbtGMxmMxhSIP//Z"/>
          <p:cNvSpPr>
            <a:spLocks noChangeAspect="1" noChangeArrowheads="1"/>
          </p:cNvSpPr>
          <p:nvPr/>
        </p:nvSpPr>
        <p:spPr bwMode="auto">
          <a:xfrm>
            <a:off x="63500" y="-703263"/>
            <a:ext cx="219075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data:image/jpeg;base64,/9j/4AAQSkZJRgABAQAAAQABAAD/2wCEAAkGBhQSEBUUExQWFRQVGBwaFxgYGBcaGBwYGBcaHBsYGxgXHCYgHB0lGRcYIC8gIycpLCwtGB4xNTAqNSYrLSkBCQoKDgwOGg8PGiwkHyQsLCwsLCwsLCwpLCwsLCwsLCwsLCwsLCwsLCwsLCwsLCwsLCwsKSwsKSwsLCwsLCwsLP/AABEIALcBEwMBIgACEQEDEQH/xAAcAAACAgMBAQAAAAAAAAAAAAADBAIFAAEGBwj/xABAEAACAQIFAgMGAwcDAwMFAAABAhEDIQAEEjFBBVEiYXEGEzKBkaFCsfAUI1LB0eHxFWJyM5KiJIKyBxZDU8L/xAAZAQADAQEBAAAAAAAAAAAAAAAAAQIDBAX/xAAmEQACAgICAgICAgMAAAAAAAAAAQIRITEDEkFRBBNhgTJxIqHw/9oADAMBAAIRAxEAPwBapWTNZY0wi+8uf3yGojEr8IeQyMREGeIE7Y4RvdoXRWVgCRdWJ5A3JiCQe+3IxcdV6tTVQn7MKhidYLK6wCPw9pBgj5YpGpLUGoEh1Eg3uB3HePzxMuR4MooNm8+1WqCQFsAYA/DaYNxJAP6GOp9gKiCqrM2klQCJAGprKB+JzbYCBI7Y45R4CZJPBiCATEXG23bnbF37P9RenXVlKhovqBKjcTAIk/08sZxnUuzLawewrTxIETEiYmJvHeMc31D23pIjCmS7qLMRClpA/mT8sc2vXX98cxTf4y124DGymLQAP/HHZP5EVrJgoHpobGG+AdPzi1qaupkH8xY4YxumnlCZiUsFFIDEQ+CLUwnY1RNXjE1bAGONo+FQ7GhVwRHwusYZpHGbLQTWcYWxvGEYgogxwF6hnBZwNlxSJZBqpjGUTe+JDAyt7YtEh3AxAVADgbIe+IDzwJBY6HBxhGAU6mJs474mh2RqW7YSqFmMYYrOO+NZZwMaLCsl5N0MsY7Y21EjDIriMRauMRbHSAU/TEmy04NqGMpPO+BtjoG+VEWAxKnSww5EWxWdR6qtEprZRqaLm8cmBc3gfPEOeMlUOPkwcS9zG1sCy+fWooZGBU9vLceuC/tAwdmwwSBxmAGvjMFBZ835mqxAYiSLRbSZ2sfl+r4ULKFsCjb+R+vniwylcspDA/bi/wCrYDQqhVBTn4oB3na/ljh0WgyujFoO2/bm4tN42Py3wzlbTMahtaNrxP3wOioBeCLxx9THnM/LBXY6t9h4bTNp37XFvLGci2iJchTNzcEHsZ7dv64YpMQBA2gnt6/f74FTAa6z8VyYFyDubW8sbqW9LDjzI7WjCecmZ1nsh7QDLqwqFip2AvBHI/XbHermFKB5hWAIJt8W3548gp+txvi7rddFShTpvM0z4SsRpA/EOSIxvwfI63GX6IlE9JxsDHMdF9sUYKtQaWmCeIC/EfnaPP1x1AOPQhyRmriZ1RuMZjeNA4uwJqxwenUwAPiS4hjGhVxLWcAU4IKmJoqyTA4iWxL3mNa8AETgRODasQthpiYPVgi1MDYXxJUxWCQk4FUxMpiBU4ENgwPLEhTGJCliv691pMpS1uCxJhVEST6nYAAmfLA5UJIPnc0tKmzMwBUTf1iT2EkCeJwn7NdR94hDHxra5EkCJMepuRbHGe3/ALYColFKSq1KoAxf8QIaCk/hPnzifsJ1umusVNRcwVCLJe5hTAnwyIloxi+XNF9cWelmoMVuZ62qZinS/jUn6sAPkIuZ5GKr2166MvlvCSKjfDsQNpB4O8Y4Wn17VLyWqCnpkwdMtLXJ5E/U3vIynzKMlEpKz0/rnVDToF6dzxO1++PM+qdRZ2NT3mvVMG6wSqj4J8Ild7yNOJ5n2595QFNZ1gQ5ggWjnuTNrduYxRbEDcE8R8RG/luf1tz8/J4RSR3v/wBPupwWosSxa632gSbTyPyx2zJ548i9m8yaWaRluTIWdrjTJi9gduTj0bqnUWo0dcoSInUdIjmOZjjf12xp8STcK9ClssWqAH4h9cbx431L2hqGs5FQ3YnYc3i42G2Mx0OTCigy7LYQQTxsNMRI2/i3k4EMuG2IQidINiRvM289x+eII+liirqNMqLi3hMNv/uJP+MWKIE1AqvIlgJtbc7T2vjibotEKNPUwM+EhSCeT4eYtbBnp+Mk3K2kcjb8hxe+IqgklTDaV8lPw/zwSlSJdyDPiZrE3Fzt22+uJbwaEfeGmrzdZX6EG1x3P2j1M7LutwdJsNviG3aQDviGaLNRcxGnSQLkm97D5RiWUQClIHKkT561geQIHz7YFmOSGsjlOwA5FjgLz7wab88RP5/4wRwAAoMtCk+Z079tsF6UgMl+FOqPpb8vnjJRyJonT+IEC/P9LeePQuk9d944ptZwmpu02kbbwRI4vjhXcIAROrsYPBO38vLzxBa5VtSm51XiN99u8kY14+V8TsiUbPU2cCLi9h5nG8efV/aiqzKCRCEGO5G03k+v5Y6rpPtItWARpLG3p/XYffHoQ+TCboxcWXQwRTgD11DKvLTHyG/8sExvsQYNjc4CMTU4Oodg2rGA4HqxsNiWh2TY4jhVep0y6oGBLCR9/wA4P0wyxAEkwBhJoZMAYkCMLLn6cL4wNQkTyMVmd9pqaZj3MwVZQ092QtH/AMfrhNodMvZxhAxyHSfbhGpPqbxy5QRuAC2+3BxzXWfb56rvpJVFACwSPEfxEd5PlEYzfIkrKUWzu/aj2jp5OlqdgGYws+W5MXiO172Bx5R1Dr4zL1Gd9V/DJJAFgCoET2Im88YV9r/ahs3pYhYjTtBkC5A/mZ3tiho3AH0/UYynOy4oYZjqBY6vF9fM4Zy9bQVIImZntEGdj9/54TCGLD7+XbAqzAjv3/zjGy6wXPtZ7QDMujAmURQzHdm3P0JiewHa9PRrko5tGmCPnxhSo0m3P54aQSpEgD1jYc4mWcsgL0uvbaw3B2Mfni8NQECLRtsR+pjHN5ASd7fc+Q++OpyCKy7Xtwe+0nfb7Y5+bDspG0raF1xMGVjuOw79pOHOoe1bvDIaqHSqhRWlLT4tAUkkg9xvPotnpAA+n+R9MVfUqxCkDQA4Anw6jFviiQIj64fx+Sv2DQlmaTFybHz7+fw41ifvAd9/ImLW4OMxt9jANXywV6pUMzazpjUSNTEx2ww5gOWJj5TBF4+uw9MK5asIUF4kKYkzBUbEflhrNssAF58O42kW9eMS7vIxTL1VEBCY0wZUbid/7HFmcuf2g3EsIji6g24/XnispZbS2mBOg2F7gm89oHGLI1StSmANyIPI8RG8dgMU/wAGiNBC1NuSdNrxIa4vuLi/lhnL02XLjwxLIouRzUJPYE2Nzb6YC0nL1dIjYCN5DCdr+X1jGsq5OVDNPgcEiYukx5QdSjznDWifI9m6QCa4FggU/wDJGBMd9IbEEYiW3OhjEc6THHcYJnqk0UBNgtIm4gkU2kx88QylzsBNN5+rjbj4d55xm0DWQtVvAW76Tte6iw9Map0oAm/xfYj+eCVqI0yOAhHrf+x+WJqkpfs2/b3g34wnVCaBCnI7W/sL4f6U4LCnzeDzc/229cKq+lTzYX7XP0/Xnhanm/EYNiDMc/oRjOL6u0Q0dL1HqOus1QMTTW03iAStvMzq74ul9saPikGB8MEGRA77GbfXtjkqVfRlWIAIJg7bRyJ+HbjtjnK1Y6o1HwrsWmxG4+Z2EcY7I88kr9kOB3/Q/bEtWYViAjnwR+E2hSd4I5PM4Yre31JcwacaqYtrUg+KYNto85x5tXzY0yN+DY+hMeuArVUXkC9+1+JOHH5E6H9aZ7D1L2oo0SoJLFl1DTcRBi/mRGKT219rjRSj7lhFSS1pOmNot3Pppxwy56ULMbAgA/Xjn9HFR1TNmoYkQD2Fp7lRc8SZxa+TKTaaJXGjoun9fem9IgXVpBO5DqBHn27+fOOl697eq2S8JC1XbSQJkKDcx5xF978Y85OZJQnmLeVjAwvUUlQ0jwj9XAj/AD5YiPI1g0cFZa532iqMVVfDAUDc7dvU3jywPq/V/e5l6twzRPeQgXjbn+2Kt7xt6fL0vgdWte29/t/LDtjoeqZm4HI3M8kX+fB9MA98NLeZwuGJk+f6PbnE2NlHdj+f6P0xCVDSB1FsvnJJ/r3+2Jrb85+Z2+hxHMDz2A+4wejlxpO8kWMjeWHIwN0hpE1YcmfL/B/PC9UWkccfIffB1qSL3G3lI58v7YQqg6MJCbBGpxe/AJj9b/XDjWTuTxfa/ffFVN/niyzGYUqAbWttE/WcU0SbyQkESY3PFreuOj6VWPuyDwQeeZttik6aJEHjsYPrfF1SEU5JmIFx2Hl3jn6Y5uT0NDtZyVAkxPaPlPbCPV6M0yovMXAmJPlf+WDa7xB3Hy/vud+2EutVSEPB5jeLQJE/ft54w40+yQxHLZghQBEf8T/XGsLpQBE62WeNI/rjMddREXNXIMtiPEqwIO5UsoIk3uPviVPKFiQ/hsw4BDe8aPMSIv5YtHvlaBgkg6W3Anxi972pDfvhLNHU0hSCyxvx3iOZ9b4hyd0PQuciqlSAZZH8xsSYPlJwfMUwHpM0wGtvwVaPq/nieTzPj0KuxII+RG57+W2HHUaV8iCJAtKgSZ/44XdrZaYGhS00q1Pbc7niYuRvt9MZkaROWcMYGqRMER4JsMOKoJqRyGmxvP8AnfCuXy806ynw6tu+9PkcWIwlIlkc6P3DTv7igR3JNVkJ+lvpg2Sok1jwNFQf9zPHPOr743Sy80wDNsuASRPwZnUNz/DPPGC0xp2vMQPmLfUYqU8FIYKDTB4RP/iy/mcQzNPw7TZ/rqTBKiytj+FQfkOfriNVPBAvAifM6e+/14xmm9gJVQPckTeBE3Hxmx+w8jgNGkBEcqoIjvTUk/f73wzQOpCNj5eRW3674HXVv3QAnYE23IX+n2w/FE0ayVcliBEhnAttZCDEd8UL5TU7gHUwEmYuR6cCBN8X1FihJ03hotN9K/zX88cnns9DsASLnv8AiJDfIjG/EyWazGd8R0xBJvEHf1xKlmiIkxYGIBG/rwMKaSSL7yft5YwVBzsfrGNKQrC1s6dDCbllM/I+eMWvJYRuDhKo3AGDUFImxiDNu4j88OgQyanhmRYiPo39MFNeFYbTIPyP9sBNIiltvBB8wv23NsLVqtzEwZJ9b89sKirGcxmLCOP6H+eNUKRgMR4QYJtaT/cn5YH7l4HhJn6fitJt/jFv0/o1RvAVB1KREiYMEEeYbj1wPA1llY+YhmHlM8zp+9/rgtR1kmLcR3v/AEH1wfN9GJfwbix3BtHBg/bAl6Y4MAEmO3cbb88Ym0GUBqmWbb+3f74byVOQPXj/AJHEsr0d2kaTOxFuJnfaIxKoQBI2v4eB5j6/4xLfgWdsWWwHNzx+pwnUYaYP9B3/ACwU1twbgfb9R+eAO+xjcfli0iRXvHcW374eFIFJMWNthIi49Zixwk43v9PnyPXFhk0BQ6uJI9RBg9sOWgLDJeIjwxbw73jFrlHliTIEgwb7BrfX04xV5RNiQB5dvOD+jfFnl6sD577mwiNrC/545ZotI0tSHYEky1iNt+x4GKrrdb8ALEQS/aOPp64sKmZmoF3g3uZ38+Ii3liv6ll9TNqViSDEH4Y8om/Y2wQjTthQl+1Hhrf8o/njMWlPJwAADH68saxt2QdWdN01g9CqjTK6agNpsdJF94DfnhM5OW1AwCbbbmLR6T+t3cvT0lrkyrKw02hli/YzB+mB0qWgWtHBsfX0xz/0V1K+jSIrUw3NWVsQBKqbAf8AuwSvlyQykxZb+fiH88WT58iAxgH8NjccDUThSt1EAxEzH8VvkDf+uNErKSQ303KiBeTtsTyPMTxiTZdFPxVY1GStKx2kTrErYX8jfCGZ6oyqxSATa6nyi5k9xxhfK0alRlZn1NySbAHuoAJPfbFKMVkbRaUszSBYBapA3IdEFyLQA7bdzhvMrSCqG/dz8HvcxEkXPhCCfvisfo1RqdiotYbCd+GMn1Bud8SoZOoqhGP4YBmWEDY9/Lm4B8k5x8DTQWlW/e6VR7yPilbAxsBMjyxLOqyv7qtUCkAFKcnXF/FAgKSRyR3gzi1GdWkumgjatN6rlTUmdlEaUnYn8zvzmY6dVNQlV1lrk/ExPcksDa36vhKSfkpySDGv7toIAIPJEGYvA3HpG/fBaQChGaAGNpaSedV+4xQP0DNlgoX3aHeLKJ3AWJHOw5iTi0ToVWQDWLhR4JswsQYJuFIMROx5xTS9ijJPwOZfJyxb8MG5ZbryYbgapJ22xT5v2PDOxFYXJtpPmRcm++LuhlHGlKzAKz/FfweGZbSD4dS2jynsG821NApFdahW3hDFotI8QBtAvF7YFjQOCZx1b2WFIamrAbAeA2M+Tbf1w8nsWFTWHFVWvqiw723Bx1GZyKVUClkh9piRFhM/CZEXInHM/sVfLV0VHAR2MFSrCFE2Eki1r2vvhqTa3kX1peCR6LBlAmqILEAD1gGfoMPL0gyIH/bAP1G/6kYc/wBTVQA1PUIPnJIN53kEjniOcWfSOmJVpMz1RrndlKhFGy6QTM/xExvjPtLVlqDRyWc6Gxqq3hAlQwIYgy0b3mRAvuZ4wivsjV7BCfJwY8li42x3H/3DlqChQdbdhc3BB2E/P1xDN9Qq5hYRlo1AZS9wADOsLPhhpM8TuYxopNA+NeTksl7PZhqmjWFE7N4dYHLTc7X3588PP0InUA4qKLHS4OnezKoVlHmR3xYU+jhlBradZYFiutmbvdSumQAJDWnyxZ9E6NSKPXSFVWOk1GaobeEwG8Agne/rtgbtCUaOVbpboJHiAABsRY7FWJjaLeeFMxm6yhl0n1W9vT+fljour1nNZmyzKJAJkEa2AgsGBhWMxMdsI5brfvU1BFZlaHKFFqAxFwQNa23Dd53GJSv8iavFiVGsHTSdSmAT3gnnynnFT1XpwViEVn33IBv3Cm3OOszbUFDCrXVniSCrgm0AGAVJ+fOMyae8nQ1JrTIgNa0QSDFxcYIpxE4eDzcZdgY920874gCT+E28vqfrj0o5AqsuQSdi3gMTYDUT53xEZYsf+mkgXLMAR3t8z8jjXu/Rn9RwSZRiV8JE97Th+lkWvI2HqJAAj6jHVV8uiKR7tASBdZMQe5JiTbbiMBq5J9Q0EzyCeI2A0YlybH9bKellWUDcCO/JB38rjDgaZBaNtogmbgjvG+GzlKirsW8jP8iP0cAo0GHxQWOxIgxyB6es+vCpsfUFQ6WVMgg3nng73/niObyhb4SpB4kd4Ow9MGFEgn4QvpNivaT59sAoVYe4p+ZBhhbtHfzwdWFGj08//uVfIi48t8bwY9RHNMfcfaMZg/y/6hFoUU3ZRMwLtBmwsDHzxAVUkxH1JMk7XOLKl1OF0FW2Pi3XmZWw89sZUroHUiBwReCfkTB2tbGHV+y/rfsUDgWVlPJDWUnYtczMDvON1q1IsAShIgXN/wBRG+H6qU4nwsOYuBO1mG9uJxUv0iiRLIskiIVgf/FoHJmwF8Jr2wlFLyPJQRBJ8M7GBZZ3t58YJWYD4XBj1+nbGsllZ0KiiwkWLEn5STEb+mHMx0taYKvDNEkDhoHh7HiRjPHlE4EhUO8A3IgSbxe45iTvaDhbNdURHhjp5EyQIi9pPIuBh/LZFfeBqaMSBAF4vvYckj6Thmr7EtWM1IDCTLxqBPIIEi/FhbFwqXgN6FchkPfsNOYQSR4WDEEbkX53B9OL4NnenlAqh1ck7KeBvab+m8Ed8bzWVo5bUi6qtYCdIOlFE/G5MlBxuSbwDfDvT+ttdTRAbSGOkqEiSNWpwGmdwRONZRwadU0VbKBG4PJG2/kePvidarTF2OrVuSfnt8vtg1XqMuROlyRGhV5HcXI388II6EadQb0J+fnufvvjnuSz4Jaa8jNWsigMAQZM+XYepPFvXgDaqzHT7swBaVJuebjaCB598K9OzD6DYLDEqZBYgT4TBiOe+DVM372zFiRIi0yeY2I/r646Er8lxeR3/TnZZsVA8ShS0f8AbO5jfFXnfZ6magOjNa1bUBSp6CwUby6zv5EQL8Yrul5Wvlc0+uoiO0lfj0kaGUAopAiWViJPwjjHQ5etnConNKxE6mUKEuZF4LKOIGnb6aV1Hdg6nT6gMjKqOT71iYk+LwkjcwBbvin9oaVXUaaOodzOhGEMBJOkbix8/UYsq+ezAb94RUPIKppBBPwlYJkauZnQLbYzJ0l969bWksANIDFlbgHUZIUmQ3be+ElWRt2V2Vo1aNMKFUpF0KLUAZjJIJOoEX7EYJrZVZ6qPAB+ASAJiCpG3M6m7wMWNTqRQO5ZUYwWZpGoKJWAxkCCb/i3vjkc57UM0Ij1GpqT4lDazN41m6qTMxxtilHsS312dBluhnM1QahZKd9NJW0lgJkkL4muLgARYA74vc9QpZf9ygKRUOs63VlBUeAlWne4mYBuMKezGVq021xpViAmoFKrMyjTN2YGBIDG2vjis9pswyNVdU1upuSjGbrN1Gkt4hyd9rDCtvAqSdjIytM31QQJEnUZO0EiQB5eWA1TpaVioTM+HSWgbQ4F5O4j54qundaWswU0zqMqChiQB4jpJAG0XgbDFqoJYodZtfggny2t5E9+LlVspVtGGv7xggZpIujKoa3C7A2MwPPthrMdHBgOKi6BqAhqd+9jpO3A4F8AKK1nOxsRq37hrR/4x2wWp09FUudV9QXXBvH+7eAbnuQe4wgGPeUWptRqBdHK1DA8mUgW24gfPG36bTZB7mPmQ8/8S51b/cYqG6ZLAwsHuoAiIkbAx64MUIOlJ0gCwYgTNxE+Zjvh0KxvKez9ViYKkGxOoo08yokHfmMbz/s45AZkSo6AgOajIQP/AGQDaeMHTI1hSarU1JSkDUx3Y7BV1BmN54AHOAvUmdLahwQX48luduQOcAAF6SoCmprECAVqHSBte9/mScRzHT12WtqkbEXuJB2IMg8jGn6m2oalBaDHh1Gb37cHcfPgjbO6zDIB7wWZ1SdQIBSSI1QZF73+bpiYJ+jsDdEUyL7/AFFr4Wr9LqAgaEYXk6TEcSFc/acWyVSZB0x2iCB9bc2jBFpK1rAgyA0mB/I4aYUc9UcodJ92I4KuD96eN4ukpWuD/wC0uR8vHjWHYjT5hdGoqWBEgTPbnb6d74r8rny51KjlpJF1WBMDSB5g3N/CTOLhKEggwbeKJj6+pO8WOMDIImDqB3k2ttBiJBPG5745e/obt6C9Ors0KwI1GTe0nzY3M9zizyfSWeWclKSHxORxewPJj6c4pqPVtCxSnf8ADA5+Zbc7HDTdVcqiMzGPhUybk8czxucJu/5I06to6Gr1AH92umlRAItIc2uWaObcz8sVmZahRIaGqAtckmD2285F5nCqqzEjURInkmI4k/PmdsMpVpBdJbWQ0Xgm+5MCDBiCMT2snpjI3U60GQinTMEBdQ8MWBMRB35ttiGZ95pPva2k7BQIiwiYJJ7zI22xXZnq7LLgAWg7WgGIjzj8sVb5lje7EjiSP1M4TnLSI7KOErDikUep7p92DLYSGiG3sbQOYnElLn3grPqDqvuyReVe402uV1CRyfI4jSpsZYj3Y5JZQY5jURPrxgHUMypqCoGAaY+IaRawAAIMCOcaxb8lq2g2XARgKaKpYkyxBKtEdxc+U/zwwvTzBeoEsfORN7j5jvhZ8wpILaWIJA8RMwJEAKOOP9vOG+qSHamGUBZI8Ii1jzxtPcj0w3bNEl5FDVQfAIK7xtaTYHnE6+bK0zUDSwjf4tK3PoIn13wKhIYeJyoGwE2G57AfTm2MOaOq8L28IJMfIAzv8jgWB7Gc9RV2BDhlMMjKROg7XKkbSDG0YF0+gVep8JQgAdyJvOkKLHmMFrFmlmcsdrogi0RIWbAD64EneZHa/nf6EXw3Ihqg1NEaUUiQJ02t2JgzpieJvOAGgysJQOFbx+E3Fyb/ABHfi5jBKS6WkC5FyQBbzte3fa2NKgYlT+E3B+9o8+ewtthqSB5Es5lEqllZaalfgpqXIIECd4ji5JkDFLW9nKpqahpRCRKqKgJHcBfDJA22vvO3X/6aoQKCQBI0khQV3FmvyNu02wjX6eouHqsYkBfUbswt5GB8t8Wp1ojqnsHklYqajUfdmkEJJqMytqJDaUUkqZAOkEjxEYEiAI66jUBbUwMiXtcARLDTAnsBg9TNmnApqjKxGoEyxPeZA+EkgW5xrN2YEcACdR7mwtucTaDzRSZzpLO1MqUpwhZoBUxC+IBYM+UCJIntHp2b934G8QJEhtjMHabkefO18WzZtQJiwAAkgkiLWO1iYJG2KvPZxST7unqggsFJsZ38Ow1R8474tSvAmqGqrEafdGAD8DQRIO4XaIufXjD1PqEhdSktyFZW0kb2JuIPHcSNpuPZT2d/G8EmbR3HAiTAIHywPr37PlMufdv/AOqrDwkb011AFgT8MgfckWBmCqayxyj7Llwaz6aKfEXKqvHAEE82gXO+Cv1GjQk5amKrA+GrUvpUAfAh533+lxjlameat7sVK5eAFTxnQYtGwGqwE7nuMM0sw4OktUMfhCjUBO+o3G+wU2wds0FBerCrmSXeq2vTbUqmL2ggWHy5xU5bLOBqLLqNgfhMrIIgHz9bbd2uoZoKFNSjpv4am5EbeIRAI7xBtgJ6oCNTst7D8LMVkbkwDIO447DGiE0bSpWRdRl1uWAjVF/MLaNjHriVCtKa1bUhmQSWhhcLBuCDwf6EuPktKylQ6TcSUEHgm8GfIzffFN1LItujNTcOoYgroZI5nciLA98NEscpuGOogK03+IEj+Gwjmwk4lmeoBG0uNvxaWm57iREdr+WB0a7BvGjBWEgi/gHlLAnTcwQCdhfGZjqFIElm0hiSZB03k2MckG3lgoA/7ZQ5ZPrT/wD6YH64zGUM0ukaalIrwSf19ONsZhiJhmhl5W3MzI8/Mm2NVKw0g7wQY3icEfLQDDAckARE3m44ufrhetVAESLkTz5C43tGPOttg5NBarRHhEi4/sDP6+WJL1FknTBDRbsI35i3PpivdyfF3Jjg2j8hPbE6xKgMPxKYHaDb8hh1Rm5ysd/azrLSbiOABtz6X+eNNX3v9zufPzNpwLo9KnVZxVrCjYbrvq1eIXAEaYv3GN5z/Tqe9V65OwBhYU3ICjsDecVHjY0pP+h/qNB6cGqPd6uWZYsL7zFuPLCVDqlOR7sBnHLM2iTE7LH24GCP1ahUCrTytSpqgJUYyqqIGkOeIj7nFpkum1ShCU6NIf70LEi8EfCIEY1pLZ1Rj6K73dRwCKJebmDKz2BBgfPyviVLpjHxe7Cgj4tcAD/umL3gGIxW5rquZQkGsbMqsAsGHHaSQZ39d+0vd601aIIJgtJlriQCT3Nx/KMMpbI5no7tUp0w9Goz1kAp0yZI1jknSLBrmf5YYPVKbZp76hrKt8MSrRs0g257GcZl84UcVAuhkMEQoi4JYGO837HAKeU0hyxEgkBdM6udyDxuRwMO8CqmWuc9o6aHStCm0xGuqxvIto8K7Ge1sDHXnYEP7qmhsoSnTnibwTMfkMVOYrMQVQttcrvAAn0mfWwwL3jKRYwNzJkReGXcd43vN8FCbrY5Xz8kFvh7nz5+sHDtOsGQTYAS3qTcbjzH+MV60/eIXuCpgSP9o1RcBlUiZ81jkjS5pNIE/HIHyJ1RAjebd+ZnEtYI73kt0rIABBA2MWsAIFsFXNgBmvqGnSwuYMSfEeIPHPpijWiShWS0dl2EHljBgg2jYjEemvOYWiW/6gO4spiQQZtff5+pcY+SnItG6tpBMTMkEjvMiw3F/kZ88Ey+ZFRFksNIEza9uFsNwMI+8hvdkr71GK2i5XeTIE2i+1vLGO8u1Moy+7nVBKmZi8j+kdhh0IbNJC4JED+KbAAE3AB8sCzlWkoDKTUZoJCwFIDQJOq3rpPG2JHLjbxkTaWkW3E2O478edwnLKrSVaCCCTTBj1g3Bv8AXFCoSr9apOp92q+8uNFWUFjsCZBNvxFb4pKufrtpV093TMkFRCkrsAwJmJ7z9cPdTyLaw80GMWlKiNZoFqYi1r/eBYeZyzzppqmrTNnqrdYGkLVIUzHaLjc73SonNm+h5mrSYVVbRTmGkkB+9MAfE0dtrEkYufaNlrVTVUVFrJCoNKkNBJabwDsBv8I2F8U1bqsPS/aqBERo0EqIRjI0kFd5kDTvPIOLDJ9RoN4/enVzqUBr+nh389u2J6tZH2vALIdE1agTOsyRJMeGAeYJHbtuYnC+a6icvVFKoztTIkEaZQbbCdSzfiONsX2ZzBCgBCGKkAaWVZIHiMAk33G994sebzHRqtRgfdmQNxMSDEjnY3EWse8pZ2DwsHSU6SLQ1ppeiwKsBDSd7gARIk/JvTFePZmm6eDwiZAkk7f7iTA85iTitpUamUOsrYyHW4Rl/wBwUeGTsRcWOLro2bp1qkUswqAzpp1AFMEAEGoAVJubmJgbYpJrQrXkQy1Qo+jMpUIUEIuklLzOloE2H3GC06mn4SUA2VgxmLGbjkxBiPrizz3THpkisjKCBBNNSrQfDpcGDe+84r0yqq2tWKPcTBjnxX+G5PP5YaBj1XNsFjSxIuSQtpE6SdQ7gmOY5GFuoKChSopXVMhwAZ2gbkeQE/XC60ZJQmkwmZkKwIg6oENJPn8jjWZydRiWZzpkCCdSkmQIt5832njFKhCiZJAADqECLwTbubYzG16dUjZT5gmPlbGYP2KvwW9WSCdJGwJ2vFjf1j5YTNRYk3j4gIJjsLeR4xOkpBgmzCCRYTO8eonf+062XAQmI1GbRJEzzuPsBO18cVJOzLyDruClrsO8iZ5tO0RP+0eeBV81IA+Ixb7kzPO+J0vhAK6YkHvGqdvTy7ziOS6S2sN7tjyWgqCRa52O+47+eBJNiq9FVUWJV111BEJF44nm94Aud7WGL7pvsuHCVMwFoqCeInXchlF9wTA3xY9Iy9JagY1DrBEksAPIEzF5Nhf6DFz1LPITJAK6ZJm+okiRyY3Hpi3J6Onj4ayyWXo0qJMQ6gFgBFgIhV8jO18VPV+unXpXxi4IZgDcHzFxxI/rhfMZkhiCVFT4WAGiYjUxUWBg7D+HjgOWy2txoWHvew4FyNiBAxmlnJrLkz1QLIUAzuyjwMwJYlp19pLW2xKuxdioCmGAUAmJkREj/EcxiNLptZGZfeq8mQNI4AlhaxI9bTEYMuXKOKpCyoNgVA1gAKSIO0yTbjGtJYIv0QpujLp0kGe5AEmxJEjTbe0b4EcnpgiSSSQGNx/EYI3k6ZMbfWz6bk1rI0QSlgPDZjtsQEnkmRBEAmIXy2aSiCiKKlUksS4imnloA8e27dtsVQ22w9LpzEBi4pqD8dQEKSvCxdzIHw3+gxmZ6WEU1komtSJgyDGwGr3d5E25nkd6/P8AV1rldfvNepVi9xEwCA0LYxAAmDbjrulGi6ilSpi/iYVyzMLxctqJgjbUIjFJUDdnN5hg1NXJbUzkFDN1BBBCEaQLCw7zxiFSmgAMIAJM76TzECyz3vt3jFn1Dp496RapLEsyuJFzCoCpXQZMgAEkyS04QyuSIBL09FNgSGZ6ZQGyneBJ3j+eE7FQNsyaaLaCxn8NkUbzblmt/ttInCmeaTINTWCpgGdjwC0Ad/InknD2bpUQAHzAEKQRoBkzqsCQCfFYX34jGqQoKgKsSNMxO41Anw6TuZm/fAsCoR9paOqqzJC1GszFoghQGi/xGACZ47HEOndS1qf2kNrpwoqyCw0AwGA+IaZ/l2LTZURq9yGWPhZnMs0ljqHMQptFuMJf6lTVXGlqG8BSkGLGAQL83Lb3tis0S3m0O5oQWdrqsSyHUPHJU6hsDc+vbCNdwZqKYMaQdzquRtsbnjjFTRzjUqyGmSoqA6iBqFiQwZB8SwsFTMiLYuctl0RRqRE8RhQHNMHsQQSkyIvF9xcB9Ug7WRpdScOVJYjcs3ZmOkGTAUBheAZ7xGA5rLsY94z6TIRDCmVvqgmIAt5/bFs3UKNhpJIGsQIsQQQDJEg9lm3nGKetlatd4pofFsASYuJuKdvUn64EFkcyEJPvASFh0M7G8z3Fh23F8Rr9KSrCIiqSd1CLeeWbi55jBM1lRQ8bnXUuCg+Eb/E1wTqgWHfyxqrNWmGYKSQDeDAEkLHG4Hrab4bFYln8vUy1IN+0oTcBA8vIMfCJ5B8rH5lyOd9/SCVFJdT8RIJI8V5bm8EiZC/PE1yZcKrKJEQ2pQ3E2i5BtJjyxZU+jeEaWcJJMtoAF4iT8RB4G8mcDyCwV1bcBKLpAPjHimyixVQdNjby2OKPO5UBPCjb76SO8mDIHG3z7juRlkKMrMpV7ncgQInSsEHyBXbnjmOqUqMkoGZVUAadNNLBb3BZpBB1b79sVFollv7M+3NSkBSfSqBSBPipSRYkAnSSJErHNt8XWW6jTr1mpPlky9ZgDTg6gwNvDUWzHcbXmJLABuEVqT6W92Fp3RggYlWYHSWJOtjA7wLwBy/TdqLLTIFbLMdnYQNhqR1Mptup7AzglQJl7Xy4Q6KhVJNiYgCTsBOoHuPECCMJOtJfAWJI+FitRbCJAGmQIjed9gcPtVFdWUOajKskP/1JB31KJ1KoH7y0mQTGKCv1B1cJmNLrpMNDgjzDwQbwSGFiTcYmLT0Ox79s1+JWEG4hGYfIkgn6YzA8vWoFRNXQbgqfeWgx+FSLxNid8ZhdvwxdjeYQhWAMwInf4Wtbnf6j1xqjmZUiY0wSQO8A7bEHTGJnweJrjiSZvtYTIn+fc4Gerw6j3Z0sGuyinOm8A87xeN98YKNmSJ1q6AhiwHfueDpWZJ1WtH1OCJWrpqqUiw8XhIYQQfFqg2sI34PkMLe8pEo7GGLAS5QmPi/As828Vu02xY1M6tOSGEAiwnc7ywO8jzHiwm+mIjT66Gc91Zq7iV/AnwxBYgkj6jvwNpOEm6kZ0m7qJ0iDBWCBaxa8m8C0TE4rM7VJrESAqgahG4iAjE3gnwgKOTzOB5UQWNj4h8PdiSDeJJ2JP5Yrqlk0fLIssnmyGd6ieGRBIkQJmdJJv6ccTiefqFgrUaqJyRpDMVkyviJJ2P0OIu8oLkF2JUGDs3ivzaSBix6d0GoqmpWcZfLn4pAL1DMqaaC8zzsdricEGnkUZNkcqj1hppl/eOokKLzG4tY334m+JZzKU0p/+rrM70lBZKLxcH/8lQQF/wCIEm/yF1Dr5p0wuWXRRZRLSRVZdV9bfhABWQO84Uy1SarqNIgm0AG0gQYhh8NjPocLS7E+AOZ665pCm0UaYA0UgkBoAM8ySt9RBjb0rOpVKz+606nJEgCW0qWs9pYLMjePCTGLvqwR6iioVWmSFUiSSdOli2kjwruZ7CwwIdGoUATHviItUZivwwIVdKwAOZtzjaDTSZpbkgHs5nalIqzU3DA28SqpkEQQ9yIkRvBEbGenqdTDqSdCIZkrfxWG4EnwiPCPLFJV6gwWKYSlqhnK00A8QJkaRPneZkCReT5fqFaspdXXTTFh4Te9zHp/CTM4JUOMqwHy9REnTTZwws1SV352mBKgfiPYYWrdVRWQAio86VdnZUAtbcyBFlOn74jmesVlSF93ME6mVI7GwjTfv2O0QKvMZDUsmkrRYmi7UyF3BhtSDbhRhIHO9F1lupEk6ilVrklUIEQYILt63gfS+FaXX2lkVVOkRqYXIiARMhTN/h2O2IZLK0mjS7SDEkQQJBgESJ8N9p2tEYLlckDJIJtuRB0qJsfxb/EABb0w7QZYU6oNQMNIHilQveWbRGryB3IMi2K/rpUFdNDUajAqDrYMY2VZGk3J/Ept2wzncySQumWYiEE+FRItwN5NjcnfEmrhNRQj3h/EWJUDV4kQRZQSF1R4ja9hgXsNoAcitJNOj4oLvfwKGn3dMwQP9xBkwQJi5elkHWKjFWqksit4iChIDahxIIKngiMVlfrao9x4VYEXIIBF9rFrGxEX9SH8vUpimrGSxnRcrAYjTq3ndrA7cbYMivwiwASU0qKgHhN3Gm5N7ajc37iIODNnKlVfdqFppHjFEFBv2+IkQNzcEjscL9MzqwSNOl5uTYFSSFBnaSfKwHfGnyugaQo0garEgSRuI3jYRGDQ1gUqZIJPvJbTuFgi82LG14mBJ45xGkVVJWiQpJuXGmd7mwF427c4azdQVkcSF/3NeBqHiA23IHzHbFZlsu2ohiCdBhp1QJFhJsATaABfAmmgTDUs2shTePCSAZnzLCeQTH17WCuGki0W4PEReSY7W5xVCkdZgLEWBKgxBmCYk7nfjGx01tWulqAfdSCBIbgXvII53GJGt5LLMZcjUyaiCsG/F7LxO8yeBfFdm9JUzpNjIYAWt/DzBw01GpPwO2o7Mm67zOw3mPXDC5M+7DVKhSd/GpXVNxF9JB4jYd5xVA4+iiyCqrVkGmGVfCFAiDaCCZBuJPfjbB8xkAPGohrD+FZAJsvG0bces9H/AKeEXRZp0ybzbbxG4MknbtaMW3SmogLpRZAJUgkMTtI5A3E8wfXCd3sn62kcBl+m5h2LrSqBhcVEDB5sROwIjm3yxbZrNV6ehq9NAYIdpTxLYeNRYG+8Ame+L/q/thWoVBvptYCe43jkkd9vPFd7Wdey+cpamoBa1O6sxCq6MBZnkAmZsdiLbnF7wT+CrfqF/hS1v+mG2tE6DP1xmK1krGCoaCAR4qYmQDMSInePPGYzUF7/ANmVjGT6mailBMkhllpMggXYg7Ebx+I2MYV6tTqkA1SSGY+7JKsZRBxFhF/i3I7Y3jMR/GdIGS6XlVX985XTrUCxJ1OJDREDcH7Rzh7qmUV67Ekgx4Ra/hUarCB4Bt3JjiMxmG/ZcUnZHpZAgFZVQxjgsbyZ7AEf4xadNpuwKU0EsNUyBAH4mvJhTsJuMaxmM5K5UEv5UO57rFHKPSpqoq5kqGV2H7tFIkuEjgJMXJ8sVeb6s9UmpUmq5EiTHiBFgNlAPG1t8axmLcV1QT9Ilk82XWFjWrA8xcm1zyFHlbCefoj3oq02u5ki8+Hw2JjdlJNuB88xmJjtolPA/kEpv7w5hytJSAQEBdjVQHQDB0ze/H5VidXLhgKenncRGqApi5O4nt5xjMZjalRpNuMcEY1IrLBJlbk24t9SPr64byRNMMhtDId5JGqTeP4ose588axmM+T0KSVWGdgkqbFYKNbYjcj5/nAviNJGNSA7BbKSDHxBRJHJDHUO0bbYzGYSkybdAMqP3Wpx316YknURY7TMyfOfFgjV6lJUBASowKpRF0AbTGo32IaYMmwmMZjMbLZpHGRnO1PcJcaqjiWfYkGPCLWsRyAJEGZIpai/HBkGCxBZSbt4IP4RED5kzYYzGYlvFkyYHpXRf26rrVv3SQapNoN4AkktqAufLmBjoc77K5vM+8Vgq00snjE6SS0sqrpYmJMkevGMxmNJOsejXjiml+StpZCpRKqrlzHiAsNSajImO4Hy3jFunV1zNOmoLQpVdgCHTcyG38RvJ5xmMwtq2aNJOkWuR9nioBRheTtuBZhfb/GB1OjwxliRHw+ED6gSedzzjWMxDZSgnsYq9L06darYCNjtyTvOKzN1UDqaqaqYnUAWAHZgFYSRI/QxmMw4iaXXR02Uy8pNMjVpHjMs20AS5kkbSeO++KDO1kUFWuVJkn+LabDe++MxmBDK/P8AXxoDQWHHnOKvJe0pdXOzsdIB3tssxeSfvjMZiqpMy5JO6Kv/AFbUpapqYj4gG0gDgbERbjkYXofvVKIhCkzp1z5x4ogSPyxmMxWkYbY5T6ioUApJAG2kDbtGMxmMxhSIP//Z"/>
          <p:cNvSpPr>
            <a:spLocks noChangeAspect="1" noChangeArrowheads="1"/>
          </p:cNvSpPr>
          <p:nvPr/>
        </p:nvSpPr>
        <p:spPr bwMode="auto">
          <a:xfrm>
            <a:off x="63500" y="-703263"/>
            <a:ext cx="219075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data:image/jpeg;base64,/9j/4AAQSkZJRgABAQAAAQABAAD/2wCEAAkGBhQSEBUUExQWFRQVGBwaFxgYGBcaGBwYGBcaHBsYGxgXHCYgHB0lGRcYIC8gIycpLCwtGB4xNTAqNSYrLSkBCQoKDgwOGg8PGiwkHyQsLCwsLCwsLCwpLCwsLCwsLCwsLCwsLCwsLCwsLCwsLCwsLCwsKSwsKSwsLCwsLCwsLP/AABEIALcBEwMBIgACEQEDEQH/xAAcAAACAgMBAQAAAAAAAAAAAAADBAIFAAEGBwj/xABAEAACAQIFAgMGAwcDAwMFAAABAhEDIQAEEjFBBVEiYXEGEzKBkaFCsfAUI1LB0eHxFWJyM5KiJIKyBxZDU8L/xAAZAQADAQEBAAAAAAAAAAAAAAAAAQIDBAX/xAAmEQACAgICAgICAgMAAAAAAAAAAQIRITEDEkFRBBNhgTJxIqHw/9oADAMBAAIRAxEAPwBapWTNZY0wi+8uf3yGojEr8IeQyMREGeIE7Y4RvdoXRWVgCRdWJ5A3JiCQe+3IxcdV6tTVQn7MKhidYLK6wCPw9pBgj5YpGpLUGoEh1Eg3uB3HePzxMuR4MooNm8+1WqCQFsAYA/DaYNxJAP6GOp9gKiCqrM2klQCJAGprKB+JzbYCBI7Y45R4CZJPBiCATEXG23bnbF37P9RenXVlKhovqBKjcTAIk/08sZxnUuzLawewrTxIETEiYmJvHeMc31D23pIjCmS7qLMRClpA/mT8sc2vXX98cxTf4y124DGymLQAP/HHZP5EVrJgoHpobGG+AdPzi1qaupkH8xY4YxumnlCZiUsFFIDEQ+CLUwnY1RNXjE1bAGONo+FQ7GhVwRHwusYZpHGbLQTWcYWxvGEYgogxwF6hnBZwNlxSJZBqpjGUTe+JDAyt7YtEh3AxAVADgbIe+IDzwJBY6HBxhGAU6mJs474mh2RqW7YSqFmMYYrOO+NZZwMaLCsl5N0MsY7Y21EjDIriMRauMRbHSAU/TEmy04NqGMpPO+BtjoG+VEWAxKnSww5EWxWdR6qtEprZRqaLm8cmBc3gfPEOeMlUOPkwcS9zG1sCy+fWooZGBU9vLceuC/tAwdmwwSBxmAGvjMFBZ835mqxAYiSLRbSZ2sfl+r4ULKFsCjb+R+vniwylcspDA/bi/wCrYDQqhVBTn4oB3na/ljh0WgyujFoO2/bm4tN42Py3wzlbTMahtaNrxP3wOioBeCLxx9THnM/LBXY6t9h4bTNp37XFvLGci2iJchTNzcEHsZ7dv64YpMQBA2gnt6/f74FTAa6z8VyYFyDubW8sbqW9LDjzI7WjCecmZ1nsh7QDLqwqFip2AvBHI/XbHermFKB5hWAIJt8W3548gp+txvi7rddFShTpvM0z4SsRpA/EOSIxvwfI63GX6IlE9JxsDHMdF9sUYKtQaWmCeIC/EfnaPP1x1AOPQhyRmriZ1RuMZjeNA4uwJqxwenUwAPiS4hjGhVxLWcAU4IKmJoqyTA4iWxL3mNa8AETgRODasQthpiYPVgi1MDYXxJUxWCQk4FUxMpiBU4ENgwPLEhTGJCliv691pMpS1uCxJhVEST6nYAAmfLA5UJIPnc0tKmzMwBUTf1iT2EkCeJwn7NdR94hDHxra5EkCJMepuRbHGe3/ALYColFKSq1KoAxf8QIaCk/hPnzifsJ1umusVNRcwVCLJe5hTAnwyIloxi+XNF9cWelmoMVuZ62qZinS/jUn6sAPkIuZ5GKr2166MvlvCSKjfDsQNpB4O8Y4Wn17VLyWqCnpkwdMtLXJ5E/U3vIynzKMlEpKz0/rnVDToF6dzxO1++PM+qdRZ2NT3mvVMG6wSqj4J8Ild7yNOJ5n2595QFNZ1gQ5ggWjnuTNrduYxRbEDcE8R8RG/luf1tz8/J4RSR3v/wBPupwWosSxa632gSbTyPyx2zJ548i9m8yaWaRluTIWdrjTJi9gduTj0bqnUWo0dcoSInUdIjmOZjjf12xp8STcK9ClssWqAH4h9cbx431L2hqGs5FQ3YnYc3i42G2Mx0OTCigy7LYQQTxsNMRI2/i3k4EMuG2IQidINiRvM289x+eII+liirqNMqLi3hMNv/uJP+MWKIE1AqvIlgJtbc7T2vjibotEKNPUwM+EhSCeT4eYtbBnp+Mk3K2kcjb8hxe+IqgklTDaV8lPw/zwSlSJdyDPiZrE3Fzt22+uJbwaEfeGmrzdZX6EG1x3P2j1M7LutwdJsNviG3aQDviGaLNRcxGnSQLkm97D5RiWUQClIHKkT561geQIHz7YFmOSGsjlOwA5FjgLz7wab88RP5/4wRwAAoMtCk+Z079tsF6UgMl+FOqPpb8vnjJRyJonT+IEC/P9LeePQuk9d944ptZwmpu02kbbwRI4vjhXcIAROrsYPBO38vLzxBa5VtSm51XiN99u8kY14+V8TsiUbPU2cCLi9h5nG8efV/aiqzKCRCEGO5G03k+v5Y6rpPtItWARpLG3p/XYffHoQ+TCboxcWXQwRTgD11DKvLTHyG/8sExvsQYNjc4CMTU4Oodg2rGA4HqxsNiWh2TY4jhVep0y6oGBLCR9/wA4P0wyxAEkwBhJoZMAYkCMLLn6cL4wNQkTyMVmd9pqaZj3MwVZQ092QtH/AMfrhNodMvZxhAxyHSfbhGpPqbxy5QRuAC2+3BxzXWfb56rvpJVFACwSPEfxEd5PlEYzfIkrKUWzu/aj2jp5OlqdgGYws+W5MXiO172Bx5R1Dr4zL1Gd9V/DJJAFgCoET2Im88YV9r/ahs3pYhYjTtBkC5A/mZ3tiho3AH0/UYynOy4oYZjqBY6vF9fM4Zy9bQVIImZntEGdj9/54TCGLD7+XbAqzAjv3/zjGy6wXPtZ7QDMujAmURQzHdm3P0JiewHa9PRrko5tGmCPnxhSo0m3P54aQSpEgD1jYc4mWcsgL0uvbaw3B2Mfni8NQECLRtsR+pjHN5ASd7fc+Q++OpyCKy7Xtwe+0nfb7Y5+bDspG0raF1xMGVjuOw79pOHOoe1bvDIaqHSqhRWlLT4tAUkkg9xvPotnpAA+n+R9MVfUqxCkDQA4Anw6jFviiQIj64fx+Sv2DQlmaTFybHz7+fw41ifvAd9/ImLW4OMxt9jANXywV6pUMzazpjUSNTEx2ww5gOWJj5TBF4+uw9MK5asIUF4kKYkzBUbEflhrNssAF58O42kW9eMS7vIxTL1VEBCY0wZUbid/7HFmcuf2g3EsIji6g24/XnispZbS2mBOg2F7gm89oHGLI1StSmANyIPI8RG8dgMU/wAGiNBC1NuSdNrxIa4vuLi/lhnL02XLjwxLIouRzUJPYE2Nzb6YC0nL1dIjYCN5DCdr+X1jGsq5OVDNPgcEiYukx5QdSjznDWifI9m6QCa4FggU/wDJGBMd9IbEEYiW3OhjEc6THHcYJnqk0UBNgtIm4gkU2kx88QylzsBNN5+rjbj4d55xm0DWQtVvAW76Tte6iw9Map0oAm/xfYj+eCVqI0yOAhHrf+x+WJqkpfs2/b3g34wnVCaBCnI7W/sL4f6U4LCnzeDzc/229cKq+lTzYX7XP0/Xnhanm/EYNiDMc/oRjOL6u0Q0dL1HqOus1QMTTW03iAStvMzq74ul9saPikGB8MEGRA77GbfXtjkqVfRlWIAIJg7bRyJ+HbjtjnK1Y6o1HwrsWmxG4+Z2EcY7I88kr9kOB3/Q/bEtWYViAjnwR+E2hSd4I5PM4Yre31JcwacaqYtrUg+KYNto85x5tXzY0yN+DY+hMeuArVUXkC9+1+JOHH5E6H9aZ7D1L2oo0SoJLFl1DTcRBi/mRGKT219rjRSj7lhFSS1pOmNot3Pppxwy56ULMbAgA/Xjn9HFR1TNmoYkQD2Fp7lRc8SZxa+TKTaaJXGjoun9fem9IgXVpBO5DqBHn27+fOOl697eq2S8JC1XbSQJkKDcx5xF978Y85OZJQnmLeVjAwvUUlQ0jwj9XAj/AD5YiPI1g0cFZa532iqMVVfDAUDc7dvU3jywPq/V/e5l6twzRPeQgXjbn+2Kt7xt6fL0vgdWte29/t/LDtjoeqZm4HI3M8kX+fB9MA98NLeZwuGJk+f6PbnE2NlHdj+f6P0xCVDSB1FsvnJJ/r3+2Jrb85+Z2+hxHMDz2A+4wejlxpO8kWMjeWHIwN0hpE1YcmfL/B/PC9UWkccfIffB1qSL3G3lI58v7YQqg6MJCbBGpxe/AJj9b/XDjWTuTxfa/ffFVN/niyzGYUqAbWttE/WcU0SbyQkESY3PFreuOj6VWPuyDwQeeZttik6aJEHjsYPrfF1SEU5JmIFx2Hl3jn6Y5uT0NDtZyVAkxPaPlPbCPV6M0yovMXAmJPlf+WDa7xB3Hy/vud+2EutVSEPB5jeLQJE/ft54w40+yQxHLZghQBEf8T/XGsLpQBE62WeNI/rjMddREXNXIMtiPEqwIO5UsoIk3uPviVPKFiQ/hsw4BDe8aPMSIv5YtHvlaBgkg6W3Anxi972pDfvhLNHU0hSCyxvx3iOZ9b4hyd0PQuciqlSAZZH8xsSYPlJwfMUwHpM0wGtvwVaPq/nieTzPj0KuxII+RG57+W2HHUaV8iCJAtKgSZ/44XdrZaYGhS00q1Pbc7niYuRvt9MZkaROWcMYGqRMER4JsMOKoJqRyGmxvP8AnfCuXy806ynw6tu+9PkcWIwlIlkc6P3DTv7igR3JNVkJ+lvpg2Sok1jwNFQf9zPHPOr743Sy80wDNsuASRPwZnUNz/DPPGC0xp2vMQPmLfUYqU8FIYKDTB4RP/iy/mcQzNPw7TZ/rqTBKiytj+FQfkOfriNVPBAvAifM6e+/14xmm9gJVQPckTeBE3Hxmx+w8jgNGkBEcqoIjvTUk/f73wzQOpCNj5eRW3674HXVv3QAnYE23IX+n2w/FE0ayVcliBEhnAttZCDEd8UL5TU7gHUwEmYuR6cCBN8X1FihJ03hotN9K/zX88cnns9DsASLnv8AiJDfIjG/EyWazGd8R0xBJvEHf1xKlmiIkxYGIBG/rwMKaSSL7yft5YwVBzsfrGNKQrC1s6dDCbllM/I+eMWvJYRuDhKo3AGDUFImxiDNu4j88OgQyanhmRYiPo39MFNeFYbTIPyP9sBNIiltvBB8wv23NsLVqtzEwZJ9b89sKirGcxmLCOP6H+eNUKRgMR4QYJtaT/cn5YH7l4HhJn6fitJt/jFv0/o1RvAVB1KREiYMEEeYbj1wPA1llY+YhmHlM8zp+9/rgtR1kmLcR3v/AEH1wfN9GJfwbix3BtHBg/bAl6Y4MAEmO3cbb88Ym0GUBqmWbb+3f74byVOQPXj/AJHEsr0d2kaTOxFuJnfaIxKoQBI2v4eB5j6/4xLfgWdsWWwHNzx+pwnUYaYP9B3/ACwU1twbgfb9R+eAO+xjcfli0iRXvHcW374eFIFJMWNthIi49Zixwk43v9PnyPXFhk0BQ6uJI9RBg9sOWgLDJeIjwxbw73jFrlHliTIEgwb7BrfX04xV5RNiQB5dvOD+jfFnl6sD577mwiNrC/545ZotI0tSHYEky1iNt+x4GKrrdb8ALEQS/aOPp64sKmZmoF3g3uZ38+Ii3liv6ll9TNqViSDEH4Y8om/Y2wQjTthQl+1Hhrf8o/njMWlPJwAADH68saxt2QdWdN01g9CqjTK6agNpsdJF94DfnhM5OW1AwCbbbmLR6T+t3cvT0lrkyrKw02hli/YzB+mB0qWgWtHBsfX0xz/0V1K+jSIrUw3NWVsQBKqbAf8AuwSvlyQykxZb+fiH88WT58iAxgH8NjccDUThSt1EAxEzH8VvkDf+uNErKSQ303KiBeTtsTyPMTxiTZdFPxVY1GStKx2kTrErYX8jfCGZ6oyqxSATa6nyi5k9xxhfK0alRlZn1NySbAHuoAJPfbFKMVkbRaUszSBYBapA3IdEFyLQA7bdzhvMrSCqG/dz8HvcxEkXPhCCfvisfo1RqdiotYbCd+GMn1Bud8SoZOoqhGP4YBmWEDY9/Lm4B8k5x8DTQWlW/e6VR7yPilbAxsBMjyxLOqyv7qtUCkAFKcnXF/FAgKSRyR3gzi1GdWkumgjatN6rlTUmdlEaUnYn8zvzmY6dVNQlV1lrk/ExPcksDa36vhKSfkpySDGv7toIAIPJEGYvA3HpG/fBaQChGaAGNpaSedV+4xQP0DNlgoX3aHeLKJ3AWJHOw5iTi0ToVWQDWLhR4JswsQYJuFIMROx5xTS9ijJPwOZfJyxb8MG5ZbryYbgapJ22xT5v2PDOxFYXJtpPmRcm++LuhlHGlKzAKz/FfweGZbSD4dS2jynsG821NApFdahW3hDFotI8QBtAvF7YFjQOCZx1b2WFIamrAbAeA2M+Tbf1w8nsWFTWHFVWvqiw723Bx1GZyKVUClkh9piRFhM/CZEXInHM/sVfLV0VHAR2MFSrCFE2Eki1r2vvhqTa3kX1peCR6LBlAmqILEAD1gGfoMPL0gyIH/bAP1G/6kYc/wBTVQA1PUIPnJIN53kEjniOcWfSOmJVpMz1RrndlKhFGy6QTM/xExvjPtLVlqDRyWc6Gxqq3hAlQwIYgy0b3mRAvuZ4wivsjV7BCfJwY8li42x3H/3DlqChQdbdhc3BB2E/P1xDN9Qq5hYRlo1AZS9wADOsLPhhpM8TuYxopNA+NeTksl7PZhqmjWFE7N4dYHLTc7X3588PP0InUA4qKLHS4OnezKoVlHmR3xYU+jhlBradZYFiutmbvdSumQAJDWnyxZ9E6NSKPXSFVWOk1GaobeEwG8Agne/rtgbtCUaOVbpboJHiAABsRY7FWJjaLeeFMxm6yhl0n1W9vT+fljour1nNZmyzKJAJkEa2AgsGBhWMxMdsI5brfvU1BFZlaHKFFqAxFwQNa23Dd53GJSv8iavFiVGsHTSdSmAT3gnnynnFT1XpwViEVn33IBv3Cm3OOszbUFDCrXVniSCrgm0AGAVJ+fOMyae8nQ1JrTIgNa0QSDFxcYIpxE4eDzcZdgY920874gCT+E28vqfrj0o5AqsuQSdi3gMTYDUT53xEZYsf+mkgXLMAR3t8z8jjXu/Rn9RwSZRiV8JE97Th+lkWvI2HqJAAj6jHVV8uiKR7tASBdZMQe5JiTbbiMBq5J9Q0EzyCeI2A0YlybH9bKellWUDcCO/JB38rjDgaZBaNtogmbgjvG+GzlKirsW8jP8iP0cAo0GHxQWOxIgxyB6es+vCpsfUFQ6WVMgg3nng73/niObyhb4SpB4kd4Ow9MGFEgn4QvpNivaT59sAoVYe4p+ZBhhbtHfzwdWFGj08//uVfIi48t8bwY9RHNMfcfaMZg/y/6hFoUU3ZRMwLtBmwsDHzxAVUkxH1JMk7XOLKl1OF0FW2Pi3XmZWw89sZUroHUiBwReCfkTB2tbGHV+y/rfsUDgWVlPJDWUnYtczMDvON1q1IsAShIgXN/wBRG+H6qU4nwsOYuBO1mG9uJxUv0iiRLIskiIVgf/FoHJmwF8Jr2wlFLyPJQRBJ8M7GBZZ3t58YJWYD4XBj1+nbGsllZ0KiiwkWLEn5STEb+mHMx0taYKvDNEkDhoHh7HiRjPHlE4EhUO8A3IgSbxe45iTvaDhbNdURHhjp5EyQIi9pPIuBh/LZFfeBqaMSBAF4vvYckj6Thmr7EtWM1IDCTLxqBPIIEi/FhbFwqXgN6FchkPfsNOYQSR4WDEEbkX53B9OL4NnenlAqh1ck7KeBvab+m8Ed8bzWVo5bUi6qtYCdIOlFE/G5MlBxuSbwDfDvT+ttdTRAbSGOkqEiSNWpwGmdwRONZRwadU0VbKBG4PJG2/kePvidarTF2OrVuSfnt8vtg1XqMuROlyRGhV5HcXI388II6EadQb0J+fnufvvjnuSz4Jaa8jNWsigMAQZM+XYepPFvXgDaqzHT7swBaVJuebjaCB598K9OzD6DYLDEqZBYgT4TBiOe+DVM372zFiRIi0yeY2I/r646Er8lxeR3/TnZZsVA8ShS0f8AbO5jfFXnfZ6magOjNa1bUBSp6CwUby6zv5EQL8Yrul5Wvlc0+uoiO0lfj0kaGUAopAiWViJPwjjHQ5etnConNKxE6mUKEuZF4LKOIGnb6aV1Hdg6nT6gMjKqOT71iYk+LwkjcwBbvin9oaVXUaaOodzOhGEMBJOkbix8/UYsq+ezAb94RUPIKppBBPwlYJkauZnQLbYzJ0l969bWksANIDFlbgHUZIUmQ3be+ElWRt2V2Vo1aNMKFUpF0KLUAZjJIJOoEX7EYJrZVZ6qPAB+ASAJiCpG3M6m7wMWNTqRQO5ZUYwWZpGoKJWAxkCCb/i3vjkc57UM0Ij1GpqT4lDazN41m6qTMxxtilHsS312dBluhnM1QahZKd9NJW0lgJkkL4muLgARYA74vc9QpZf9ygKRUOs63VlBUeAlWne4mYBuMKezGVq021xpViAmoFKrMyjTN2YGBIDG2vjis9pswyNVdU1upuSjGbrN1Gkt4hyd9rDCtvAqSdjIytM31QQJEnUZO0EiQB5eWA1TpaVioTM+HSWgbQ4F5O4j54qundaWswU0zqMqChiQB4jpJAG0XgbDFqoJYodZtfggny2t5E9+LlVspVtGGv7xggZpIujKoa3C7A2MwPPthrMdHBgOKi6BqAhqd+9jpO3A4F8AKK1nOxsRq37hrR/4x2wWp09FUudV9QXXBvH+7eAbnuQe4wgGPeUWptRqBdHK1DA8mUgW24gfPG36bTZB7mPmQ8/8S51b/cYqG6ZLAwsHuoAiIkbAx64MUIOlJ0gCwYgTNxE+Zjvh0KxvKez9ViYKkGxOoo08yokHfmMbz/s45AZkSo6AgOajIQP/AGQDaeMHTI1hSarU1JSkDUx3Y7BV1BmN54AHOAvUmdLahwQX48luduQOcAAF6SoCmprECAVqHSBte9/mScRzHT12WtqkbEXuJB2IMg8jGn6m2oalBaDHh1Gb37cHcfPgjbO6zDIB7wWZ1SdQIBSSI1QZF73+bpiYJ+jsDdEUyL7/AFFr4Wr9LqAgaEYXk6TEcSFc/acWyVSZB0x2iCB9bc2jBFpK1rAgyA0mB/I4aYUc9UcodJ92I4KuD96eN4ukpWuD/wC0uR8vHjWHYjT5hdGoqWBEgTPbnb6d74r8rny51KjlpJF1WBMDSB5g3N/CTOLhKEggwbeKJj6+pO8WOMDIImDqB3k2ttBiJBPG5745e/obt6C9Ors0KwI1GTe0nzY3M9zizyfSWeWclKSHxORxewPJj6c4pqPVtCxSnf8ADA5+Zbc7HDTdVcqiMzGPhUybk8czxucJu/5I06to6Gr1AH92umlRAItIc2uWaObcz8sVmZahRIaGqAtckmD2285F5nCqqzEjURInkmI4k/PmdsMpVpBdJbWQ0Xgm+5MCDBiCMT2snpjI3U60GQinTMEBdQ8MWBMRB35ttiGZ95pPva2k7BQIiwiYJJ7zI22xXZnq7LLgAWg7WgGIjzj8sVb5lje7EjiSP1M4TnLSI7KOErDikUep7p92DLYSGiG3sbQOYnElLn3grPqDqvuyReVe402uV1CRyfI4jSpsZYj3Y5JZQY5jURPrxgHUMypqCoGAaY+IaRawAAIMCOcaxb8lq2g2XARgKaKpYkyxBKtEdxc+U/zwwvTzBeoEsfORN7j5jvhZ8wpILaWIJA8RMwJEAKOOP9vOG+qSHamGUBZI8Ii1jzxtPcj0w3bNEl5FDVQfAIK7xtaTYHnE6+bK0zUDSwjf4tK3PoIn13wKhIYeJyoGwE2G57AfTm2MOaOq8L28IJMfIAzv8jgWB7Gc9RV2BDhlMMjKROg7XKkbSDG0YF0+gVep8JQgAdyJvOkKLHmMFrFmlmcsdrogi0RIWbAD64EneZHa/nf6EXw3Ihqg1NEaUUiQJ02t2JgzpieJvOAGgysJQOFbx+E3Fyb/ABHfi5jBKS6WkC5FyQBbzte3fa2NKgYlT+E3B+9o8+ewtthqSB5Es5lEqllZaalfgpqXIIECd4ji5JkDFLW9nKpqahpRCRKqKgJHcBfDJA22vvO3X/6aoQKCQBI0khQV3FmvyNu02wjX6eouHqsYkBfUbswt5GB8t8Wp1ojqnsHklYqajUfdmkEJJqMytqJDaUUkqZAOkEjxEYEiAI66jUBbUwMiXtcARLDTAnsBg9TNmnApqjKxGoEyxPeZA+EkgW5xrN2YEcACdR7mwtucTaDzRSZzpLO1MqUpwhZoBUxC+IBYM+UCJIntHp2b934G8QJEhtjMHabkefO18WzZtQJiwAAkgkiLWO1iYJG2KvPZxST7unqggsFJsZ38Ow1R8474tSvAmqGqrEafdGAD8DQRIO4XaIufXjD1PqEhdSktyFZW0kb2JuIPHcSNpuPZT2d/G8EmbR3HAiTAIHywPr37PlMufdv/AOqrDwkb011AFgT8MgfckWBmCqayxyj7Llwaz6aKfEXKqvHAEE82gXO+Cv1GjQk5amKrA+GrUvpUAfAh533+lxjlameat7sVK5eAFTxnQYtGwGqwE7nuMM0sw4OktUMfhCjUBO+o3G+wU2wds0FBerCrmSXeq2vTbUqmL2ggWHy5xU5bLOBqLLqNgfhMrIIgHz9bbd2uoZoKFNSjpv4am5EbeIRAI7xBtgJ6oCNTst7D8LMVkbkwDIO447DGiE0bSpWRdRl1uWAjVF/MLaNjHriVCtKa1bUhmQSWhhcLBuCDwf6EuPktKylQ6TcSUEHgm8GfIzffFN1LItujNTcOoYgroZI5nciLA98NEscpuGOogK03+IEj+Gwjmwk4lmeoBG0uNvxaWm57iREdr+WB0a7BvGjBWEgi/gHlLAnTcwQCdhfGZjqFIElm0hiSZB03k2MckG3lgoA/7ZQ5ZPrT/wD6YH64zGUM0ukaalIrwSf19ONsZhiJhmhl5W3MzI8/Mm2NVKw0g7wQY3icEfLQDDAckARE3m44ufrhetVAESLkTz5C43tGPOttg5NBarRHhEi4/sDP6+WJL1FknTBDRbsI35i3PpivdyfF3Jjg2j8hPbE6xKgMPxKYHaDb8hh1Rm5ysd/azrLSbiOABtz6X+eNNX3v9zufPzNpwLo9KnVZxVrCjYbrvq1eIXAEaYv3GN5z/Tqe9V65OwBhYU3ICjsDecVHjY0pP+h/qNB6cGqPd6uWZYsL7zFuPLCVDqlOR7sBnHLM2iTE7LH24GCP1ahUCrTytSpqgJUYyqqIGkOeIj7nFpkum1ShCU6NIf70LEi8EfCIEY1pLZ1Rj6K73dRwCKJebmDKz2BBgfPyviVLpjHxe7Cgj4tcAD/umL3gGIxW5rquZQkGsbMqsAsGHHaSQZ39d+0vd601aIIJgtJlriQCT3Nx/KMMpbI5no7tUp0w9Goz1kAp0yZI1jknSLBrmf5YYPVKbZp76hrKt8MSrRs0g257GcZl84UcVAuhkMEQoi4JYGO837HAKeU0hyxEgkBdM6udyDxuRwMO8CqmWuc9o6aHStCm0xGuqxvIto8K7Ge1sDHXnYEP7qmhsoSnTnibwTMfkMVOYrMQVQttcrvAAn0mfWwwL3jKRYwNzJkReGXcd43vN8FCbrY5Xz8kFvh7nz5+sHDtOsGQTYAS3qTcbjzH+MV60/eIXuCpgSP9o1RcBlUiZ81jkjS5pNIE/HIHyJ1RAjebd+ZnEtYI73kt0rIABBA2MWsAIFsFXNgBmvqGnSwuYMSfEeIPHPpijWiShWS0dl2EHljBgg2jYjEemvOYWiW/6gO4spiQQZtff5+pcY+SnItG6tpBMTMkEjvMiw3F/kZ88Ey+ZFRFksNIEza9uFsNwMI+8hvdkr71GK2i5XeTIE2i+1vLGO8u1Moy+7nVBKmZi8j+kdhh0IbNJC4JED+KbAAE3AB8sCzlWkoDKTUZoJCwFIDQJOq3rpPG2JHLjbxkTaWkW3E2O478edwnLKrSVaCCCTTBj1g3Bv8AXFCoSr9apOp92q+8uNFWUFjsCZBNvxFb4pKufrtpV093TMkFRCkrsAwJmJ7z9cPdTyLaw80GMWlKiNZoFqYi1r/eBYeZyzzppqmrTNnqrdYGkLVIUzHaLjc73SonNm+h5mrSYVVbRTmGkkB+9MAfE0dtrEkYufaNlrVTVUVFrJCoNKkNBJabwDsBv8I2F8U1bqsPS/aqBERo0EqIRjI0kFd5kDTvPIOLDJ9RoN4/enVzqUBr+nh389u2J6tZH2vALIdE1agTOsyRJMeGAeYJHbtuYnC+a6icvVFKoztTIkEaZQbbCdSzfiONsX2ZzBCgBCGKkAaWVZIHiMAk33G994sebzHRqtRgfdmQNxMSDEjnY3EWse8pZ2DwsHSU6SLQ1ppeiwKsBDSd7gARIk/JvTFePZmm6eDwiZAkk7f7iTA85iTitpUamUOsrYyHW4Rl/wBwUeGTsRcWOLro2bp1qkUswqAzpp1AFMEAEGoAVJubmJgbYpJrQrXkQy1Qo+jMpUIUEIuklLzOloE2H3GC06mn4SUA2VgxmLGbjkxBiPrizz3THpkisjKCBBNNSrQfDpcGDe+84r0yqq2tWKPcTBjnxX+G5PP5YaBj1XNsFjSxIuSQtpE6SdQ7gmOY5GFuoKChSopXVMhwAZ2gbkeQE/XC60ZJQmkwmZkKwIg6oENJPn8jjWZydRiWZzpkCCdSkmQIt5832njFKhCiZJAADqECLwTbubYzG16dUjZT5gmPlbGYP2KvwW9WSCdJGwJ2vFjf1j5YTNRYk3j4gIJjsLeR4xOkpBgmzCCRYTO8eonf+062XAQmI1GbRJEzzuPsBO18cVJOzLyDruClrsO8iZ5tO0RP+0eeBV81IA+Ixb7kzPO+J0vhAK6YkHvGqdvTy7ziOS6S2sN7tjyWgqCRa52O+47+eBJNiq9FVUWJV111BEJF44nm94Aud7WGL7pvsuHCVMwFoqCeInXchlF9wTA3xY9Iy9JagY1DrBEksAPIEzF5Nhf6DFz1LPITJAK6ZJm+okiRyY3Hpi3J6Onj4ayyWXo0qJMQ6gFgBFgIhV8jO18VPV+unXpXxi4IZgDcHzFxxI/rhfMZkhiCVFT4WAGiYjUxUWBg7D+HjgOWy2txoWHvew4FyNiBAxmlnJrLkz1QLIUAzuyjwMwJYlp19pLW2xKuxdioCmGAUAmJkREj/EcxiNLptZGZfeq8mQNI4AlhaxI9bTEYMuXKOKpCyoNgVA1gAKSIO0yTbjGtJYIv0QpujLp0kGe5AEmxJEjTbe0b4EcnpgiSSSQGNx/EYI3k6ZMbfWz6bk1rI0QSlgPDZjtsQEnkmRBEAmIXy2aSiCiKKlUksS4imnloA8e27dtsVQ22w9LpzEBi4pqD8dQEKSvCxdzIHw3+gxmZ6WEU1komtSJgyDGwGr3d5E25nkd6/P8AV1rldfvNepVi9xEwCA0LYxAAmDbjrulGi6ilSpi/iYVyzMLxctqJgjbUIjFJUDdnN5hg1NXJbUzkFDN1BBBCEaQLCw7zxiFSmgAMIAJM76TzECyz3vt3jFn1Dp496RapLEsyuJFzCoCpXQZMgAEkyS04QyuSIBL09FNgSGZ6ZQGyneBJ3j+eE7FQNsyaaLaCxn8NkUbzblmt/ttInCmeaTINTWCpgGdjwC0Ad/InknD2bpUQAHzAEKQRoBkzqsCQCfFYX34jGqQoKgKsSNMxO41Anw6TuZm/fAsCoR9paOqqzJC1GszFoghQGi/xGACZ47HEOndS1qf2kNrpwoqyCw0AwGA+IaZ/l2LTZURq9yGWPhZnMs0ljqHMQptFuMJf6lTVXGlqG8BSkGLGAQL83Lb3tis0S3m0O5oQWdrqsSyHUPHJU6hsDc+vbCNdwZqKYMaQdzquRtsbnjjFTRzjUqyGmSoqA6iBqFiQwZB8SwsFTMiLYuctl0RRqRE8RhQHNMHsQQSkyIvF9xcB9Ug7WRpdScOVJYjcs3ZmOkGTAUBheAZ7xGA5rLsY94z6TIRDCmVvqgmIAt5/bFs3UKNhpJIGsQIsQQQDJEg9lm3nGKetlatd4pofFsASYuJuKdvUn64EFkcyEJPvASFh0M7G8z3Fh23F8Rr9KSrCIiqSd1CLeeWbi55jBM1lRQ8bnXUuCg+Eb/E1wTqgWHfyxqrNWmGYKSQDeDAEkLHG4Hrab4bFYln8vUy1IN+0oTcBA8vIMfCJ5B8rH5lyOd9/SCVFJdT8RIJI8V5bm8EiZC/PE1yZcKrKJEQ2pQ3E2i5BtJjyxZU+jeEaWcJJMtoAF4iT8RB4G8mcDyCwV1bcBKLpAPjHimyixVQdNjby2OKPO5UBPCjb76SO8mDIHG3z7juRlkKMrMpV7ncgQInSsEHyBXbnjmOqUqMkoGZVUAadNNLBb3BZpBB1b79sVFollv7M+3NSkBSfSqBSBPipSRYkAnSSJErHNt8XWW6jTr1mpPlky9ZgDTg6gwNvDUWzHcbXmJLABuEVqT6W92Fp3RggYlWYHSWJOtjA7wLwBy/TdqLLTIFbLMdnYQNhqR1Mptup7AzglQJl7Xy4Q6KhVJNiYgCTsBOoHuPECCMJOtJfAWJI+FitRbCJAGmQIjed9gcPtVFdWUOajKskP/1JB31KJ1KoH7y0mQTGKCv1B1cJmNLrpMNDgjzDwQbwSGFiTcYmLT0Ox79s1+JWEG4hGYfIkgn6YzA8vWoFRNXQbgqfeWgx+FSLxNid8ZhdvwxdjeYQhWAMwInf4Wtbnf6j1xqjmZUiY0wSQO8A7bEHTGJnweJrjiSZvtYTIn+fc4Gerw6j3Z0sGuyinOm8A87xeN98YKNmSJ1q6AhiwHfueDpWZJ1WtH1OCJWrpqqUiw8XhIYQQfFqg2sI34PkMLe8pEo7GGLAS5QmPi/As828Vu02xY1M6tOSGEAiwnc7ywO8jzHiwm+mIjT66Gc91Zq7iV/AnwxBYgkj6jvwNpOEm6kZ0m7qJ0iDBWCBaxa8m8C0TE4rM7VJrESAqgahG4iAjE3gnwgKOTzOB5UQWNj4h8PdiSDeJJ2JP5Yrqlk0fLIssnmyGd6ieGRBIkQJmdJJv6ccTiefqFgrUaqJyRpDMVkyviJJ2P0OIu8oLkF2JUGDs3ivzaSBix6d0GoqmpWcZfLn4pAL1DMqaaC8zzsdricEGnkUZNkcqj1hppl/eOokKLzG4tY334m+JZzKU0p/+rrM70lBZKLxcH/8lQQF/wCIEm/yF1Dr5p0wuWXRRZRLSRVZdV9bfhABWQO84Uy1SarqNIgm0AG0gQYhh8NjPocLS7E+AOZ665pCm0UaYA0UgkBoAM8ySt9RBjb0rOpVKz+606nJEgCW0qWs9pYLMjePCTGLvqwR6iioVWmSFUiSSdOli2kjwruZ7CwwIdGoUATHviItUZivwwIVdKwAOZtzjaDTSZpbkgHs5nalIqzU3DA28SqpkEQQ9yIkRvBEbGenqdTDqSdCIZkrfxWG4EnwiPCPLFJV6gwWKYSlqhnK00A8QJkaRPneZkCReT5fqFaspdXXTTFh4Te9zHp/CTM4JUOMqwHy9REnTTZwws1SV352mBKgfiPYYWrdVRWQAio86VdnZUAtbcyBFlOn74jmesVlSF93ME6mVI7GwjTfv2O0QKvMZDUsmkrRYmi7UyF3BhtSDbhRhIHO9F1lupEk6ilVrklUIEQYILt63gfS+FaXX2lkVVOkRqYXIiARMhTN/h2O2IZLK0mjS7SDEkQQJBgESJ8N9p2tEYLlckDJIJtuRB0qJsfxb/EABb0w7QZYU6oNQMNIHilQveWbRGryB3IMi2K/rpUFdNDUajAqDrYMY2VZGk3J/Ept2wzncySQumWYiEE+FRItwN5NjcnfEmrhNRQj3h/EWJUDV4kQRZQSF1R4ja9hgXsNoAcitJNOj4oLvfwKGn3dMwQP9xBkwQJi5elkHWKjFWqksit4iChIDahxIIKngiMVlfrao9x4VYEXIIBF9rFrGxEX9SH8vUpimrGSxnRcrAYjTq3ndrA7cbYMivwiwASU0qKgHhN3Gm5N7ajc37iIODNnKlVfdqFppHjFEFBv2+IkQNzcEjscL9MzqwSNOl5uTYFSSFBnaSfKwHfGnyugaQo0garEgSRuI3jYRGDQ1gUqZIJPvJbTuFgi82LG14mBJ45xGkVVJWiQpJuXGmd7mwF427c4azdQVkcSF/3NeBqHiA23IHzHbFZlsu2ohiCdBhp1QJFhJsATaABfAmmgTDUs2shTePCSAZnzLCeQTH17WCuGki0W4PEReSY7W5xVCkdZgLEWBKgxBmCYk7nfjGx01tWulqAfdSCBIbgXvII53GJGt5LLMZcjUyaiCsG/F7LxO8yeBfFdm9JUzpNjIYAWt/DzBw01GpPwO2o7Mm67zOw3mPXDC5M+7DVKhSd/GpXVNxF9JB4jYd5xVA4+iiyCqrVkGmGVfCFAiDaCCZBuJPfjbB8xkAPGohrD+FZAJsvG0bces9H/AKeEXRZp0ybzbbxG4MknbtaMW3SmogLpRZAJUgkMTtI5A3E8wfXCd3sn62kcBl+m5h2LrSqBhcVEDB5sROwIjm3yxbZrNV6ehq9NAYIdpTxLYeNRYG+8Ame+L/q/thWoVBvptYCe43jkkd9vPFd7Wdey+cpamoBa1O6sxCq6MBZnkAmZsdiLbnF7wT+CrfqF/hS1v+mG2tE6DP1xmK1krGCoaCAR4qYmQDMSInePPGYzUF7/ANmVjGT6mailBMkhllpMggXYg7Ebx+I2MYV6tTqkA1SSGY+7JKsZRBxFhF/i3I7Y3jMR/GdIGS6XlVX985XTrUCxJ1OJDREDcH7Rzh7qmUV67Ekgx4Ra/hUarCB4Bt3JjiMxmG/ZcUnZHpZAgFZVQxjgsbyZ7AEf4xadNpuwKU0EsNUyBAH4mvJhTsJuMaxmM5K5UEv5UO57rFHKPSpqoq5kqGV2H7tFIkuEjgJMXJ8sVeb6s9UmpUmq5EiTHiBFgNlAPG1t8axmLcV1QT9Ilk82XWFjWrA8xcm1zyFHlbCefoj3oq02u5ki8+Hw2JjdlJNuB88xmJjtolPA/kEpv7w5hytJSAQEBdjVQHQDB0ze/H5VidXLhgKenncRGqApi5O4nt5xjMZjalRpNuMcEY1IrLBJlbk24t9SPr64byRNMMhtDId5JGqTeP4ose588axmM+T0KSVWGdgkqbFYKNbYjcj5/nAviNJGNSA7BbKSDHxBRJHJDHUO0bbYzGYSkybdAMqP3Wpx316YknURY7TMyfOfFgjV6lJUBASowKpRF0AbTGo32IaYMmwmMZjMbLZpHGRnO1PcJcaqjiWfYkGPCLWsRyAJEGZIpai/HBkGCxBZSbt4IP4RED5kzYYzGYlvFkyYHpXRf26rrVv3SQapNoN4AkktqAufLmBjoc77K5vM+8Vgq00snjE6SS0sqrpYmJMkevGMxmNJOsejXjiml+StpZCpRKqrlzHiAsNSajImO4Hy3jFunV1zNOmoLQpVdgCHTcyG38RvJ5xmMwtq2aNJOkWuR9nioBRheTtuBZhfb/GB1OjwxliRHw+ED6gSedzzjWMxDZSgnsYq9L06darYCNjtyTvOKzN1UDqaqaqYnUAWAHZgFYSRI/QxmMw4iaXXR02Uy8pNMjVpHjMs20AS5kkbSeO++KDO1kUFWuVJkn+LabDe++MxmBDK/P8AXxoDQWHHnOKvJe0pdXOzsdIB3tssxeSfvjMZiqpMy5JO6Kv/AFbUpapqYj4gG0gDgbERbjkYXofvVKIhCkzp1z5x4ogSPyxmMxWkYbY5T6ioUApJAG2kDbtGMxmMxhSIP//Z"/>
          <p:cNvSpPr>
            <a:spLocks noChangeAspect="1" noChangeArrowheads="1"/>
          </p:cNvSpPr>
          <p:nvPr/>
        </p:nvSpPr>
        <p:spPr bwMode="auto">
          <a:xfrm>
            <a:off x="3851920" y="0"/>
            <a:ext cx="219075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2" name="Picture 10" descr="http://www.woodtechnology.ru/wp-content/uploads/virubka_les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8880"/>
            <a:ext cx="6467475" cy="43053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332656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>1. Вырубка лесов</a:t>
            </a:r>
          </a:p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>По количеству срубленных деревьев Россия занимает первое место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1080120"/>
          </a:xfrm>
        </p:spPr>
        <p:txBody>
          <a:bodyPr>
            <a:noAutofit/>
          </a:bodyPr>
          <a:lstStyle/>
          <a:p>
            <a:r>
              <a:rPr lang="ru-RU" sz="4400" dirty="0" smtClean="0"/>
              <a:t>2.Выжигание лесов, лесные пожары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8" name="AutoShape 4" descr="data:image/jpeg;base64,/9j/4AAQSkZJRgABAQAAAQABAAD/2wCEAAkGBhQSERUTExMWFRUWGBoaGRgYGR8ZGhoXHBcXGBoaGxwdHiYfHRwjGhQXHy8gIycpLCwsFx4xNTAqNSYrLCkBCQoKDgwOGg8PGikkHCQsLCwpLCwsLCkpLCwsLCwsLCksLCwsLCwsLCwpLCwsLCwsLCwpLCksLCwsLCwsLCwsLP/AABEIALUBFgMBIgACEQEDEQH/xAAcAAACAgMBAQAAAAAAAAAAAAADBAIFAAEGBwj/xABPEAABAgQDBAUHCAYIBAcBAAABAhEAAyExBBJBBVFhcQYTIoGRBzJCobHR8BQXI1JTksHhM2Kj4uPxFRZDRIKDorIkY3KTVGRzs8LD0jT/xAAZAQADAQEBAAAAAAAAAAAAAAAAAQIDBAX/xAAnEQACAgIBBAIBBQEAAAAAAAAAAQIRAxIhEzFBUSJhcQQUIzKCof/aAAwDAQACEQMRAD8A9Cx2MnKmq7RABIABYMC2nKAnFTXbOv7xjqJuETUtcwrN2UFB2YvFbGLgyiO0Zg9NXiY1/SS/rq+8YexOywG9cVGKASYpUZu0WCNoqI85X3jGpmPV9dX3jFUiadHhlEn6x7oKFsw4x69Fq8TDEvGraqleJgKFpTC83Fh2EA7osBjl/WPiYJKxCjdavEwjJnCJTMRxhUOy1lzD9dXiYn1xFMx8YoFY0irwY4s9xgoe5ZTcWp/OPiYkuYsDzleJhaTig3GITsSTrBQ7CfKlv5yvExBWOX9ZXiYWQCbwxJCReAV2YnEzCfOU3Mwb5Qv6yvExiZ4sBBZjUe8AwSsaoekfEwrNx6/rq8TDq5AVwgXyJO/vgB2JKxkz66vvGALx0z7Rf3jFlPShIs8IzJRVw4QEuxf5TONesX94++ImfO+0X94++G1MlIYOdeECSpR58IZIKXjJqbzFn/EffEvlsz7RY/xH3xNMkC4rEJlbQByQONm/aL+8ffEPlk37WZ94++G5EksXDCNmSSWCTAHIkcVN+1mffPvjDi5v2kz7598O/wBHbyBE07KSW+kf2QBTEkY2YP7Rf3j742cdN+0X94++GUYNIsSW3xNUkAVFYApiQxs37Rf3j742cXN+0X94++DKwxb8BBU4ZOgrv4wByP8ARvaMwqUhSioZXqXYuBfvjI3sGQBMOnZ/ERkSzeF0Kq6fbPE1aFzyhaFqSoLCwHBILFiGcQ4npvgVWxkiv64HtjwfpLs8nGYkv/bzT+0VFb/R53vyjHcx6rR9EL6RYY0GLw/D6VPviuMyRMLDEYct/wA1JPtjwpGz+Ld3xujUzZ6qfi8NZCXNvwfQsrAyW/TofgR74inYySf0yW4D84+d/wCjzvTB5OGKfSrwqIfVHt9H0Gvo8kgtMryhYdE1D037vzjw75As6q9fxoYfwWwJ6rZqaOx4XIiXmSC0/B7InovNHpDwMF/q7N1I8I8gRsbFFX9t94ge2sHT0YxRrmXW30jfjC/cR9j/AMnqZ6NLdyvuywyrYps2mseSjolitSo/5kbHRTFaKmD/ADD74P3EfYf5PVl7BmCrpPKBnZ0wGpHjHmUvZGPR5s6eOUxRHtgpmbSllhiJx+8R6xD66C/pnpXydQpTxiIw5epHdHlE/pji0qynEqJHD3AwVHT/ABIr14P/AFIT/wDkRfURO6PWgGsIwHN3R5Oryj4j7VA5IR7WMT+cjFgfpgP8KX/2wdRD6iPWihRFAecRVhlswDR5bh/KxikXWhfNFf8AS0WOE8tB/tJJPFB/BXvh7oreJ33yBZu8YcCrdHFDyzSjeXOH3ffBB5ZZH1Jv3U++HYbwOwXsuZYAeIiErZEzgO+OT+eWT9nNPcn3xH540aSJneUiDYNoHYq2Is3L94iSdklqJ9Yjjh5X0ayZg70xnzvy/sZv+n3wtvsNoHYytlrGld5Ig6sMshmbwjhvndl/ZTf9PvjPnclay5vgn3wbfY94HYr2QW4xFOylMzUHxaOR+d2R9WZ4D3xv52sPrnH+GHf2LaB1aNlrGv4Rtey1n4eOT+dfDb1fdPujfzr4ber7p90OxbwOtRs5bMQ8aVsle8eMcsnyqYX65H+E+6CJ8puF+0buPugse8Dstl7OKFEkg9lvWPdGRUdGemMnEzSiWsKIQVd2ZI/ERkI1i01wcttfozhl4maSVBSlrJAXrmJJa9z64QxHRfBo86YUltZgfwIeGNtbaw6Z89JKgesWFFKS7hR1bg0U0j5EpZUVLq9FggbtB4R5Fyt3ZL1+ixX0Ywq0/RrGehBK8161HEPFLj+jcuW5ViEPuSnXkFPaLGTJwRUEdaVGwdRue5qu3fFniThpSQhSSAQQMoUSwqzpsak33wt2n5FS+jmUdHnIKVCYk6JUEqZiDQq387Rby+iclgSFg6jO4B4QnN2/IlH6OSVF8wJYaDc6mbT8IJK6aAisqpsAoetwGpDfUfYScEOnoxJ0BHe48C8N4HZqZRJTr+XHheBYHayZocpUijjMQXG8MTDGKmLCHlJC1OwBUw8Yxbl2Zoq7od62mlIArpBJS2daQOJb1RQzBi1uVBhQFKQGYs7XO8EkwNeFSCyzLFHJUQ7lRozA5aa74pRS7sW78HSSttyFGirih8e7SDScdJLVVyYm3IRyaJElAdJFno+8MQWoPeYYE/Kkkr3AZXD+NSzn+cV+AUmdf8oQACLcAY0vGD0UKX/0ge0kRyKZ4ZWWaoahRLgAEHQuAdNTDmHCKZp54JUrJbgS7PBwVtZva/RaXilZ+qmSVakBPafUsu/dFcfJnunf6THUysdJRl7ctJoGew8XjeI2/h5fpZjuQH410HOLWSXZEuEO7OWleTN2eYAOAL+BgkzybpHmrzc2T4msXQ6YSSPMX4Ctee/2QSX0pS1JUwjeSn2k1iupMWuMoJfk/GoPHtJf1ph5PQOSEjsKJ1eYL6+hF2dvIf28BvNXA4wnP6WoTxNOzXxNLeMT1JsesEVaeg6HI6imh64P4BEQl9Ae0X6vKTZiVeLiGf67qqBLBPMhjpRq+MLzelc8gF0IBJux8aloraZP8YRfQcaMBuBVwcBz7XhOf0Lmhur6s388B/FjG5e28UqYJXWArrRIRXs5gagUbW0WuA2pOCHmS50wn9VILjQM1OJhOcl5F8JeCmV0TxRBH0AB3ADwIS8IK6C4rcj735R0e0OkSwgkSZ0tjVWVJvQXdorv6wYkIClIXkU3aZINCCWIDGjiztDU5+KJah9lbK6A4gguqWnvJfwFIn83077SX/q90WJ6aqUzS231I5XBbSA/14W/6FPcp+8sLQ9sofxifzdzPtkeBMCV5PJrt1stt9bcm/GHJvTeZ6KJYPMlt+6N4PpLiJhcSkKSK5mKUjecztYwbZVyT/H9i+F8nZftzAR+oGPiYdPk4k/azP8AT7o1tTpWAQJfb3lLgAitFUfwivX00m3c+A9dIm8subKvGhpPk3H257kfvRP5uUfbr+4PfFPM6ULVcqc2Yq9jt6o0jbwTUEhTioUQeRFHHcYqsvsW2P0d35Puh3yfErWJpUDKUlilrrQd/wCr64yM8nnSwT8StBDESibEWXLGp4xkdOHbX5G8da4KLpD0eSZ045lBapswuA6KzFFibihZ7OBFZtDZ0lCwErAs4YFhl4kAEkEh2FYstsJmT8ZOShOYmbNSnMrKlwsuMuZyGv2SKRv+rRXLVnUlKgyMktAcZQCoByxIfT6patuJyafLM9b7IpuskIFSskAgEBJKS5ZTuDp66G8Nr6QylJdaFqqSxXQGrEMaOHBA/nZYfotLlhCyJk0nzXYA9kZWY0Lmj17JHO2Gx5Y7Rw4K1VIoS+t6a3iHkh9jUWcejGhQIlSEIPZzEJsQaMpQLh25d8T2fiAtZ+hTMJUWyqYBTO4egLF6DQNYx28vAMmiBLZ7ABjvpTSDS8Cu5KEl9A7iwPAs9rPE9Zeh9NnGjaclAGWTMmrSWYOooLmjni7cy0O4Bc/qlrEpMoNQLJFBUkvVmjojslAYgChzUHpb+fGAz1LCggJoQS6iwzeikb7F2tEdRPwVrRW4eUpbKWhJsU5VEira0elYbTs8qKnQij5VEA0oxIO7npBZZZI6xkqIJIBoAL13VHjBQpJKe2DmFA9wau2tNbRG7sdFPidjFIAnLJcgJyBAcFg9A6ak20EIzeiZVNrOWASQly6iGc6cLndHT47DvLVUBgoOwJDgpISKV9sVsroWhkjrVhrtQkFmBY0sbfhGscnnsS4lLK2LLlo6xCevUkjMX7ABfgXIF6PWK9Oypi19WmU6kklQCgALUzM5Ytd90dtJwWGkFIVMOZFACuof9Uc9REcX0kw6CaqLA2LOoVYaMfrRSyPwJxXk5+R0SnZg6WBAcmbmY/d9njFjh+hyiUOpxXOM5poMnZe13hmf0kkpBLqNHAe53V9sQkdLUAdrMngKsbHWvdD2mxfBDqejiJYOSUFvqo2o1GD1cmmsVq9kqBKioAaByWFblRHxrFrsjbSZiVHrTexYUNhQeuDYxfYqQztUsORND+MZ7tOjSotWjjBiVkKEtyihJYh9Rq7BqOaxa7D2OhYPXGalQN7JIcukhibvXjpC+2piRMQqgUS6mftFLKFeABoQdOMPYbpJKCqAlKquzBJN02Garl71jVy44MvinyXEjoxhSP0YXU+dXu5BtYawmy5MhRMpISVXavZ0SNwcvHPzem0gUCVPVqXbcYjK6aywAVIXmNcorrv/AA/nEfM03gh4dGluopn5c29JpV6dqncIr9p9HsQMoE9Kgez2lGXU1yipewN3g2K6UyJiSOvKCwIBCuyQ5uln8dIXxOIMxTomDLlAJSSFgguljxrD2a7g9WU+0cLi5aD1yT1aS5aYVjvA5PXhFDitsk0KlECgADUuwG6ugHOOvmdKJuklSk5mJoTq5CW0vWCY5MpSSpSEmjkhFWA4VekUstf2Rm4J9mef/LETFAOoANV1ACpeop4R12E6DLUQozkBBS4KAavobPSrmG1bOllIQMoeoZn51L+MPomqlgMrTdSCef0EcaXcjgOiUlBBXmmNvICfAD8YX2/InKOVDqlNRKWyjgQC50rxMOHaAPnl+LRi56dFe/wjHqPuW4qqRxk3CL81UtYBayVJqHF7euNy9jOrKoBJvWYXAL6O8dXPxCSwK6n6xY91RHN7STKMw9YasC2a4Aow7++NY5ZPgycEiX9XJZDGZM5C3rJaFV/JEslIMwgntOB3XAO62sEkT5UvMpBKc1yQ+ZjRt41fhBlS5SiSsJCmdRIZh3OB3bxFbS82PVeDpvJkJHylXVoKT1KtB9eW41sY1E/JxJlJxawgjMJJoCTQrl8eUbjtwP4msOxf4nDlM+Yppf6RVQO0E113vC0/MokBSUoYHMHzZn0PmkMGu8V3SGTOfEFSrTFFIl1W2Yt51HbSNYjBiZIRLB6slIKSE0QoAaWFzTnHkSXN35KstxMCQAASzCg7n5coImfw9cIoLAAqBLeLXLQWWsRkVYwlN6+cXL8mblSATsX1YA0cJF7m0F68ARVYmaZyJagFBlBRQWzUNju3wLvyDY4NqHMQUKZL5lGgFHpqRx4QvIZCEdYlRZSlOpQUEXrmOjW5wtKnieVJUFDIqhBaxBah/VBroRGTDLw8sIUqhJortEgmtN1YqvHki/I1O2ikzAguEuA5DZlVNDbKAKnkKvCG0cZKlTM4mnflSxJIIZIegHCKLb3SMKJlygk1DLdza4HA0pFCpalF+wpTOoMUsaDgKR0QwvuzKWQv19JpoBAKu0onNlBbdQAkGlxR4Rl7XPpTVnNmc5iQVNqA2U5t2+EZSVI7UsFh9VgAKXeptpG0485SS5ANXKSa2Affwjo1S7GTk2EnHMQXrd7mtNDWuunCJBQS7kuWBexNGt7XeBmYQMyksnNXstoD6KaX9cETJ+kAyFINhmfT9Zj63pASSWBU5slKuczgB239xPeIkiaCXISkvexe1XueEDKUkUzlNCaZQ/MubbhppE/lCAlwAkGqSzqHaZwpTtWzAW5wgJ4RIWHDsHNCANb7qq9UWEzaypThQK0EkZWcgjKQtJdlEF2ZtaxWiaHCCpZWK3Nu+leVKR0YxFLKfTXhGWSWr7FwKLbiTndlKQQ2ZJpv0LproWisCwSE5n36k1pbhSLXb4dOZgCkuCacDXT8oqZZUojLWpNRpYlydaVjTG7iKSVhSUkhB33F/utVi1INMISMozOD2hVNXI77cPVEJeKSOwQ6kkklmDaAEkgtyb8YTFhYKusSzuOzfmRbXSLJNOGLEu9gQAeIJ9lbcYiFF3AVlahLCu/jfuiZUoFypmsQkAMxDZg9fC8KnGEODUszlINSd495tDqxl1h9s5QcxCnNPEbqjezd8WOCylRWmhUz1pwoLHjwjlTMKzmCQCz9lLDnpVn5wSVilCgZrU/E6X1tGUsd9ilJo6XH7ImzFBSFITlbKpi43gklm4Uh2ZOWg5coII84a7wd2nN457Z+0lOAVdkkGzMq9GZ7co6TATUzAD2VvyFt+sYTi1wzWMkxE4xiymb4rxgUjaaEllKXmW6mNQKtcUFnaLPGypd0pTuofeDWElbGSahZGot66UiFXkdMqMVPzrKpyEZUDsskk3oXJezflDiZSGZOUF3LuS9wTdhG8ZssiWqWZhKncKFGS1jqXr6oUk4NSbpL5QCp7tajxpaa4YgsnKgMXBegzkjUulzS+sYjZkop7IKcrkcyz6cBeFJ+CcvTd8euIAlLecWsQaje96cIrv2YHZ+TjBhOLX2iT1SvDPLtwjcR8maycSqpP0J4Vzy/feMj0MF6cmkexabSnfTTL+eqw/WMJYvaAl5XSo51ZRlqQ+phPbe2kqn4pGYpyzClwWynMbFrmKrE4tTgJklQ6wF3q5cFXcRV98eW4fJ2JyOgw2DZTqSnsKOQ6sbqNhmJd2hwTBqW+OEUOGwkzMe0cpctrmJGugZ6RYS8IrUn1n2xnL8jUvoNNnsS+VvRY6NV34+qEcftdKAG7SzZINW1J/VD1MTxEkpZhmqAbBgbm1W3Rz+1tqhEwAKSEEByB2ik3APH8IcMakyJSousRjJaEFTlKlUXkIJQopetfYI5DbG0zMKTUhkg1L09LM1iTFdj8YqYonPU1DPTcly7Wa0RllmVdJoc2rbnNo7ceFR5MpSscTMJYAVLea6acAHD76RJIQkkkqKiXBzEjN4Jfcz3EKhQozUPaUlzWr7t96QdSEMVkgEjsiqiw1NWbR3Ot40IDSsQAVAMkqvmdRL2o4SnWJLnMkdoZgK0YBglsqWDOT5xpSjPCmGxXVJYLKVO+Wjn/EWIB0AiQK5hZWRyHDgkpAqXJqBuhUBJE/tABfarc2dqBqeO6GMOcqSpS3UqzlmTrYElzSlGcQLD5XS6gxNEoIPLNQADea3sYHisUZhKVOghVQxUnWzsR6wO+CgJTycpqW3uwq9aj1QWZijlSozACAxuXA83Tzr+ECOBIOUvQucxAJNCGd6cYgsiwls2riurPxfSABjDkixb6oCXPKrNWLok9WQFMWYF3Ys3e0c9IWrMlRFXcAlgGrVjw4tF1g1OlhaopbwjHIvIJldikZZYlFYUo66u8CROUnsqlhhwbNurzruvAduSsi0qBVzNncebxreBmaCyTVquVA6eHONYriwDKDnzsraJDPSzatXXWApTU5qbqK5g1vG5uKynIFOm4FRqS96uwrCigSc5VkSCzs7nxd7/AJRSQDqJ5AIIKQ4qHBNLhvSZoYShWUHKSFXNEqLM72e9CO/iuVBWVKScyXyM3adrnRRc1ZtNHgIW6Sp8yQSyakp3qdrG1IKFfoJLWlzmXMdIscq2q9KebSrCm5qxJcw5ah06EAePZYX4axGXm85AzJTWpCdb3qe/ugIHWPoB9ZwU69+/fFBfsnKOVySx4kXtxrR3hmViVJKlZnY76GlAdzPpFYqaUnspfR3p+X5wh/SaSpygpL76d9HaDSyops7XBdpYqyiDnDsFWy11IrrrF1OnlspISAN719ccDLxYcFjTUKYEbzarNZnaLORMUXAfhmD7/wAN/wCEc2TC+5onRfScWUEhgvg7fHKCCclZdaACNWb2RSYYFSlN5oY5n1OnqNIcXPUA1uVjv0GsYuFF2M4iUCB2nrRvxcc4RxUkJDpd3uogerXlBE4hQBqSDzvwLwMTC5Kg9NfbUUhq0B0/kulKGKWcjJ6lVeOeX+cZBvJmsnErdLfRKr/jl0jI9LB/QuPYV6SYDNNngO/Wq1YfpCT6oJISEpASAGDVqe8/F4JtgH5RNsfpF/7zEJUluHKPIyS5afsmuQ0vGNoI3N2qEIKlAsN1fZFdtjFKkjOUjqwwJNwSWc8A490c5tHpUVI6uWVZvSLhIOlCDY8xBDE59hOVDfSXpOU5paAe0Kku24hO7jHOSu0cpAUQHJBoltNxPu5wGSBMU1LuoufFzbcImqb2exLSlOZilnLPer68Y9GEFBUjFuyM2Z2uy1CzlSS1nbQGG8NhATk9AuSSRQcLA8t8JLWpVHBawSGo9XIte7wzIwTj9GlQIqtJKgCBVzv4RbESVMQDlzMncQF1tQDXmY3LlJUohiigczA6rXYtfwEQloUSxmJyMKlnA0DV/KHP6VYBlZ7lRICEu4YsBwiWBCRiAk/RqVNUCXTRglmFSL0FBTjEVkAkFDkByTMzu26vHTdGY+cQSnNms5FC9wA5ZI5OaQPBYfOqlWqXBOUNcE1PMb4AGps0JBTlCllwVVUQWs6iWFSTbTvh8qUr0j1iSBmYqL084WBpd+cKLITl6xRclyDVid+hGpqTEJs8q7ObsA3ScoPBu6pgoB0jKs9cQQRRRSG3vdvAvEJ+KWr6JBl9UkE9kseN9e/SFsCpR8zzQk/9JvcKN6XEbk4hcpJGYpJDly9iQx1s9IKEHSBkV59C5y7tHNrh4utl4n6LNlI3hnJijwMhJLuCCa5Sqoar2tw4xf7LlZQQkgjdoNwZzvjHLVUBX42cJ4DApY1JFkl3q+7SKpCcvoqWkhnNA5p+EdotLhgz/GkcricBMBV2Qwq4sS70G/hCxTXYdAFYoIJBAC29JlJahAFKWuGgsqSZ1yACCqtQEs7Em1Bcn3wmUEIKgQ6i1G8CFOY2rrEH6RQc2LsHtpwPJmjor0SyxE0UWE5lDzSLACyilL1DeNawpPmKSQ6so+s54W77wOcVhIKsx+qaMd5Tw+KQpj80zKUFWYGur0/KGohGNug+MnAF8wJJuKEnvv6oRxK1rIKVEKs1izUavxxheXg1ecoFXN9/ti52agkggKU5A5DedaPrFNqPKOvHhV8lbhMEol1qUK3YkA6GgL1aNYvYi01Ouot3GL/DolJOVI7Y85gWFbOdauWdoZSopDJqC+YU3jd6tXjF5mnwdkcMTkJTocZiNX3ac4tcNiVBLg53p2QaFqg8aw1j9kqmDsnmLNwcPSKvE4SZh1O7HXKSQx4nWkaKcZ/k58uB90XkrFkBwQXbN4ChN4cStBALmtKOa8m/GOQl4t9Ku7fFe4Rf4FSsoU78BYctRGeSFcmEYyLFKikOHIJo4fxqD6oMZ5yvlBPAp76FjGhiwBcPuIeBzcWlY7SBzFPyjn7+BnaeTYviVOC/Uq4+nL1/CMgHkukp+UrUL9SocfPlxkd+CtC49iG1pjYmdUD6Vf8AvMITZSkoKUKOYue0Cqp0v3RPpLIlHEzVzD5kxbUNPpCbC9o5TbO2JhSoCcSCUkMkgMxo9xa0easbnLgybN4/b5RLMhWWhBdQIsxoBqCLxQCYlWhXlB9Fq6lxW59kQmnMlwA6iSUgOL77+MYiapIeg3tlcDgBHowgorgkfkgAJC6ZjVNXtRwA7to+sCnTBZKkhJpq4a1PzgRmZv0YKRckngHpv4CDHHMnKhAIHnKUA6iwcl3DUoBBRNDSVBTlKSoM7qFAbObkmtq8oXXjVGiAoEAAlQqoAvQWQHa24PugiMUVIoSpZIrYm7JA1YNSlTEBKX2VFQ7NClwpQHsvxhfkCUvEkHORnCakltxADc/ZEMTJ7blQdbUzB61dm9TwTaUlY7LFATaru9QVEHzi7sLRGWtaElKgFLLVBBIHjze+kAAU4cdYCkKV+sQwBar19Z8IdkYnqwohJKilnzUqwYGzX72hFRUQE1UonQuAmwBagt7IlicYnsodkpLlg1WZ+NzSG1YEziyHQoV9EqNlPw0OprVoHnGWqcygbGwb45VjSMUjPYgbwWzBgeNYJh8W5yolUsaZgBvLv4nhAA51oSgIACaVAYuebOfGkLYlRSHQCV5mdgTxtS3hBJeKlpUEFCWPpAu3AXqT3Uix2RgxLVmNc2hs7i0ZuWvIkiWztnKVLz5/OSQwFlN6yAPZFnsfArBdaySQzeiK87tDSMW4bTSsFw80BqA7/wCYjhnkk7KocBISQ3KKvHYRQQogVYtFv8oHDujScUQTbvOkcym0+xaSPJp2JIWyiAd5D+DfF4PK2woVWVEbqh9PDSOi6T7IStRWgAFtB7I5YbLWCSUlnZzY+yPax5IzjZTxp9gs/axUbFSH80t3MBFhgV5+yZaQgVd+BuQdbMYQk4UkgvLHCtL7visP4Evbg4KWB/Hk0E2q4NceJJphsWgqKkAAZWKS1K3D76+2FlibqScocAHdUu5YXvFiqWlMxlZlgtlAAAGorSoLwxKOYKzMSEksmjgXf1V0jn3pdjo1vyL4U9ZlzlSARWmYlt1eXCH04bIxSoKf0QRmG7NZiOUM7OKZaFJJKEKBYs4DvV3L03AW4wqrZ0pGSah1pzF+zlqLUc0eMG7bLSpJ92Ly9qZlFKgiUA7G7KuHSKvAp09VXUlTsCCxGtQ9gxh3bOKQqWMyWVmNQynca1c+MVSQpbECgbtKAZgdQHo2vDWNIJNXVBKb217kZuBllbpQpJvvHvA8YkkkOoC+g7X59xEG6hCks5cuxzFmuwSBehZ+FoUXgBRiQalyeH5RrafcGiUvFihUAAbe4w4lRIdJ90Vq0kmqgdQX9u+DYKcc2UhjwLiE15RjPEjvfJY/ytZP2Kv/AHJfCNxLyXB8Wst/Yq/3y/dGR1YH8DLVrgo+meNmS588pF50wOTpnVb4EcVtBRWcyqkaAu1hpQco6HpxtlKcZPSU9YRNmABdUg9YagWFG/KOUVjFKzEVZuGUbtwiMcK5OauQsyWRdgTUHMaa2f1GMw2ICS7ZX1ubUbQHkIEAF1Kmdyb33PvMbVKo5QXBuCBualzGtDJqmgqfMpmtQvW2m+GpEpOXtUAI7Rq53ZSa8R6xCPy9mYVDVUaBuDe14yZjipQWp6GzaCtLNC1YqY9j1TE1SAQS7ggHgCNGAr3xHZ7oImKAd/NzNmGrs5IYmzc4rcRinLgAcjzuH3axCUlZfLruq3OHrwPUupwvNmTASpROUecTvNGAoWAEBlbSlgklddxSCPE25wojZKi3ad7PQ+uHxshISkEpSfSLPXQAnWnCIbivIqQDE40ZeysEO+UBg/Ie1t8ak7QUHUUZuf5XvZ4sxsdNAUgirHKHbR29saEuSiYEBHaO64O5/dwiOpHwg4KWdiisumWx35fgPDOHwU5QKczJUzgfyh7ako52Qk0FwKDeL1PKLDAKmKSpRDtUMGzG2+3HjBLJUbQWB2XstIucwBY5t44eqLVCzmbKzNX2AGBbPmFQJWkp99X1FIeSAksTW7Rxzk75J7gJ0xYUMgBc1vQRdy5DJdmLA3cPCsoAWPxrBTiGtfjaOabvhFJG5jmp9QpACok7x7aQVc1xU8soaKjacxeQ5POf1V3NpBBW6KN4iYvOAkjIPOLh3rpfdCOPw2exrpXlpA9nyJiQc1tzAViwlEa/zjpfx7FRKdGEKCXdRH1ad7tE5KErJJJSBemmlXua+HGlypSC4BNbuByNriFp2EUhPZKcpuGoRSh3igaKWS+50Qkl3FMLhkrKynMAGAIZRs/LQ14c4Zk9twJpzBjxpazB/CECm6UM2prdyfw3aRpUvq1Cummu8RTV+Ta15GsSouQorelQyhu3UMMYDGHKtEsdpIstgCrgTc6MOEIo2kFMTL1DuVaHSkKTMKpQLZUp/W7PqNWtWDW+JCTp2g06bOKPpcpRmuLvqMw9nHwhh8WQSJb9WQPPIJud1vXDMvZACQSsKUAaBRIajMmh9RgElYT57JJ1TVNN6SXrwtF8NUh01TJ/KjcWFN7cnHJ33xuZiGlDMg1dlNo4qO8W1hbETwUEpUjkxHq/EQstaFEAlh9appyHEaQ1EbkEn4gqPaYg+kKh/wAN7QzhUBSwl7X5DhekVyZ6H7IU+6w5b4sMLLlrShQdMwkhW5/R1sWEVJUhXxyd/wCSdY+VTBulK/3y/fG435KJGXFTCbmUr/fL4xqNcH9TBs4nprgXxmJUmpM6a9QPTVHLKkKSmrsdHA7W/jSOr2qgnHYxwMvyibcVJ6xbRicCkDzfUBEPJo6ZyXRyXyOabAto/wCcERs+YrRSuVqR1Qw40o2+rfjDXUpAYVVoRQMR4u8S/wBR9FbHKSdgTFdokDg0NSNgj0nOU9x+DHQAAM1Xt7x7InLS7MzH2cd1fbGT/USFbKTAbPSoKdKRVmcH2XhyXs1qJDDk3i0WowZHopAc2DCBrlFKg4y7mdj7ozeW3wxC6MCBQ34QJeykntF1Po/haGZuFBX1gezMXpxaxpG+/wDCDZ+GIhMSyCrL2gCwbX4Ea2SZi3KpYS4AfKyn3100iMyYMwCjU6UdrflFlJWnRVWpeo4RMnUQNpmhKTd+Nv5wBSnT2TXlTf6oaXIIDEEPV3eld3xWCfIWS5UBu8H3RjskOhWVK31gOOwHWKBKiKVAIqO8QySwqQH3fDwWZOSwymutPxZv5w92naHRDCYQBIANgBWzNBl4cpdxflSFjiQBRx8cow4wszxD2bstIIx1tz90RVKDVLe+NSJ+81r8bo3MmoKb3EHKY0hGafAUgJnn415UreFNobQCZgDBjckwNOJSotm8DX47464wdWId643fl3xkvEX3EMfjfyhZIBIfxMMIYGh9T/jA0hhEAEgMC1FAnwqbGkQVKQpwygNLP7GiUnMHpQ8PgwNOJIVkNuAY1333ikTz4LTYL5ISAxOUePs4QHEIUD2w278K6w6vaDDs5k8ya8xGpU5RSwTShtUAUIB8IpSfdlbi2FxQSrtC9HiOKmpLIso2KasRqdb6wwvAg1ZQ3fGtYAcJl7QfmaVZ7RScbstZnVMRn4GYoUuPSYurmaj2QWdswgJYsdXDB4sZE5RZ2FC5e/dBkzApgpOYVgeSQKaKOVsRZUL1u2/hF5I2GpiSGygFxXMwjZJQXZeUXcW5aEa0h7C4lMymYudTYxlkyzY9jpfJjLCMUoAFjJUoOX9OW4jIH5NZSk4xQIomSsOx+0lRqO/9OvgQzkukiiMZif8A15vH+0VCKsQQHzaQ50nT/wAZiC9Oum0f/mKinxSXSR6qn8fVGLSbOR9xzDbYljtEZm3vry+Kw5JxGZWZHm3qHDG9KUrHGowanZiG4tFzLUwAcc1F4MmKK7DLudMSGOatgQRQO9G5xH5cAeyBFFMmk6mmgEHRi1AZT/tF66xn0uBF5/SK1XWQLAU3colMn56qJLUrpFKJpfj4iNnF5RUE8h64npegLZa7MaQBDvT4+BCnyssHoY0nEgjjevtaBQaGKbTxCkzBlFLGlRyPIw5sqXM651FQSLOQf5eqCpAUXUAKWIeH+uDVYAcg35RU5/HVICzn48BITc79ef41hNeNJ3sd5rCa5zkgVhiWHq+53Ld0cuiihmTpdvj4tA1zWp7IaVhlEUtpX2QBUqjkE9358oaaY0AVNo5+PziHXvTjv9/xaNzBfSsLTFNcfh4RolYwypjFnpzendGjiCaD47oVK3TRgPXygcwkN7ItQHYvtiWqaw3e2M2fhVIqQOCRQGGETE+kN1r/ABSDS1BmzNSmtaGNdmo6ioLKIPnAh65vjSNmeLW/KIrQDUlnudO4b++IhaXYs28VjKrKCJxRfex3UewqRAZ4ewAIArv58fCDpSkJNSCzhVH5Na2sCXMDghRUNSbWoG+NIF34GaRh2D2PxpGYfEF+0dSBu8ILMUm5ZjxNhYMIJLlAOUBzo9Px3GBvjkKFPlJqx36+FLnlGpkxR848vjdDKcOVOrqwk72fvuGaMVskgupi4uYe0UJleFZTRvb3GM+V01pWm/ezw9NTLSKJL7jv3jhxtCsyYxdUsJfiz/FYtNMXIaXjipJzGu4mzcGoY3KJP9oEmtGDfFYCMQLZRUU1BHtjaFhWU5aG9Imh2zv/ACWKUrFLcv8AQqr/AJkuMifkulAYleVJAMlWpbz5ejxkdX6d/A0suOlvkmlzsSqdLnmV1jqKcmcZnqR2gzkkxR/M1X/+z9l/EjIyN3CPozcEameRV/75+x/iRH5ld2LA3/QX/aRkZBpENESHkZ/85p9j/E+HjY8jF3xbvX9D/EjIyDSIaoIjyNAP/wAVXf1X8SMV5HH/AL5+y/iRkZC6cfQaomPI8wb5V+x/iRBPkZq/yv8AY/xIyMhdOPoeqHZXknAS3yl+PVfvxGb5JXb/AIrS/VX/AGkajIhYYeh6oMnyUBmGJ/Zfvxs+Sgf+It/y/wB+MjIXQh6CkE+bNQ/vZPOX+/EVeTEm+J/ZfvxkZC/b4/QUgK/JO/8Aev2X78CX5IB/4r9j/EjIyKWGC8BSAr8jj/3v9j/EiCvI2/8AfP2X8SMjIvpR9BSIfMv/AOb/AGP8SJ/M6WY4sf8AZ/ixkZD6cfQUgy/JGVDtYx/8m3L6SkaR5IW/vQb/ANHXf+kjUZE9KHoKQX5piBTF/sf4kRV5IM/nYsn/ACm/+cZGQdGHoKNDyRtT5VV79U3/ANkST5JlD++H/tm3/cjIyDow9DoLL8lJ1xb/AOV75hhlHksGuIf/AC/34yMiHgx+gIHyUoBcT73+jf2r4CITfJMlSnOI8JbO3+OMjIFgh6/6x0LzvI4HOXFqS+mQsK6fSUELYfyKpSaYovvMsnjYzGel9IyMi1jjQqO+6G9CpeEBXnMxShlc0YO9nO4a6RqMjI1hBRVJDP/Z"/>
          <p:cNvSpPr>
            <a:spLocks noChangeAspect="1" noChangeArrowheads="1"/>
          </p:cNvSpPr>
          <p:nvPr/>
        </p:nvSpPr>
        <p:spPr bwMode="auto">
          <a:xfrm>
            <a:off x="63500" y="-673100"/>
            <a:ext cx="2133600" cy="1390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ecocollaps.ru/wp-content/uploads/2011/02/main_big.jpg"/>
          <p:cNvPicPr>
            <a:picLocks noChangeAspect="1" noChangeArrowheads="1"/>
          </p:cNvPicPr>
          <p:nvPr/>
        </p:nvPicPr>
        <p:blipFill>
          <a:blip r:embed="rId2" cstate="print"/>
          <a:srcRect t="1971" r="6349"/>
          <a:stretch>
            <a:fillRect/>
          </a:stretch>
        </p:blipFill>
        <p:spPr bwMode="auto">
          <a:xfrm>
            <a:off x="467544" y="3861048"/>
            <a:ext cx="3096344" cy="2731293"/>
          </a:xfrm>
          <a:prstGeom prst="rect">
            <a:avLst/>
          </a:prstGeom>
          <a:noFill/>
        </p:spPr>
      </p:pic>
      <p:pic>
        <p:nvPicPr>
          <p:cNvPr id="6152" name="Picture 8" descr="http://www.wwf.ru/pic/forests/fires/fight/forest_fire_k_kobyakov_1.big.jpg"/>
          <p:cNvPicPr>
            <a:picLocks noChangeAspect="1" noChangeArrowheads="1"/>
          </p:cNvPicPr>
          <p:nvPr/>
        </p:nvPicPr>
        <p:blipFill>
          <a:blip r:embed="rId3" cstate="print"/>
          <a:srcRect l="18376" r="461" b="5264"/>
          <a:stretch>
            <a:fillRect/>
          </a:stretch>
        </p:blipFill>
        <p:spPr bwMode="auto">
          <a:xfrm>
            <a:off x="5292080" y="3861049"/>
            <a:ext cx="3419872" cy="2636838"/>
          </a:xfrm>
          <a:prstGeom prst="rect">
            <a:avLst/>
          </a:prstGeom>
          <a:noFill/>
        </p:spPr>
      </p:pic>
      <p:pic>
        <p:nvPicPr>
          <p:cNvPr id="8" name="Picture 1" descr="Экологическая ситуация Северо-Западного рай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249627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Здесь был лес,  </a:t>
            </a:r>
            <a:br>
              <a:rPr lang="ru-RU" dirty="0" smtClean="0"/>
            </a:br>
            <a:r>
              <a:rPr lang="ru-RU" dirty="0" smtClean="0"/>
              <a:t>                              а здесь - парк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100" name="AutoShape 4" descr="data:image/jpeg;base64,/9j/4AAQSkZJRgABAQAAAQABAAD/2wCEAAkGBhQSERUUExQWFBUWFxgYGBcYGRgfHRgYGBwYGhoYGBgXHSYeGhkkGRQXIC8gIycpLCwsGB8xNTAqNSYrLCkBCQoKDgwOGg8PGiwkHxwsLCwsLCksLCwsKSwsKSwsKSwsLCwpLCksLCwpLCwsLCwsLCwpKSwsLCwsKSwsKSwsLP/AABEIAMIBAwMBIgACEQEDEQH/xAAbAAACAwEBAQAAAAAAAAAAAAADBAACBQEGB//EAD8QAAECBAQEBAMGBQMDBQAAAAECEQADITEEEkFRBWFxgRMikaEGsfAyQlLB0eEUI2Jy8RUzghZTkjSTorLC/8QAGQEBAQEBAQEAAAAAAAAAAAAAAQIAAwQF/8QAJREBAQACAgICAgIDAQAAAAAAAAECERIhMUEDEwRRInEUYdEy/9oADAMBAAIRAxEAPwD0gTFgmCKkVZwYZUpKR5aqNP8AEe+5OZSI8F/hieR2/MxdOGTqTetIOUGqXjjwaZlKmTbcVgktaEgsxO5/TSNyYq8czRFLFxAJsxTHKztR7PzbSLnabdCmKkRh8DxE1Mlap8wKyqJzeYkChIL9Q0ZmO+PSlxKSBT7SwCQdwHanOIy+SYzdbzXrSQIqZgj53N+K8Suq5qyNrcxYNrHoeAceStB8QhLG6lXd+WjXgw+bHK6ossegMwRQqjO/6jw9vEA7H9Iz8f8AE5zESkggEeY6jcbD6pHTL5sMZ3UyZV6AtHHEeQ/1+a5dZofwpbpaOTePzS/nL8gB73jl/l4f7V9WT1wWHaOlQjwqZs9RKgtQJI1qSKUg7T0qSlSlhRcgEinpa8T/AJmP6V9OT2WblC8zHIDuoBr1jx4xUwqyZl11dTeo0jsySUqOenQv8oL+X+oZ8V9t+f8AEKBYE87RmL+JJiiyQB2c+kLIwxXUW+ULLXXKgOqON/Izvt1nxyejM3iM43US+1G7RZfjKTUqUL60bnAlcOmEVUhNbaw5MxwloCVHM2gpSnrHG/Ll+1cZ7jIXg8xKlOXuan3i6eAKy5wgkXdw0Nf6xk/200VAxxWYkkpsakGvzdjE7o1iVw2EUpQGVQf0pF58kAlIA8t3vGlI4i9WZRowF3dyG/KEMbISpylxNJqCqn+e8G1amuifjuCkOToLRwyEpllSicz2y27uzRo4DCTjRYXkqXCgHbQGJgZqXIALksnN5m9LxO9NpiCTnrmI26GOzUkJIy0tm1eHeMcNKFeVRW4cmoaAzpACUsVEkOXah7RuVGrCqZSmukdb9/LHIt4Z3iQc07j7MDA1O92iPEJj7Dha6mmpMXVOJDaQvOxAQkqUQlIuTaPNY344SHTKQVHQqoPQV+URnnjj/wChuvUJpEmLDVYdY+fY74jnTTQhA1CO9z3hEzCWzKK9nJPzjhfysfUMxtfQ1cUlB/Omm1fRrwt/1FKAJKiORFmjwyppEBzEm8cr+VmvhG/j/iIeEuUhObO4zEnWlHFbR5z+HJuQB/b+pv2hkg6xUu/OOGXy5ZXsyR0mjAuefuYHMI3eLTJSg5/L69oDehD9YlTgmjNSp6PB85sKHcmkRMkgWb9OUF/gyKpFWp9GDZ0ouVVioGlW+nhrhuLlrdDZSaJLP7H8zFeGy1Z3WjNqH9jAcXhXmKLkNUjbr3g2rXt7DD4TDyCDNUrOE0zEgF3olJ5jW0cnzcMAQHzqqGYmz3DgR5gSzNVnWoKY1cl25U+Udw/EVVSEgA0dKXLHma+8ba+Ys3GLW6QGbQCp9NXhhGBmJQFEpAb7CiH6gfVoQly2UXAU1gQaHsY7MzKLqf60hubnyb+HxsqVK84IWxBSau/Km2vpHm505KmYEMXvBDKepgZlfOJ5i52hz8YSbNtFJ0wr5/tDkrC8hFlYMg0h5RPbPKiLCOygo3HaNKXhNI54BDtBybtSVPyMUhjrX6aBTZKVEqqDdrwb+GLwVOE9Y0tbdL4OcZZcEqLUcCnd45iZ2cuR6GGF4GKHCEO8F2eVJqnEat6wpip7ncw5PwKlWG1eXSKf6YoVI0jaGmex59jEjQPApxqEU7RI6L419PKoxOI/EwQcssZzv93tqYdmYbxgxKwAWYIUAefm+0OdoUncEchIfKL0FS1816lhHr+X8i+MRPhvt5bivE5k4+cgAWTYA/rCE2QAEqzA3DA2bUte8euk/Bqn8y0tfW+kGlfB5Cj5wBtfs5FOvtHjttu6qfE8D5ytLIdLudH/AGjRUX+4BsI9lK+DgMpTMsKuH7gWHrB0/DQSEtlWujPRKP6t1Ee8byqfG8LOwxSHmU5Gh96xabLyozWDtRo+jHgEokZkeIoffXWp5fQEZ3FvgpM9KUpWJYFmBNN21Lxum+t5DBSkrDvmbpT2hkFCS4FTStR6GPT8P+D0YceR5m5IHmNmA0SNf2gyeBBBLAZ1/dulFia7aNBYfreSVhithSlgAB7C8UlYYFzltRybGwj2kjgWUZwgJfVTu3TR7MK1hbC/C6i69CPs+bSu/wBfPaPB444RWbypYAeYl9euphiXNWhsqldANTtHtcfwFpWWUHmKFCX7k7UeFcP8M5R52TaoLkks9DQB9IzcP080mUo1V5RvrtSKolOMobK79esaWO4ZOnr8oA5sWIFPkB6wzg/hWckAqyljYFnHpeJsHCsE0LAAkQxhsKpVgbPfTePV4PhILmZJTTo9Of67QObwYqLeRKCwYO7O5AUCCX20EGq31vK+Hsx06Q1/pyiMxZKXYbm9hG9iOHS5ZAQgFTak0Hewr1MHwuBKiCqoGv8Am0VJpU+OR5SbwshLgZgTvcCmnOM6XhVKWwuDarvs13j3OKxSJUxkgrWaBILAauYuvhpmHMokKdxkow+tY1ka4SvLqwolpZSPOdC9f0gSMQlw6Rp+9I9XIATN8NXndySoV6DVQG9YFxHhkoEqCfM1C9iNKMAA/wC8Ewg4MmRJdzlo21u+kLTsMCduX6mPTYPALCPMQnndrvaxsKVjG47LCCkJBJP3TdyNtniuMa46jEWpjaLy1E8oLP4fMLOk6VAJd9gLQFGcEUNKDnBJpHAVcpwDAJsojeka+BBUGy2BuAx1g68HKICsjvqCfesTT9e2LIkm5sWr15RYyiVNQDfTSN0qQhSEABOf7per68rCK4/BpCsy2Sk382vKJ4H62WjDoas1j/d+0SHUYEN/tK1+8N4kb64eD1YA2ihlvT9YiVmiRU67CItnYGO1dnPC+toGJss0BCulRTcpp6xSfjkoICrsTWygAXY70t+8ZfGPi2XKR5Kq2NGDs7M9a2jeUrcT+JJElRFy5cgUDOC5cVemsE4Zx7xSGlqQDUrUzNcD9o8rhPjFRKmyZzUAId3vXcHcaR7XA8QTMlpWUKdnPlLc2YVrDrTQ1JmpIcKTlA1UKe7Xgy56UkAqDva9WfSEMJiyssEsK18NafQro8XTji4GWYSzkUATyJH7xOiZTPWSHIAeoAJcdSzawM485gUS1LU7EnQV9ukCl5yskykpcMVElRI2ZhSLzcDmc51pBZwkgAtuWfs7QNoaVPnEupLDZRFOwDnaGE4hYcFjzsGeg6t2ppC6UpBfOTQD7b92dn5xWaJagXIIZibs9Axq0ZtC43iQl0K0ZjQDMDUswLWvF5aHYqLkaC3prGbIwaUqJSsrJACqIby2JeoPc2hqZjQKJGY8j8n+cTN+ydXiQNPT9owuMzMUpQEhBKSK21+XeNCXjiQSuWqWG1q52p9VhKZi54WEyJXkDVYAMRVtB0jVNnTQwsicZaRMOQ/eykV/pBFhzFdoYmSCkKKA6moHp3rU0FTtpCeGwU5/5szVwxbswbcw9YA5nLszH16RUYhI4ESc81WZTu1WhyZhzQJFvYch0i6cWHD0JtUV6VrSDeKYxJyeFJSKAA3JIc9aG8C4sZgSEykuompDUGpD3MHnrKklJVQhnTQvraOyECmUgkUJZ37vR7wgvh5WiUkmhLn89bftFlykuMwcgvowIbTX0PaG5js1S71DBtmtAeHYYJQl6mrk1JL3enyjbYvjJpRLzAZqsG0J+8xoN6nTtGdP4WryzCAtRUWCXJ6KNm5mNZalLHmRLJCmYsWr9rlQgwRK3cBQcM7Cg1+UVMoNUqiSw8wGZid277PvAcMmWhwCl8xJGz1I5X94dVh8wqWdvTY6dYFh+FS5Re5Oqj9bxJBk4jMSkoYabN+UGEsbQwSO0QNpEkovDJN0u96QtisKFEJyhk7hxyd6U7xqGXFFJMZiUrDZQACzUp+UdhsUvlfWv7RI2mVCWTs9zFRKeoIPMNX0hhYYWDNA5Nfr8ousQx3DDNYZ8ofQOaVoTbrAB8K4cnMuUJhJclbmvSg9o1tY6fl9NBv0xbDYESwyEIQnZKW9WFYNli+btHQBEnaoEdb/ABHWipjEjiuOykOTmWB+EOfSHJGMC0ghKgGG2ofeBfwCAoqCEuoVL30sxhhKKABhzGnSFKs+RmTQsdCQ7djR/bkY6MGMrOp9VOH+VOwEFKgGBIfmznnAU4jMSGZjQkX1oPaMN+hkyALV3ep9Y6lIuAPrpAJmLIFEk72prqY5InILkkpoKAkezs9q9I0mzejUVMrNSt3oSKjShG1tYzpEhKVEy0KRmvRRch2JzEb2G8RfFUJX4Klo8VQDZrB9kvVWznWxh49ttoFdWNOv6R3PsYTnYdSWKSpTGocB+5DC1g14Og0DuHsC2nRxEf0QcRKSVhTZpgSwLWF72SSdRWkDkTyqikqQoknQnKD+MAgH+m/zhxUJzOIqJIRJmKDXICXP/Ng300cs/l4a6t/pcx3BZslgcu7mucvzClAc2dopJmJWuxBGrS27lBJHeCS5aVAJmKAJYhClAORcMlgQ/KOrwgSQHyiwCQKHqLDtHo9bczE1bJ8twNT+gMZ8vFTM7lCglTCjF1WctYHezCrQxJYOXWa2LluwDDtDWaDbaeZnz8XKWTNQFy3NZZylno7pYnv6RqYTEoUlK5YYKANaDrfKTzDmNN4pLJYPXq35UjbjBEpGVls5s75tWANPTSO4iWlgVKYDnTZy9X7+sRcxOaruORLenWKTeIy0gFSglyEh6Oo2A5xV8dBROFlgOzsbkFw/QUoYIiej7IObkHNDZ20i6lb1i3jNEbh0hKswAAbUvbYNqX6QtxLFqQyUAZlOB9NtDYmvHJigznTXaKDFTw5w6kFR1V5qxI0f49Gyv/ExI26xiYGEBlUqadILOU7NV69YGssG3jWlFqc27NGYjiCkzSJ4MpBUUy2Tmz0+0VZmQGahG+lYeVIehrbXb/EXf2ty6QSnSk3EyR5ZalOXT9mx6hLREZm82Uq1yggdg8EJdqvCy+KygsI8RGclsgUMxOwS94blvwJiYShm15R2dJFCEgnf92LRcilNPqrR14mXRpPGzpgH8tGct0A2zKJ+QMCm8PXNQAqaUmhVlGUDVk69yT+UaOYPFjyrG2xNODH3mUpmzEB22Di0MypQFgByAjoMY034lsESZqywcBCgQdRapHNoNi5THy2gnTeOlDUH1+8ClTCoF0qR1YH/AOJPvFhJfVXqYSslMLnhcozPEMtJX+Ih26PQGl2htoCqW91K7MPygjC50pIBLEwrivClrM0llkAEEmoGyXAe0cxOBzpylSiOZ253i+HwYRZKXJukAfMuYqXXhtKyMWFEAJUxBLlgzWBSTmr00gk6WDez77QUpjhETsl5GDyp/lsnqCT8xEImEHzMXOg9XVpqwEGRLUScoUdGCT8+8Z2NwExa6lQAUCyaG39RAh70mrysQopJEwEuU+YJABF2LeYW/aGcDNNHUZg1ISWJ5KoMtNB84WwXCkoJJTmJcgqykDs9D0hjwl/jqS5CQ1xutSmFNB2ipWHl4oq+6RU9hX9IVMk5vKDc3JN6lnVQcgDbSBzkByMkwrA8rhaknWqiQAK/5ZovgwtQfMkM4ZGUgcjevLSKyxsm/wBiUzMl5kqSplJIYg+4O4MBk4eVLSAlKEJFgAABEVIdRCVF7qIJf2LD0iYqSlCKhSqpSAVrqVEJGu5iLNeTuDpDgGh1BG0DmLcKSkjMBR9CRRxqIueGJSPMEgirXNdgSTprAMXOkykusIDBxQk0aoD8x6wZ2YzZx7K8IE8IbEKQtb3RtzDBu0dPFiHCpU6haiMwNbjKTSEcZ8SpC0pTlOawIIUCbdrQzwiXOCT4xqVEgOCw6in6ROOcy7VcNQ0jHU+xN/8AbI9okd/j0ijpHcRIraDa1XI+hA3BAaF5eOlEhIWkkigBFRyG1PaC/wCpCWRlGZYBIQA5JAdjoOWYiKvkuTJwBZlE0LJQo35gN7wGbxRKSBkmEkt9kU9SD6RJvFp+LAUZSMOwUMqgcxLjKo5SzUteDqCspdTKYsUI6XRV6AgENU1Bjamx3pxGJeyF9xXrUxXDYGWlZUmUlClXUEpCj1IDmA4+ZlAeWqY5sEg9y9BHcKan+VlrQskU194lerJs+ieAqjPFVrYE6AV194ilACKInMcoBPNv0gTpdCgwIo9Y6oi9KQKfLJByqAVRiz6h6dH9YWn8IM2i5igPwocV1qTX0hx1vtr/AKF/1eUV5MzKIJGxAu3aHFTQBVQA1JLAdSYz8DwtElRIzKUaOpiacwAfnDy8ODRVXqx5NVuRaL+S4XL+E1E471/KkcZis6mkKK0gElaWIo/lBIIJJozaGtoLMwYWB4hUqxCSUjKoWbwwK13hvI1n9460TbsyFl4nKWL0q+VZHKoDR2XNdVld0qA9wIKhWV8xB1/zHMPiRMCyh1BOqXIJZ2BFCrlz5wSb8G3S6VVq/p+kEb/EJ/6gGoFDfyqcPuCHiLnECgUTBZZ5byZEtnzLAu4UQD2D7cu8UCWDOT6v7uYWWtf3QBzNC3vB5cwAX8S1bP1DCHW28GsNjlS7Fxtz3Bv9C0I8Qxc6YoqzAAlg6vag5QKYS6qM7lhmI7k0/WAz5YUnIo+I+9Eu9iQ5hmV8NxnkadjUoSDMWkMzkEtm1oC7QKb5yhctSmcKzS8hChsXDt0hc8PUbKQgahIU1D+IKDEDRu0N4bBqT9/O5uoC2v2RXv3eAgSVJQ4JPmsleZ3NKlVGJOghnD4YgfaWNkpNG2sPSnSDLmtQxeWrSrRuTaZmJRNE9KhmUk3awOo9NYvx2VMXIUEgu6SAmrhx0bftGqhQKglwCS1YtjcPkmZSHUA4NQ7/AJQSe03XhkcMQvJlWFAVdwwIL61ivFJKJmVCklSa1qGpRlBjo0PyJyVuUqerEO7Np6x1XKCz0Y+ezkykTiQArLdSphNRcuGfpHvsKvMhKtwDd/eF18Mlk/7SCXd2Hd3HLnC0rhc4EvP8twiXLQnXcg17aQ4xN21PDGw9IkVlTAAAcxbVQr3ysPSJFaLDwHBpiUZVzVBIrlo/dQsOQ9Y0sPhUoBZwBUgU711joniry1KS3Op+f1aMCdxWbhlmYkhCFOllJzBj/cAzNtqeYitcvNa3T05llnYgG3PetjFwpowpXxYoSVpUPEVYFyGCiC6lBw9SQ1zpDXDsXnQFAeUhwS/pUuDBljMe9nG7P/xYdqhv6VN6s0UVik/ie31y7xTK90g/XSGEJ0YDl+wiPJ8BrWXYD1EFJpUu20QYdi5V2jNxnA/ELpnzZfJJBBO7aRtT22zsvFBRLKFOYp+UdRiUn7zts/dtIQw/BVAOrETjy8lO+U7Q8jBJaqph6rV/+Wh/i3a2Ix4SzBZqPu6HWiiadIQxHH0+IkBwSHtVib5TUW2MPrkJOqwbOFqt/wAnjB4jgsWJijLSlaBlKVFQ8TmGIYl+kVjcZd6TZbG0ni7h0gKTulTknZmYdzE/jFkF/J+EFj3LaPp7x5/hvAfMV5p8taiStQSrKCBbIRXRgAO+jk3DYlIaXKXMfVS0IZvvEOSlxRg5p6er5J8GWPLDq/q/9cMPsxusu5+xTPSgjOtU5RIBGb8L2QkBIrpUxu4T4lmlI8KUiWhqFQNBvlQadzGbwuUtR88uUghnIJVU3qQ4bb/EWnyZgVm8tSHCSolrChSRpfkY80tjvZK9Gnj5YOEqO4BZ+j0eIvj5/wC2jqXPtGItLsQA9nYe0CnLCHKlgU1LWcm52Hzg+zJphGjicWV3AD1YBq7wlMWRZCldMv5q+TxRGKDg0ravvFcZjUoTmNSFUFa6MAKm8Ru1etF8VxcS2ExDLNkBQUTTkI6tSFJSFKIzJoCzKGistXvr+UVGETOWJ6QSpPkKFeoUxcta2/KOKUqasqzhEuUSJoU5SahkISWShwVF3NRVnjpw6RcgcVgsQpP8rEgF/vSkGh0dBHygUjBcQSRmxEhQBqPDIcbOmo7Q7IxktaleGGILC4BFx1DRz+MmJLTJd/vS8ygfVI9KxPfg9eRJ6MUqWoIVISsjyqIXTn16vGFiuA8TI8uKQepUn0CU0HePSDGJAd8oOqgR2rrFcRiSU+UsCftA29PWNLY1kry3/RWMXl8TFpJBzD7ZY7h/2j6DxA+JKkTFzB4yRkWBZbgPTTzDMNnO8ZmHWs1UGD0370Z+kNJh+y+Knh7IzOGJKs6SZaz9opsr+5JoTzoecNpSWYnMdCzerGscmTALloB4pdrjtStj7RG6rTH4p8QLkLCVS6Ozgkg6jSkF4Z8SJmpcgirMK8r9aRozUPW5G+u4J2gH8GhFQmx567d2tA2qeSREjNXmJLBLc1n5aRITpoJPTpGdj+C+KwKgE1ehOYNQGrtuxD2pBOIY/JLUUios9A9u/pBMCCmWErVmU1SdTr2irRYxJXwmiSsLlEWAKSWSd1JrRT1Gnzjaw8sABqDvTk0FTNSSwNdqP6RFeW5ib2Z0JLKQXyuQ7Us+0E8R+XZveF/GeiUmOypKhYCpq6iW/IfW8aMJNUNb6P8AlHEhku0cWoiqi/KKrQpbZVZQDUMK0NN7kFxtGaOJJMGVMsGr9esSRII+0YaQl+mkEjWlUIL294ItDXd+X5HfnBVoFd9tv0MDE02FSAHBP5sXqDCN7L4bFZaJQwNtzzJNfWsPS16s3P66wlMmgEZgxPdjzgON4iqWhSqEISFKLEMC9A+tNd43e26MTsUnMUBQTMIdmq1szQhO4mhFk5jyUkEvqQsgwqn4gQuT4i5cwJepUnR7p1IB+RZzSBL4RhljxSgqIL5i9QKupyUlhb3GsMl323ptJmFSXSQCags4boDWnOF8LwOXLdWXMpTklTa3pYfVYU4V8QyppH2wFEhClfeIuBtp6xqnEMK6nbez7QWaMqyJIsBS0cOHSWcA9QPzg6E0iri0SQJnDgWVKV4Kw7LQEvZmNKjkYTxnCJ00DxZyVlJzBXhl3d7FZGlmjSWoi1uUSUdbDn+8XMrOk2PN8O+HJkqb4ipxWKshiHf8RJLVa0egSs5SSCGrofRoBMmzUqLZVJJDVZSXZxZlD0Z9YaSXNz35bQXszophsQoqTQJcOUOHSCHBNKnRhaLTZKiCQEhVbuRSz0FdH05wWTgAJiphAJIoXLtqGJpbSMvjeJXKYrIyLUEJAdnJDFayAU0/CekOtjZ7h/EM6Aokbas4oSHahuOUGVPCiUg+YCrc/aM3C4KZLfxDLMup+xVmc5i+hepd4nCeIGchagMqUrUkBIFUhiCCRVwXpBWaWYOz1YelresdlhJsX7vFfBDVc9T+sROUAVCQbAa60aArqPrA5qHDP32i0wUjmRxZ4zBf6cP+2DzIESClPX1V+RiRXQ7DUhgABb25R0rAuQ/UfKJkrpBGY3b5kxjSpllY84FXskluWYgjvHMJh/MQygObsf8Ayr8ocmVEBwaTdRXqGOT18v5nWMDE8UYRErYVEXVM5QNc7enrAzoD/vFkKDfr9WhHF4hQLAEe7jnSghNfFWoWSXYuTy82Z2y12cQzHbbba5vVXSJ4ymZII5v+ekII47h0r8MTQTupkg/299CSflBMXxRKTlclVPKm9bdOsNlgnaT8TNCmbyarBT5RqSFXbk8Wwyz4YclzvcB6OGuzd4UTN8b7P+0DVX4yPup/opU62FKw/mDFxV7/AF2idq0gQ9vVowPiSbLVJXmIUUky3c+UuCWS7FVNBHoZakwLwZY8qUAAVtR9xzeNGZXAMBMbOtJ84AAf7CBUA2rXT2jVxuDExORRLOHYs41SW0O0HROowEcQjU1gtZXwkIl/ZZKA7JFgPwpGrbQmjGoWxQJ6R/VKDEf8lA943+HcOEwErUUjkL9zaCKxuGlfZTnUNVV+dI7YfHllHPLORi4XigUpSGUMu9PUaGJOnhJDhVdQkkDq1vSB4jjUpc8SwEoWoFTJYO13aj/OsW4lnQh0kAEVNmexf27vpBfjvLSplNdjorYE8gK+l4FiMUhKT4nlAYHMCLvd/wC0xiYr4xlSlSpE3MuYpqpYsCSBmBqFONHox1aHsRMmeKgAAy0jMcxd1EEAJcGgBL0avKNlhMbqiZWzZwoT9oKYbhRZixs7NaKYma7hIzUoQ9DWtqMeekAkqKit8mTkQWIuMoSOtS8JYV5a3lkqkKKnOktQZxckP830MSptSlqIrSgOt+8SagLGVaQpJuCAR6ERJIcxZa1JNEBX/JiPasTGaWC4CqagqCgkMQAahR5jbSPPcS4kZZ8NMicsin8tIAS2mZXl9HjTXxqanKAmcAKZUKSwua5gBrqYR/jFh8shfVS5YfqxMXrGeEzftMI65f8AMllOqkEgkXNct7ab2hXB4RQU5UMw8oLMydAEv5R77w7KExTFZb+kacidWrWPO8f+JCFKlYUgzHAUoVZ3cA2cFh3paDz0MspjN16dOxr9e8Dz+keZ4DgJ8tChNWSFeYjVg5NNAdX9NY3pUoCz9yo/PpE2Kxu4MZh/FEiNEgWqFABiXJgs1Lty94GJOze3ziqUtuYqgw/rSOTJuUOztHJeNyuAb0NH7PpFsgIYiBg8LOfSDVcxWVLAFIS4lhJy1AJmCXLbzEVWo7DQBtY0mxacxBlJHmKe+/QQsmSF+ZOlQQgAPye/pE4fweXKLpBUr8SjmPZ7X0h+Y+9YroPNjCklctQWyyc5pUsGqoEsAwDWiYfhBkqzJmFZWAlSZpHmCfshJSHDDrG2rDl3aFsdhZTJM7LQ0ctU362id2qEwxLMU5QOYLct4IFxn4j4jwstNJibUA15BopwTjKcSTlUhOjFVXvSjMxGzGkbhl+jyjZTMG0X8TkIClXL6/SOjpTekSzqpphTEcYlSyy5iQbs4f0FY8n8Q8fWZxlATKANLQcpKiAfOoOSK6NtBvhz4dchaylNS6ZVK6hUyqlHkn1jrcNTeSeXqPZS+KzBIUJaQczsJmZLPswoNgRHkZnDsbPUUrUJSNcpFuxKj7R62WBUgV/TSBoL/X1vBzykbjLSfB/hyVIqkErN1qqefSNXGT0eGUKGZxQdaV2T9VhTE4wITUgE03btcnZIv0hORIWtQUrMhALpQ/mUfxTVD/6+u0ON43dFm+mBj+GKzGYtAKEhQQty6AAaO7jz2d7tG18N46ZOlIVNSUlqKJ+2K1y6W7vG5PAmAhSUkKuGDHtaJLw6QAAAAAwAsOUFy20mkRLQzABmZtPaMybgc38kEplgWCWZySAlVg1NHh6dIIUFAlh92jHqSCewaOoW5dq8okq4fC+EkJTYD5WhhMx71iwTA1iMzisQyfMCDtX8oArGpBCSpIJ+6SAfQ1hbjWEVOl5UplqZmzp62UC4vyjL4V8LqlOfKHowchjcF/nenWKsg3p6NT7EQjL4VJQlkJCLsUio5jnBZMjIkJGga5+ZLxYfnEnRQ4ZJUCVlg7pIHm0BOYPTlSGEygLWYADYAAflFcoI1IPMxSXLY0UW2P5G46RrdnQ+aJAXiQERK9AL7wVCCA6osjo3pBSxFY6aTsguex8opvB5IJvRP1aKzZr0TSLYeTuXMTptjhoJ4T3gSJwdmAA9YtLoXUdG5elnrCkVKQIopQTXWOKxqfwqJ50T7Fz6iFiST1+u0azRimJ4kRQDMo0A0HNR0A9TYRn8e4Rh56v/AFISE/aahfaq2HdJMa4lC7QJeElk5ilJO5SH5VIeHHLTWbedwnwfhVJBHiKBqFFSg/Ng300bHDOCSpH+2gJpfVtKlz2hiYo+n5RdKS1Ym5WmYyCqQDrWOGVz7QJJg0pTxJebHw6rx1qUVeHMAcgsQxJybhJe45RuypASAEhgGAGzaCGJxCRmUQlIDuSwA3c0jIPG/E8uGQZpt4inTLHN7r6ARV3fImo1RMCQSbblg3Mk0hPFTlLDSWD3mF2H9ouo7EsOsBwGBMxlLK5qv7FBCf7UkM/Muekai8MUjzAjrB/RIYThiZdaqXqtRdRfmbWsGENBMRE1JOVKgTcsQflF2O0BVmpmUyZG1zZvZjF0zjqGYkekdCoUGG85X940JNXatgwFb0rCDvjPFW1EDSqDLlEAEt5rfXQxmUmEmoMdNY6rDqazW1GpO3Q+nKOIwylUF3I9Gd//ACEbTdIuc1IohRrFF4dYNUlmftv0gqxlBJ0IBA5v+kbsdBTUk2hfETsiSoiia7+wjQVLLOA4OobdvmbQotJVVKgkjRVlOwFbirVfWxjabbP4fxGWsBIV5msdeYLsYbUYtKlrJYgA7guDR3CgNjYgHlAchJLVId+14bGlWC+kSAZ+USJUe0+uUMzrdokSOtRSW0NTPsd4kSJ9spg0isTEGoiRI1PtZqRdIiRImF2BLNYkSEBAV9fmYOkxIkEahLv2/OC4fX61iRIJ5V6eenJ8THSEr86f5nlVUUFKGlI9PjZhQg5CU/20+USJHXLzHPF4fE8VnFRebMP/ADVy5xscJkJW5WkKO6gD84kSDLwY25EhKfspA6AD5RaZcR2JE4s6BSKJ/X5xIkBjmIHlPeFwsuzlhYbXiRIFH8WsuKn7v17mB+KaVN1G+pdz7CJEi75RPCq5pYhyzNfoPkYzuOz1ABlEOtL1NWFHjsSHHy1ElzlBaGUR9oXNqluj1g0uiVAUAZgNGt6RIka+mi/il7n7e/b5UhZMw+apqC9bxyJACS/yHyiRIkDo/9k="/>
          <p:cNvSpPr>
            <a:spLocks noChangeAspect="1" noChangeArrowheads="1"/>
          </p:cNvSpPr>
          <p:nvPr/>
        </p:nvSpPr>
        <p:spPr bwMode="auto">
          <a:xfrm>
            <a:off x="63500" y="-681038"/>
            <a:ext cx="1885950" cy="1409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hQSERUUExQWFBUWFxgYGBcYGRgfHRgYGBwYGhoYGBgXHSYeGhkkGRQXIC8gIycpLCwsGB8xNTAqNSYrLCkBCQoKDgwOGg8PGiwkHxwsLCwsLCksLCwsKSwsKSwsKSwsLCwpLCksLCwpLCwsLCwsLCwpKSwsLCwsKSwsKSwsLP/AABEIAMIBAwMBIgACEQEDEQH/xAAbAAACAwEBAQAAAAAAAAAAAAADBAACBQEGB//EAD8QAAECBAQEBAMGBQMDBQAAAAECEQADITEEEkFRBWFxgRMikaEGsfAyQlLB0eEUI2Jy8RUzghZTkjSTorLC/8QAGQEBAQEBAQEAAAAAAAAAAAAAAQIAAwQF/8QAJREBAQACAgICAgIDAQAAAAAAAAECERIhMUEDEwRRInEUYdEy/9oADAMBAAIRAxEAPwD0gTFgmCKkVZwYZUpKR5aqNP8AEe+5OZSI8F/hieR2/MxdOGTqTetIOUGqXjjwaZlKmTbcVgktaEgsxO5/TSNyYq8czRFLFxAJsxTHKztR7PzbSLnabdCmKkRh8DxE1Mlap8wKyqJzeYkChIL9Q0ZmO+PSlxKSBT7SwCQdwHanOIy+SYzdbzXrSQIqZgj53N+K8Suq5qyNrcxYNrHoeAceStB8QhLG6lXd+WjXgw+bHK6ossegMwRQqjO/6jw9vEA7H9Iz8f8AE5zESkggEeY6jcbD6pHTL5sMZ3UyZV6AtHHEeQ/1+a5dZofwpbpaOTePzS/nL8gB73jl/l4f7V9WT1wWHaOlQjwqZs9RKgtQJI1qSKUg7T0qSlSlhRcgEinpa8T/AJmP6V9OT2WblC8zHIDuoBr1jx4xUwqyZl11dTeo0jsySUqOenQv8oL+X+oZ8V9t+f8AEKBYE87RmL+JJiiyQB2c+kLIwxXUW+ULLXXKgOqON/Izvt1nxyejM3iM43US+1G7RZfjKTUqUL60bnAlcOmEVUhNbaw5MxwloCVHM2gpSnrHG/Ll+1cZ7jIXg8xKlOXuan3i6eAKy5wgkXdw0Nf6xk/200VAxxWYkkpsakGvzdjE7o1iVw2EUpQGVQf0pF58kAlIA8t3vGlI4i9WZRowF3dyG/KEMbISpylxNJqCqn+e8G1amuifjuCkOToLRwyEpllSicz2y27uzRo4DCTjRYXkqXCgHbQGJgZqXIALksnN5m9LxO9NpiCTnrmI26GOzUkJIy0tm1eHeMcNKFeVRW4cmoaAzpACUsVEkOXah7RuVGrCqZSmukdb9/LHIt4Z3iQc07j7MDA1O92iPEJj7Dha6mmpMXVOJDaQvOxAQkqUQlIuTaPNY344SHTKQVHQqoPQV+URnnjj/wChuvUJpEmLDVYdY+fY74jnTTQhA1CO9z3hEzCWzKK9nJPzjhfysfUMxtfQ1cUlB/Omm1fRrwt/1FKAJKiORFmjwyppEBzEm8cr+VmvhG/j/iIeEuUhObO4zEnWlHFbR5z+HJuQB/b+pv2hkg6xUu/OOGXy5ZXsyR0mjAuefuYHMI3eLTJSg5/L69oDehD9YlTgmjNSp6PB85sKHcmkRMkgWb9OUF/gyKpFWp9GDZ0ouVVioGlW+nhrhuLlrdDZSaJLP7H8zFeGy1Z3WjNqH9jAcXhXmKLkNUjbr3g2rXt7DD4TDyCDNUrOE0zEgF3olJ5jW0cnzcMAQHzqqGYmz3DgR5gSzNVnWoKY1cl25U+Udw/EVVSEgA0dKXLHma+8ba+Ys3GLW6QGbQCp9NXhhGBmJQFEpAb7CiH6gfVoQly2UXAU1gQaHsY7MzKLqf60hubnyb+HxsqVK84IWxBSau/Km2vpHm505KmYEMXvBDKepgZlfOJ5i52hz8YSbNtFJ0wr5/tDkrC8hFlYMg0h5RPbPKiLCOygo3HaNKXhNI54BDtBybtSVPyMUhjrX6aBTZKVEqqDdrwb+GLwVOE9Y0tbdL4OcZZcEqLUcCnd45iZ2cuR6GGF4GKHCEO8F2eVJqnEat6wpip7ncw5PwKlWG1eXSKf6YoVI0jaGmex59jEjQPApxqEU7RI6L419PKoxOI/EwQcssZzv93tqYdmYbxgxKwAWYIUAefm+0OdoUncEchIfKL0FS1816lhHr+X8i+MRPhvt5bivE5k4+cgAWTYA/rCE2QAEqzA3DA2bUte8euk/Bqn8y0tfW+kGlfB5Cj5wBtfs5FOvtHjttu6qfE8D5ytLIdLudH/AGjRUX+4BsI9lK+DgMpTMsKuH7gWHrB0/DQSEtlWujPRKP6t1Ee8byqfG8LOwxSHmU5Gh96xabLyozWDtRo+jHgEokZkeIoffXWp5fQEZ3FvgpM9KUpWJYFmBNN21Lxum+t5DBSkrDvmbpT2hkFCS4FTStR6GPT8P+D0YceR5m5IHmNmA0SNf2gyeBBBLAZ1/dulFia7aNBYfreSVhithSlgAB7C8UlYYFzltRybGwj2kjgWUZwgJfVTu3TR7MK1hbC/C6i69CPs+bSu/wBfPaPB444RWbypYAeYl9euphiXNWhsqldANTtHtcfwFpWWUHmKFCX7k7UeFcP8M5R52TaoLkks9DQB9IzcP080mUo1V5RvrtSKolOMobK79esaWO4ZOnr8oA5sWIFPkB6wzg/hWckAqyljYFnHpeJsHCsE0LAAkQxhsKpVgbPfTePV4PhILmZJTTo9Of67QObwYqLeRKCwYO7O5AUCCX20EGq31vK+Hsx06Q1/pyiMxZKXYbm9hG9iOHS5ZAQgFTak0Hewr1MHwuBKiCqoGv8Am0VJpU+OR5SbwshLgZgTvcCmnOM6XhVKWwuDarvs13j3OKxSJUxkgrWaBILAauYuvhpmHMokKdxkow+tY1ka4SvLqwolpZSPOdC9f0gSMQlw6Rp+9I9XIATN8NXndySoV6DVQG9YFxHhkoEqCfM1C9iNKMAA/wC8Ewg4MmRJdzlo21u+kLTsMCduX6mPTYPALCPMQnndrvaxsKVjG47LCCkJBJP3TdyNtniuMa46jEWpjaLy1E8oLP4fMLOk6VAJd9gLQFGcEUNKDnBJpHAVcpwDAJsojeka+BBUGy2BuAx1g68HKICsjvqCfesTT9e2LIkm5sWr15RYyiVNQDfTSN0qQhSEABOf7per68rCK4/BpCsy2Sk382vKJ4H62WjDoas1j/d+0SHUYEN/tK1+8N4kb64eD1YA2ihlvT9YiVmiRU67CItnYGO1dnPC+toGJss0BCulRTcpp6xSfjkoICrsTWygAXY70t+8ZfGPi2XKR5Kq2NGDs7M9a2jeUrcT+JJElRFy5cgUDOC5cVemsE4Zx7xSGlqQDUrUzNcD9o8rhPjFRKmyZzUAId3vXcHcaR7XA8QTMlpWUKdnPlLc2YVrDrTQ1JmpIcKTlA1UKe7Xgy56UkAqDva9WfSEMJiyssEsK18NafQro8XTji4GWYSzkUATyJH7xOiZTPWSHIAeoAJcdSzawM485gUS1LU7EnQV9ukCl5yskykpcMVElRI2ZhSLzcDmc51pBZwkgAtuWfs7QNoaVPnEupLDZRFOwDnaGE4hYcFjzsGeg6t2ppC6UpBfOTQD7b92dn5xWaJagXIIZibs9Axq0ZtC43iQl0K0ZjQDMDUswLWvF5aHYqLkaC3prGbIwaUqJSsrJACqIby2JeoPc2hqZjQKJGY8j8n+cTN+ydXiQNPT9owuMzMUpQEhBKSK21+XeNCXjiQSuWqWG1q52p9VhKZi54WEyJXkDVYAMRVtB0jVNnTQwsicZaRMOQ/eykV/pBFhzFdoYmSCkKKA6moHp3rU0FTtpCeGwU5/5szVwxbswbcw9YA5nLszH16RUYhI4ESc81WZTu1WhyZhzQJFvYch0i6cWHD0JtUV6VrSDeKYxJyeFJSKAA3JIc9aG8C4sZgSEykuompDUGpD3MHnrKklJVQhnTQvraOyECmUgkUJZ37vR7wgvh5WiUkmhLn89bftFlykuMwcgvowIbTX0PaG5js1S71DBtmtAeHYYJQl6mrk1JL3enyjbYvjJpRLzAZqsG0J+8xoN6nTtGdP4WryzCAtRUWCXJ6KNm5mNZalLHmRLJCmYsWr9rlQgwRK3cBQcM7Cg1+UVMoNUqiSw8wGZid277PvAcMmWhwCl8xJGz1I5X94dVh8wqWdvTY6dYFh+FS5Re5Oqj9bxJBk4jMSkoYabN+UGEsbQwSO0QNpEkovDJN0u96QtisKFEJyhk7hxyd6U7xqGXFFJMZiUrDZQACzUp+UdhsUvlfWv7RI2mVCWTs9zFRKeoIPMNX0hhYYWDNA5Nfr8ousQx3DDNYZ8ofQOaVoTbrAB8K4cnMuUJhJclbmvSg9o1tY6fl9NBv0xbDYESwyEIQnZKW9WFYNli+btHQBEnaoEdb/ABHWipjEjiuOykOTmWB+EOfSHJGMC0ghKgGG2ofeBfwCAoqCEuoVL30sxhhKKABhzGnSFKs+RmTQsdCQ7djR/bkY6MGMrOp9VOH+VOwEFKgGBIfmznnAU4jMSGZjQkX1oPaMN+hkyALV3ep9Y6lIuAPrpAJmLIFEk72prqY5InILkkpoKAkezs9q9I0mzejUVMrNSt3oSKjShG1tYzpEhKVEy0KRmvRRch2JzEb2G8RfFUJX4Klo8VQDZrB9kvVWznWxh49ttoFdWNOv6R3PsYTnYdSWKSpTGocB+5DC1g14Og0DuHsC2nRxEf0QcRKSVhTZpgSwLWF72SSdRWkDkTyqikqQoknQnKD+MAgH+m/zhxUJzOIqJIRJmKDXICXP/Ng300cs/l4a6t/pcx3BZslgcu7mucvzClAc2dopJmJWuxBGrS27lBJHeCS5aVAJmKAJYhClAORcMlgQ/KOrwgSQHyiwCQKHqLDtHo9bczE1bJ8twNT+gMZ8vFTM7lCglTCjF1WctYHezCrQxJYOXWa2LluwDDtDWaDbaeZnz8XKWTNQFy3NZZylno7pYnv6RqYTEoUlK5YYKANaDrfKTzDmNN4pLJYPXq35UjbjBEpGVls5s75tWANPTSO4iWlgVKYDnTZy9X7+sRcxOaruORLenWKTeIy0gFSglyEh6Oo2A5xV8dBROFlgOzsbkFw/QUoYIiej7IObkHNDZ20i6lb1i3jNEbh0hKswAAbUvbYNqX6QtxLFqQyUAZlOB9NtDYmvHJigznTXaKDFTw5w6kFR1V5qxI0f49Gyv/ExI26xiYGEBlUqadILOU7NV69YGssG3jWlFqc27NGYjiCkzSJ4MpBUUy2Tmz0+0VZmQGahG+lYeVIehrbXb/EXf2ty6QSnSk3EyR5ZalOXT9mx6hLREZm82Uq1yggdg8EJdqvCy+KygsI8RGclsgUMxOwS94blvwJiYShm15R2dJFCEgnf92LRcilNPqrR14mXRpPGzpgH8tGct0A2zKJ+QMCm8PXNQAqaUmhVlGUDVk69yT+UaOYPFjyrG2xNODH3mUpmzEB22Di0MypQFgByAjoMY034lsESZqywcBCgQdRapHNoNi5THy2gnTeOlDUH1+8ClTCoF0qR1YH/AOJPvFhJfVXqYSslMLnhcozPEMtJX+Ih26PQGl2htoCqW91K7MPygjC50pIBLEwrivClrM0llkAEEmoGyXAe0cxOBzpylSiOZ253i+HwYRZKXJukAfMuYqXXhtKyMWFEAJUxBLlgzWBSTmr00gk6WDez77QUpjhETsl5GDyp/lsnqCT8xEImEHzMXOg9XVpqwEGRLUScoUdGCT8+8Z2NwExa6lQAUCyaG39RAh70mrysQopJEwEuU+YJABF2LeYW/aGcDNNHUZg1ISWJ5KoMtNB84WwXCkoJJTmJcgqykDs9D0hjwl/jqS5CQ1xutSmFNB2ipWHl4oq+6RU9hX9IVMk5vKDc3JN6lnVQcgDbSBzkByMkwrA8rhaknWqiQAK/5ZovgwtQfMkM4ZGUgcjevLSKyxsm/wBiUzMl5kqSplJIYg+4O4MBk4eVLSAlKEJFgAABEVIdRCVF7qIJf2LD0iYqSlCKhSqpSAVrqVEJGu5iLNeTuDpDgGh1BG0DmLcKSkjMBR9CRRxqIueGJSPMEgirXNdgSTprAMXOkykusIDBxQk0aoD8x6wZ2YzZx7K8IE8IbEKQtb3RtzDBu0dPFiHCpU6haiMwNbjKTSEcZ8SpC0pTlOawIIUCbdrQzwiXOCT4xqVEgOCw6in6ROOcy7VcNQ0jHU+xN/8AbI9okd/j0ijpHcRIraDa1XI+hA3BAaF5eOlEhIWkkigBFRyG1PaC/wCpCWRlGZYBIQA5JAdjoOWYiKvkuTJwBZlE0LJQo35gN7wGbxRKSBkmEkt9kU9SD6RJvFp+LAUZSMOwUMqgcxLjKo5SzUteDqCspdTKYsUI6XRV6AgENU1Bjamx3pxGJeyF9xXrUxXDYGWlZUmUlClXUEpCj1IDmA4+ZlAeWqY5sEg9y9BHcKan+VlrQskU194lerJs+ieAqjPFVrYE6AV194ilACKInMcoBPNv0gTpdCgwIo9Y6oi9KQKfLJByqAVRiz6h6dH9YWn8IM2i5igPwocV1qTX0hx1vtr/AKF/1eUV5MzKIJGxAu3aHFTQBVQA1JLAdSYz8DwtElRIzKUaOpiacwAfnDy8ODRVXqx5NVuRaL+S4XL+E1E471/KkcZis6mkKK0gElaWIo/lBIIJJozaGtoLMwYWB4hUqxCSUjKoWbwwK13hvI1n9460TbsyFl4nKWL0q+VZHKoDR2XNdVld0qA9wIKhWV8xB1/zHMPiRMCyh1BOqXIJZ2BFCrlz5wSb8G3S6VVq/p+kEb/EJ/6gGoFDfyqcPuCHiLnECgUTBZZ5byZEtnzLAu4UQD2D7cu8UCWDOT6v7uYWWtf3QBzNC3vB5cwAX8S1bP1DCHW28GsNjlS7Fxtz3Bv9C0I8Qxc6YoqzAAlg6vag5QKYS6qM7lhmI7k0/WAz5YUnIo+I+9Eu9iQ5hmV8NxnkadjUoSDMWkMzkEtm1oC7QKb5yhctSmcKzS8hChsXDt0hc8PUbKQgahIU1D+IKDEDRu0N4bBqT9/O5uoC2v2RXv3eAgSVJQ4JPmsleZ3NKlVGJOghnD4YgfaWNkpNG2sPSnSDLmtQxeWrSrRuTaZmJRNE9KhmUk3awOo9NYvx2VMXIUEgu6SAmrhx0bftGqhQKglwCS1YtjcPkmZSHUA4NQ7/AJQSe03XhkcMQvJlWFAVdwwIL61ivFJKJmVCklSa1qGpRlBjo0PyJyVuUqerEO7Np6x1XKCz0Y+ezkykTiQArLdSphNRcuGfpHvsKvMhKtwDd/eF18Mlk/7SCXd2Hd3HLnC0rhc4EvP8twiXLQnXcg17aQ4xN21PDGw9IkVlTAAAcxbVQr3ysPSJFaLDwHBpiUZVzVBIrlo/dQsOQ9Y0sPhUoBZwBUgU711joniry1KS3Op+f1aMCdxWbhlmYkhCFOllJzBj/cAzNtqeYitcvNa3T05llnYgG3PetjFwpowpXxYoSVpUPEVYFyGCiC6lBw9SQ1zpDXDsXnQFAeUhwS/pUuDBljMe9nG7P/xYdqhv6VN6s0UVik/ie31y7xTK90g/XSGEJ0YDl+wiPJ8BrWXYD1EFJpUu20QYdi5V2jNxnA/ELpnzZfJJBBO7aRtT22zsvFBRLKFOYp+UdRiUn7zts/dtIQw/BVAOrETjy8lO+U7Q8jBJaqph6rV/+Wh/i3a2Ix4SzBZqPu6HWiiadIQxHH0+IkBwSHtVib5TUW2MPrkJOqwbOFqt/wAnjB4jgsWJijLSlaBlKVFQ8TmGIYl+kVjcZd6TZbG0ni7h0gKTulTknZmYdzE/jFkF/J+EFj3LaPp7x5/hvAfMV5p8taiStQSrKCBbIRXRgAO+jk3DYlIaXKXMfVS0IZvvEOSlxRg5p6er5J8GWPLDq/q/9cMPsxusu5+xTPSgjOtU5RIBGb8L2QkBIrpUxu4T4lmlI8KUiWhqFQNBvlQadzGbwuUtR88uUghnIJVU3qQ4bb/EWnyZgVm8tSHCSolrChSRpfkY80tjvZK9Gnj5YOEqO4BZ+j0eIvj5/wC2jqXPtGItLsQA9nYe0CnLCHKlgU1LWcm52Hzg+zJphGjicWV3AD1YBq7wlMWRZCldMv5q+TxRGKDg0ravvFcZjUoTmNSFUFa6MAKm8Ru1etF8VxcS2ExDLNkBQUTTkI6tSFJSFKIzJoCzKGistXvr+UVGETOWJ6QSpPkKFeoUxcta2/KOKUqasqzhEuUSJoU5SahkISWShwVF3NRVnjpw6RcgcVgsQpP8rEgF/vSkGh0dBHygUjBcQSRmxEhQBqPDIcbOmo7Q7IxktaleGGILC4BFx1DRz+MmJLTJd/vS8ygfVI9KxPfg9eRJ6MUqWoIVISsjyqIXTn16vGFiuA8TI8uKQepUn0CU0HePSDGJAd8oOqgR2rrFcRiSU+UsCftA29PWNLY1kry3/RWMXl8TFpJBzD7ZY7h/2j6DxA+JKkTFzB4yRkWBZbgPTTzDMNnO8ZmHWs1UGD0370Z+kNJh+y+Knh7IzOGJKs6SZaz9opsr+5JoTzoecNpSWYnMdCzerGscmTALloB4pdrjtStj7RG6rTH4p8QLkLCVS6Ozgkg6jSkF4Z8SJmpcgirMK8r9aRozUPW5G+u4J2gH8GhFQmx567d2tA2qeSREjNXmJLBLc1n5aRITpoJPTpGdj+C+KwKgE1ehOYNQGrtuxD2pBOIY/JLUUios9A9u/pBMCCmWErVmU1SdTr2irRYxJXwmiSsLlEWAKSWSd1JrRT1Gnzjaw8sABqDvTk0FTNSSwNdqP6RFeW5ib2Z0JLKQXyuQ7Us+0E8R+XZveF/GeiUmOypKhYCpq6iW/IfW8aMJNUNb6P8AlHEhku0cWoiqi/KKrQpbZVZQDUMK0NN7kFxtGaOJJMGVMsGr9esSRII+0YaQl+mkEjWlUIL294ItDXd+X5HfnBVoFd9tv0MDE02FSAHBP5sXqDCN7L4bFZaJQwNtzzJNfWsPS16s3P66wlMmgEZgxPdjzgON4iqWhSqEISFKLEMC9A+tNd43e26MTsUnMUBQTMIdmq1szQhO4mhFk5jyUkEvqQsgwqn4gQuT4i5cwJepUnR7p1IB+RZzSBL4RhljxSgqIL5i9QKupyUlhb3GsMl323ptJmFSXSQCags4boDWnOF8LwOXLdWXMpTklTa3pYfVYU4V8QyppH2wFEhClfeIuBtp6xqnEMK6nbez7QWaMqyJIsBS0cOHSWcA9QPzg6E0iri0SQJnDgWVKV4Kw7LQEvZmNKjkYTxnCJ00DxZyVlJzBXhl3d7FZGlmjSWoi1uUSUdbDn+8XMrOk2PN8O+HJkqb4ipxWKshiHf8RJLVa0egSs5SSCGrofRoBMmzUqLZVJJDVZSXZxZlD0Z9YaSXNz35bQXszophsQoqTQJcOUOHSCHBNKnRhaLTZKiCQEhVbuRSz0FdH05wWTgAJiphAJIoXLtqGJpbSMvjeJXKYrIyLUEJAdnJDFayAU0/CekOtjZ7h/EM6Aokbas4oSHahuOUGVPCiUg+YCrc/aM3C4KZLfxDLMup+xVmc5i+hepd4nCeIGchagMqUrUkBIFUhiCCRVwXpBWaWYOz1YelresdlhJsX7vFfBDVc9T+sROUAVCQbAa60aArqPrA5qHDP32i0wUjmRxZ4zBf6cP+2DzIESClPX1V+RiRXQ7DUhgABb25R0rAuQ/UfKJkrpBGY3b5kxjSpllY84FXskluWYgjvHMJh/MQygObsf8Ayr8ocmVEBwaTdRXqGOT18v5nWMDE8UYRErYVEXVM5QNc7enrAzoD/vFkKDfr9WhHF4hQLAEe7jnSghNfFWoWSXYuTy82Z2y12cQzHbbba5vVXSJ4ymZII5v+ekII47h0r8MTQTupkg/299CSflBMXxRKTlclVPKm9bdOsNlgnaT8TNCmbyarBT5RqSFXbk8Wwyz4YclzvcB6OGuzd4UTN8b7P+0DVX4yPup/opU62FKw/mDFxV7/AF2idq0gQ9vVowPiSbLVJXmIUUky3c+UuCWS7FVNBHoZakwLwZY8qUAAVtR9xzeNGZXAMBMbOtJ84AAf7CBUA2rXT2jVxuDExORRLOHYs41SW0O0HROowEcQjU1gtZXwkIl/ZZKA7JFgPwpGrbQmjGoWxQJ6R/VKDEf8lA943+HcOEwErUUjkL9zaCKxuGlfZTnUNVV+dI7YfHllHPLORi4XigUpSGUMu9PUaGJOnhJDhVdQkkDq1vSB4jjUpc8SwEoWoFTJYO13aj/OsW4lnQh0kAEVNmexf27vpBfjvLSplNdjorYE8gK+l4FiMUhKT4nlAYHMCLvd/wC0xiYr4xlSlSpE3MuYpqpYsCSBmBqFONHox1aHsRMmeKgAAy0jMcxd1EEAJcGgBL0avKNlhMbqiZWzZwoT9oKYbhRZixs7NaKYma7hIzUoQ9DWtqMeekAkqKit8mTkQWIuMoSOtS8JYV5a3lkqkKKnOktQZxckP830MSptSlqIrSgOt+8SagLGVaQpJuCAR6ERJIcxZa1JNEBX/JiPasTGaWC4CqagqCgkMQAahR5jbSPPcS4kZZ8NMicsin8tIAS2mZXl9HjTXxqanKAmcAKZUKSwua5gBrqYR/jFh8shfVS5YfqxMXrGeEzftMI65f8AMllOqkEgkXNct7ab2hXB4RQU5UMw8oLMydAEv5R77w7KExTFZb+kacidWrWPO8f+JCFKlYUgzHAUoVZ3cA2cFh3paDz0MspjN16dOxr9e8Dz+keZ4DgJ8tChNWSFeYjVg5NNAdX9NY3pUoCz9yo/PpE2Kxu4MZh/FEiNEgWqFABiXJgs1Lty94GJOze3ziqUtuYqgw/rSOTJuUOztHJeNyuAb0NH7PpFsgIYiBg8LOfSDVcxWVLAFIS4lhJy1AJmCXLbzEVWo7DQBtY0mxacxBlJHmKe+/QQsmSF+ZOlQQgAPye/pE4fweXKLpBUr8SjmPZ7X0h+Y+9YroPNjCklctQWyyc5pUsGqoEsAwDWiYfhBkqzJmFZWAlSZpHmCfshJSHDDrG2rDl3aFsdhZTJM7LQ0ctU362id2qEwxLMU5QOYLct4IFxn4j4jwstNJibUA15BopwTjKcSTlUhOjFVXvSjMxGzGkbhl+jyjZTMG0X8TkIClXL6/SOjpTekSzqpphTEcYlSyy5iQbs4f0FY8n8Q8fWZxlATKANLQcpKiAfOoOSK6NtBvhz4dchaylNS6ZVK6hUyqlHkn1jrcNTeSeXqPZS+KzBIUJaQczsJmZLPswoNgRHkZnDsbPUUrUJSNcpFuxKj7R62WBUgV/TSBoL/X1vBzykbjLSfB/hyVIqkErN1qqefSNXGT0eGUKGZxQdaV2T9VhTE4wITUgE03btcnZIv0hORIWtQUrMhALpQ/mUfxTVD/6+u0ON43dFm+mBj+GKzGYtAKEhQQty6AAaO7jz2d7tG18N46ZOlIVNSUlqKJ+2K1y6W7vG5PAmAhSUkKuGDHtaJLw6QAAAAAwAsOUFy20mkRLQzABmZtPaMybgc38kEplgWCWZySAlVg1NHh6dIIUFAlh92jHqSCewaOoW5dq8okq4fC+EkJTYD5WhhMx71iwTA1iMzisQyfMCDtX8oArGpBCSpIJ+6SAfQ1hbjWEVOl5UplqZmzp62UC4vyjL4V8LqlOfKHowchjcF/nenWKsg3p6NT7EQjL4VJQlkJCLsUio5jnBZMjIkJGga5+ZLxYfnEnRQ4ZJUCVlg7pIHm0BOYPTlSGEygLWYADYAAflFcoI1IPMxSXLY0UW2P5G46RrdnQ+aJAXiQERK9AL7wVCCA6osjo3pBSxFY6aTsguex8opvB5IJvRP1aKzZr0TSLYeTuXMTptjhoJ4T3gSJwdmAA9YtLoXUdG5elnrCkVKQIopQTXWOKxqfwqJ50T7Fz6iFiST1+u0azRimJ4kRQDMo0A0HNR0A9TYRn8e4Rh56v/AFISE/aahfaq2HdJMa4lC7QJeElk5ilJO5SH5VIeHHLTWbedwnwfhVJBHiKBqFFSg/Ng300bHDOCSpH+2gJpfVtKlz2hiYo+n5RdKS1Ym5WmYyCqQDrWOGVz7QJJg0pTxJebHw6rx1qUVeHMAcgsQxJybhJe45RuypASAEhgGAGzaCGJxCRmUQlIDuSwA3c0jIPG/E8uGQZpt4inTLHN7r6ARV3fImo1RMCQSbblg3Mk0hPFTlLDSWD3mF2H9ouo7EsOsBwGBMxlLK5qv7FBCf7UkM/Muekai8MUjzAjrB/RIYThiZdaqXqtRdRfmbWsGENBMRE1JOVKgTcsQflF2O0BVmpmUyZG1zZvZjF0zjqGYkekdCoUGG85X940JNXatgwFb0rCDvjPFW1EDSqDLlEAEt5rfXQxmUmEmoMdNY6rDqazW1GpO3Q+nKOIwylUF3I9Gd//ACEbTdIuc1IohRrFF4dYNUlmftv0gqxlBJ0IBA5v+kbsdBTUk2hfETsiSoiia7+wjQVLLOA4OobdvmbQotJVVKgkjRVlOwFbirVfWxjabbP4fxGWsBIV5msdeYLsYbUYtKlrJYgA7guDR3CgNjYgHlAchJLVId+14bGlWC+kSAZ+USJUe0+uUMzrdokSOtRSW0NTPsd4kSJ9spg0isTEGoiRI1PtZqRdIiRImF2BLNYkSEBAV9fmYOkxIkEahLv2/OC4fX61iRIJ5V6eenJ8THSEr86f5nlVUUFKGlI9PjZhQg5CU/20+USJHXLzHPF4fE8VnFRebMP/ADVy5xscJkJW5WkKO6gD84kSDLwY25EhKfspA6AD5RaZcR2JE4s6BSKJ/X5xIkBjmIHlPeFwsuzlhYbXiRIFH8WsuKn7v17mB+KaVN1G+pdz7CJEi75RPCq5pYhyzNfoPkYzuOz1ABlEOtL1NWFHjsSHHy1ElzlBaGUR9oXNqluj1g0uiVAUAZgNGt6RIka+mi/il7n7e/b5UhZMw+apqC9bxyJACS/yHyiRIkDo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data:image/jpeg;base64,/9j/4AAQSkZJRgABAQAAAQABAAD/2wCEAAkGBhQSERUUExQWFBUWFxgYGBcYGRgfHRgYGBwYGhoYGBgXHSYeGhkkGRQXIC8gIycpLCwsGB8xNTAqNSYrLCkBCQoKDgwOGg8PGiwkHxwsLCwsLCksLCwsKSwsKSwsKSwsLCwpLCksLCwpLCwsLCwsLCwpKSwsLCwsKSwsKSwsLP/AABEIAMIBAwMBIgACEQEDEQH/xAAbAAACAwEBAQAAAAAAAAAAAAADBAACBQEGB//EAD8QAAECBAQEBAMGBQMDBQAAAAECEQADITEEEkFRBWFxgRMikaEGsfAyQlLB0eEUI2Jy8RUzghZTkjSTorLC/8QAGQEBAQEBAQEAAAAAAAAAAAAAAQIAAwQF/8QAJREBAQACAgICAgIDAQAAAAAAAAECERIhMUEDEwRRInEUYdEy/9oADAMBAAIRAxEAPwD0gTFgmCKkVZwYZUpKR5aqNP8AEe+5OZSI8F/hieR2/MxdOGTqTetIOUGqXjjwaZlKmTbcVgktaEgsxO5/TSNyYq8czRFLFxAJsxTHKztR7PzbSLnabdCmKkRh8DxE1Mlap8wKyqJzeYkChIL9Q0ZmO+PSlxKSBT7SwCQdwHanOIy+SYzdbzXrSQIqZgj53N+K8Suq5qyNrcxYNrHoeAceStB8QhLG6lXd+WjXgw+bHK6ossegMwRQqjO/6jw9vEA7H9Iz8f8AE5zESkggEeY6jcbD6pHTL5sMZ3UyZV6AtHHEeQ/1+a5dZofwpbpaOTePzS/nL8gB73jl/l4f7V9WT1wWHaOlQjwqZs9RKgtQJI1qSKUg7T0qSlSlhRcgEinpa8T/AJmP6V9OT2WblC8zHIDuoBr1jx4xUwqyZl11dTeo0jsySUqOenQv8oL+X+oZ8V9t+f8AEKBYE87RmL+JJiiyQB2c+kLIwxXUW+ULLXXKgOqON/Izvt1nxyejM3iM43US+1G7RZfjKTUqUL60bnAlcOmEVUhNbaw5MxwloCVHM2gpSnrHG/Ll+1cZ7jIXg8xKlOXuan3i6eAKy5wgkXdw0Nf6xk/200VAxxWYkkpsakGvzdjE7o1iVw2EUpQGVQf0pF58kAlIA8t3vGlI4i9WZRowF3dyG/KEMbISpylxNJqCqn+e8G1amuifjuCkOToLRwyEpllSicz2y27uzRo4DCTjRYXkqXCgHbQGJgZqXIALksnN5m9LxO9NpiCTnrmI26GOzUkJIy0tm1eHeMcNKFeVRW4cmoaAzpACUsVEkOXah7RuVGrCqZSmukdb9/LHIt4Z3iQc07j7MDA1O92iPEJj7Dha6mmpMXVOJDaQvOxAQkqUQlIuTaPNY344SHTKQVHQqoPQV+URnnjj/wChuvUJpEmLDVYdY+fY74jnTTQhA1CO9z3hEzCWzKK9nJPzjhfysfUMxtfQ1cUlB/Omm1fRrwt/1FKAJKiORFmjwyppEBzEm8cr+VmvhG/j/iIeEuUhObO4zEnWlHFbR5z+HJuQB/b+pv2hkg6xUu/OOGXy5ZXsyR0mjAuefuYHMI3eLTJSg5/L69oDehD9YlTgmjNSp6PB85sKHcmkRMkgWb9OUF/gyKpFWp9GDZ0ouVVioGlW+nhrhuLlrdDZSaJLP7H8zFeGy1Z3WjNqH9jAcXhXmKLkNUjbr3g2rXt7DD4TDyCDNUrOE0zEgF3olJ5jW0cnzcMAQHzqqGYmz3DgR5gSzNVnWoKY1cl25U+Udw/EVVSEgA0dKXLHma+8ba+Ys3GLW6QGbQCp9NXhhGBmJQFEpAb7CiH6gfVoQly2UXAU1gQaHsY7MzKLqf60hubnyb+HxsqVK84IWxBSau/Km2vpHm505KmYEMXvBDKepgZlfOJ5i52hz8YSbNtFJ0wr5/tDkrC8hFlYMg0h5RPbPKiLCOygo3HaNKXhNI54BDtBybtSVPyMUhjrX6aBTZKVEqqDdrwb+GLwVOE9Y0tbdL4OcZZcEqLUcCnd45iZ2cuR6GGF4GKHCEO8F2eVJqnEat6wpip7ncw5PwKlWG1eXSKf6YoVI0jaGmex59jEjQPApxqEU7RI6L419PKoxOI/EwQcssZzv93tqYdmYbxgxKwAWYIUAefm+0OdoUncEchIfKL0FS1816lhHr+X8i+MRPhvt5bivE5k4+cgAWTYA/rCE2QAEqzA3DA2bUte8euk/Bqn8y0tfW+kGlfB5Cj5wBtfs5FOvtHjttu6qfE8D5ytLIdLudH/AGjRUX+4BsI9lK+DgMpTMsKuH7gWHrB0/DQSEtlWujPRKP6t1Ee8byqfG8LOwxSHmU5Gh96xabLyozWDtRo+jHgEokZkeIoffXWp5fQEZ3FvgpM9KUpWJYFmBNN21Lxum+t5DBSkrDvmbpT2hkFCS4FTStR6GPT8P+D0YceR5m5IHmNmA0SNf2gyeBBBLAZ1/dulFia7aNBYfreSVhithSlgAB7C8UlYYFzltRybGwj2kjgWUZwgJfVTu3TR7MK1hbC/C6i69CPs+bSu/wBfPaPB444RWbypYAeYl9euphiXNWhsqldANTtHtcfwFpWWUHmKFCX7k7UeFcP8M5R52TaoLkks9DQB9IzcP080mUo1V5RvrtSKolOMobK79esaWO4ZOnr8oA5sWIFPkB6wzg/hWckAqyljYFnHpeJsHCsE0LAAkQxhsKpVgbPfTePV4PhILmZJTTo9Of67QObwYqLeRKCwYO7O5AUCCX20EGq31vK+Hsx06Q1/pyiMxZKXYbm9hG9iOHS5ZAQgFTak0Hewr1MHwuBKiCqoGv8Am0VJpU+OR5SbwshLgZgTvcCmnOM6XhVKWwuDarvs13j3OKxSJUxkgrWaBILAauYuvhpmHMokKdxkow+tY1ka4SvLqwolpZSPOdC9f0gSMQlw6Rp+9I9XIATN8NXndySoV6DVQG9YFxHhkoEqCfM1C9iNKMAA/wC8Ewg4MmRJdzlo21u+kLTsMCduX6mPTYPALCPMQnndrvaxsKVjG47LCCkJBJP3TdyNtniuMa46jEWpjaLy1E8oLP4fMLOk6VAJd9gLQFGcEUNKDnBJpHAVcpwDAJsojeka+BBUGy2BuAx1g68HKICsjvqCfesTT9e2LIkm5sWr15RYyiVNQDfTSN0qQhSEABOf7per68rCK4/BpCsy2Sk382vKJ4H62WjDoas1j/d+0SHUYEN/tK1+8N4kb64eD1YA2ihlvT9YiVmiRU67CItnYGO1dnPC+toGJss0BCulRTcpp6xSfjkoICrsTWygAXY70t+8ZfGPi2XKR5Kq2NGDs7M9a2jeUrcT+JJElRFy5cgUDOC5cVemsE4Zx7xSGlqQDUrUzNcD9o8rhPjFRKmyZzUAId3vXcHcaR7XA8QTMlpWUKdnPlLc2YVrDrTQ1JmpIcKTlA1UKe7Xgy56UkAqDva9WfSEMJiyssEsK18NafQro8XTji4GWYSzkUATyJH7xOiZTPWSHIAeoAJcdSzawM485gUS1LU7EnQV9ukCl5yskykpcMVElRI2ZhSLzcDmc51pBZwkgAtuWfs7QNoaVPnEupLDZRFOwDnaGE4hYcFjzsGeg6t2ppC6UpBfOTQD7b92dn5xWaJagXIIZibs9Axq0ZtC43iQl0K0ZjQDMDUswLWvF5aHYqLkaC3prGbIwaUqJSsrJACqIby2JeoPc2hqZjQKJGY8j8n+cTN+ydXiQNPT9owuMzMUpQEhBKSK21+XeNCXjiQSuWqWG1q52p9VhKZi54WEyJXkDVYAMRVtB0jVNnTQwsicZaRMOQ/eykV/pBFhzFdoYmSCkKKA6moHp3rU0FTtpCeGwU5/5szVwxbswbcw9YA5nLszH16RUYhI4ESc81WZTu1WhyZhzQJFvYch0i6cWHD0JtUV6VrSDeKYxJyeFJSKAA3JIc9aG8C4sZgSEykuompDUGpD3MHnrKklJVQhnTQvraOyECmUgkUJZ37vR7wgvh5WiUkmhLn89bftFlykuMwcgvowIbTX0PaG5js1S71DBtmtAeHYYJQl6mrk1JL3enyjbYvjJpRLzAZqsG0J+8xoN6nTtGdP4WryzCAtRUWCXJ6KNm5mNZalLHmRLJCmYsWr9rlQgwRK3cBQcM7Cg1+UVMoNUqiSw8wGZid277PvAcMmWhwCl8xJGz1I5X94dVh8wqWdvTY6dYFh+FS5Re5Oqj9bxJBk4jMSkoYabN+UGEsbQwSO0QNpEkovDJN0u96QtisKFEJyhk7hxyd6U7xqGXFFJMZiUrDZQACzUp+UdhsUvlfWv7RI2mVCWTs9zFRKeoIPMNX0hhYYWDNA5Nfr8ousQx3DDNYZ8ofQOaVoTbrAB8K4cnMuUJhJclbmvSg9o1tY6fl9NBv0xbDYESwyEIQnZKW9WFYNli+btHQBEnaoEdb/ABHWipjEjiuOykOTmWB+EOfSHJGMC0ghKgGG2ofeBfwCAoqCEuoVL30sxhhKKABhzGnSFKs+RmTQsdCQ7djR/bkY6MGMrOp9VOH+VOwEFKgGBIfmznnAU4jMSGZjQkX1oPaMN+hkyALV3ep9Y6lIuAPrpAJmLIFEk72prqY5InILkkpoKAkezs9q9I0mzejUVMrNSt3oSKjShG1tYzpEhKVEy0KRmvRRch2JzEb2G8RfFUJX4Klo8VQDZrB9kvVWznWxh49ttoFdWNOv6R3PsYTnYdSWKSpTGocB+5DC1g14Og0DuHsC2nRxEf0QcRKSVhTZpgSwLWF72SSdRWkDkTyqikqQoknQnKD+MAgH+m/zhxUJzOIqJIRJmKDXICXP/Ng300cs/l4a6t/pcx3BZslgcu7mucvzClAc2dopJmJWuxBGrS27lBJHeCS5aVAJmKAJYhClAORcMlgQ/KOrwgSQHyiwCQKHqLDtHo9bczE1bJ8twNT+gMZ8vFTM7lCglTCjF1WctYHezCrQxJYOXWa2LluwDDtDWaDbaeZnz8XKWTNQFy3NZZylno7pYnv6RqYTEoUlK5YYKANaDrfKTzDmNN4pLJYPXq35UjbjBEpGVls5s75tWANPTSO4iWlgVKYDnTZy9X7+sRcxOaruORLenWKTeIy0gFSglyEh6Oo2A5xV8dBROFlgOzsbkFw/QUoYIiej7IObkHNDZ20i6lb1i3jNEbh0hKswAAbUvbYNqX6QtxLFqQyUAZlOB9NtDYmvHJigznTXaKDFTw5w6kFR1V5qxI0f49Gyv/ExI26xiYGEBlUqadILOU7NV69YGssG3jWlFqc27NGYjiCkzSJ4MpBUUy2Tmz0+0VZmQGahG+lYeVIehrbXb/EXf2ty6QSnSk3EyR5ZalOXT9mx6hLREZm82Uq1yggdg8EJdqvCy+KygsI8RGclsgUMxOwS94blvwJiYShm15R2dJFCEgnf92LRcilNPqrR14mXRpPGzpgH8tGct0A2zKJ+QMCm8PXNQAqaUmhVlGUDVk69yT+UaOYPFjyrG2xNODH3mUpmzEB22Di0MypQFgByAjoMY034lsESZqywcBCgQdRapHNoNi5THy2gnTeOlDUH1+8ClTCoF0qR1YH/AOJPvFhJfVXqYSslMLnhcozPEMtJX+Ih26PQGl2htoCqW91K7MPygjC50pIBLEwrivClrM0llkAEEmoGyXAe0cxOBzpylSiOZ253i+HwYRZKXJukAfMuYqXXhtKyMWFEAJUxBLlgzWBSTmr00gk6WDez77QUpjhETsl5GDyp/lsnqCT8xEImEHzMXOg9XVpqwEGRLUScoUdGCT8+8Z2NwExa6lQAUCyaG39RAh70mrysQopJEwEuU+YJABF2LeYW/aGcDNNHUZg1ISWJ5KoMtNB84WwXCkoJJTmJcgqykDs9D0hjwl/jqS5CQ1xutSmFNB2ipWHl4oq+6RU9hX9IVMk5vKDc3JN6lnVQcgDbSBzkByMkwrA8rhaknWqiQAK/5ZovgwtQfMkM4ZGUgcjevLSKyxsm/wBiUzMl5kqSplJIYg+4O4MBk4eVLSAlKEJFgAABEVIdRCVF7qIJf2LD0iYqSlCKhSqpSAVrqVEJGu5iLNeTuDpDgGh1BG0DmLcKSkjMBR9CRRxqIueGJSPMEgirXNdgSTprAMXOkykusIDBxQk0aoD8x6wZ2YzZx7K8IE8IbEKQtb3RtzDBu0dPFiHCpU6haiMwNbjKTSEcZ8SpC0pTlOawIIUCbdrQzwiXOCT4xqVEgOCw6in6ROOcy7VcNQ0jHU+xN/8AbI9okd/j0ijpHcRIraDa1XI+hA3BAaF5eOlEhIWkkigBFRyG1PaC/wCpCWRlGZYBIQA5JAdjoOWYiKvkuTJwBZlE0LJQo35gN7wGbxRKSBkmEkt9kU9SD6RJvFp+LAUZSMOwUMqgcxLjKo5SzUteDqCspdTKYsUI6XRV6AgENU1Bjamx3pxGJeyF9xXrUxXDYGWlZUmUlClXUEpCj1IDmA4+ZlAeWqY5sEg9y9BHcKan+VlrQskU194lerJs+ieAqjPFVrYE6AV194ilACKInMcoBPNv0gTpdCgwIo9Y6oi9KQKfLJByqAVRiz6h6dH9YWn8IM2i5igPwocV1qTX0hx1vtr/AKF/1eUV5MzKIJGxAu3aHFTQBVQA1JLAdSYz8DwtElRIzKUaOpiacwAfnDy8ODRVXqx5NVuRaL+S4XL+E1E471/KkcZis6mkKK0gElaWIo/lBIIJJozaGtoLMwYWB4hUqxCSUjKoWbwwK13hvI1n9460TbsyFl4nKWL0q+VZHKoDR2XNdVld0qA9wIKhWV8xB1/zHMPiRMCyh1BOqXIJZ2BFCrlz5wSb8G3S6VVq/p+kEb/EJ/6gGoFDfyqcPuCHiLnECgUTBZZ5byZEtnzLAu4UQD2D7cu8UCWDOT6v7uYWWtf3QBzNC3vB5cwAX8S1bP1DCHW28GsNjlS7Fxtz3Bv9C0I8Qxc6YoqzAAlg6vag5QKYS6qM7lhmI7k0/WAz5YUnIo+I+9Eu9iQ5hmV8NxnkadjUoSDMWkMzkEtm1oC7QKb5yhctSmcKzS8hChsXDt0hc8PUbKQgahIU1D+IKDEDRu0N4bBqT9/O5uoC2v2RXv3eAgSVJQ4JPmsleZ3NKlVGJOghnD4YgfaWNkpNG2sPSnSDLmtQxeWrSrRuTaZmJRNE9KhmUk3awOo9NYvx2VMXIUEgu6SAmrhx0bftGqhQKglwCS1YtjcPkmZSHUA4NQ7/AJQSe03XhkcMQvJlWFAVdwwIL61ivFJKJmVCklSa1qGpRlBjo0PyJyVuUqerEO7Np6x1XKCz0Y+ezkykTiQArLdSphNRcuGfpHvsKvMhKtwDd/eF18Mlk/7SCXd2Hd3HLnC0rhc4EvP8twiXLQnXcg17aQ4xN21PDGw9IkVlTAAAcxbVQr3ysPSJFaLDwHBpiUZVzVBIrlo/dQsOQ9Y0sPhUoBZwBUgU711joniry1KS3Op+f1aMCdxWbhlmYkhCFOllJzBj/cAzNtqeYitcvNa3T05llnYgG3PetjFwpowpXxYoSVpUPEVYFyGCiC6lBw9SQ1zpDXDsXnQFAeUhwS/pUuDBljMe9nG7P/xYdqhv6VN6s0UVik/ie31y7xTK90g/XSGEJ0YDl+wiPJ8BrWXYD1EFJpUu20QYdi5V2jNxnA/ELpnzZfJJBBO7aRtT22zsvFBRLKFOYp+UdRiUn7zts/dtIQw/BVAOrETjy8lO+U7Q8jBJaqph6rV/+Wh/i3a2Ix4SzBZqPu6HWiiadIQxHH0+IkBwSHtVib5TUW2MPrkJOqwbOFqt/wAnjB4jgsWJijLSlaBlKVFQ8TmGIYl+kVjcZd6TZbG0ni7h0gKTulTknZmYdzE/jFkF/J+EFj3LaPp7x5/hvAfMV5p8taiStQSrKCBbIRXRgAO+jk3DYlIaXKXMfVS0IZvvEOSlxRg5p6er5J8GWPLDq/q/9cMPsxusu5+xTPSgjOtU5RIBGb8L2QkBIrpUxu4T4lmlI8KUiWhqFQNBvlQadzGbwuUtR88uUghnIJVU3qQ4bb/EWnyZgVm8tSHCSolrChSRpfkY80tjvZK9Gnj5YOEqO4BZ+j0eIvj5/wC2jqXPtGItLsQA9nYe0CnLCHKlgU1LWcm52Hzg+zJphGjicWV3AD1YBq7wlMWRZCldMv5q+TxRGKDg0ravvFcZjUoTmNSFUFa6MAKm8Ru1etF8VxcS2ExDLNkBQUTTkI6tSFJSFKIzJoCzKGistXvr+UVGETOWJ6QSpPkKFeoUxcta2/KOKUqasqzhEuUSJoU5SahkISWShwVF3NRVnjpw6RcgcVgsQpP8rEgF/vSkGh0dBHygUjBcQSRmxEhQBqPDIcbOmo7Q7IxktaleGGILC4BFx1DRz+MmJLTJd/vS8ygfVI9KxPfg9eRJ6MUqWoIVISsjyqIXTn16vGFiuA8TI8uKQepUn0CU0HePSDGJAd8oOqgR2rrFcRiSU+UsCftA29PWNLY1kry3/RWMXl8TFpJBzD7ZY7h/2j6DxA+JKkTFzB4yRkWBZbgPTTzDMNnO8ZmHWs1UGD0370Z+kNJh+y+Knh7IzOGJKs6SZaz9opsr+5JoTzoecNpSWYnMdCzerGscmTALloB4pdrjtStj7RG6rTH4p8QLkLCVS6Ozgkg6jSkF4Z8SJmpcgirMK8r9aRozUPW5G+u4J2gH8GhFQmx567d2tA2qeSREjNXmJLBLc1n5aRITpoJPTpGdj+C+KwKgE1ehOYNQGrtuxD2pBOIY/JLUUios9A9u/pBMCCmWErVmU1SdTr2irRYxJXwmiSsLlEWAKSWSd1JrRT1Gnzjaw8sABqDvTk0FTNSSwNdqP6RFeW5ib2Z0JLKQXyuQ7Us+0E8R+XZveF/GeiUmOypKhYCpq6iW/IfW8aMJNUNb6P8AlHEhku0cWoiqi/KKrQpbZVZQDUMK0NN7kFxtGaOJJMGVMsGr9esSRII+0YaQl+mkEjWlUIL294ItDXd+X5HfnBVoFd9tv0MDE02FSAHBP5sXqDCN7L4bFZaJQwNtzzJNfWsPS16s3P66wlMmgEZgxPdjzgON4iqWhSqEISFKLEMC9A+tNd43e26MTsUnMUBQTMIdmq1szQhO4mhFk5jyUkEvqQsgwqn4gQuT4i5cwJepUnR7p1IB+RZzSBL4RhljxSgqIL5i9QKupyUlhb3GsMl323ptJmFSXSQCags4boDWnOF8LwOXLdWXMpTklTa3pYfVYU4V8QyppH2wFEhClfeIuBtp6xqnEMK6nbez7QWaMqyJIsBS0cOHSWcA9QPzg6E0iri0SQJnDgWVKV4Kw7LQEvZmNKjkYTxnCJ00DxZyVlJzBXhl3d7FZGlmjSWoi1uUSUdbDn+8XMrOk2PN8O+HJkqb4ipxWKshiHf8RJLVa0egSs5SSCGrofRoBMmzUqLZVJJDVZSXZxZlD0Z9YaSXNz35bQXszophsQoqTQJcOUOHSCHBNKnRhaLTZKiCQEhVbuRSz0FdH05wWTgAJiphAJIoXLtqGJpbSMvjeJXKYrIyLUEJAdnJDFayAU0/CekOtjZ7h/EM6Aokbas4oSHahuOUGVPCiUg+YCrc/aM3C4KZLfxDLMup+xVmc5i+hepd4nCeIGchagMqUrUkBIFUhiCCRVwXpBWaWYOz1YelresdlhJsX7vFfBDVc9T+sROUAVCQbAa60aArqPrA5qHDP32i0wUjmRxZ4zBf6cP+2DzIESClPX1V+RiRXQ7DUhgABb25R0rAuQ/UfKJkrpBGY3b5kxjSpllY84FXskluWYgjvHMJh/MQygObsf8Ayr8ocmVEBwaTdRXqGOT18v5nWMDE8UYRErYVEXVM5QNc7enrAzoD/vFkKDfr9WhHF4hQLAEe7jnSghNfFWoWSXYuTy82Z2y12cQzHbbba5vVXSJ4ymZII5v+ekII47h0r8MTQTupkg/299CSflBMXxRKTlclVPKm9bdOsNlgnaT8TNCmbyarBT5RqSFXbk8Wwyz4YclzvcB6OGuzd4UTN8b7P+0DVX4yPup/opU62FKw/mDFxV7/AF2idq0gQ9vVowPiSbLVJXmIUUky3c+UuCWS7FVNBHoZakwLwZY8qUAAVtR9xzeNGZXAMBMbOtJ84AAf7CBUA2rXT2jVxuDExORRLOHYs41SW0O0HROowEcQjU1gtZXwkIl/ZZKA7JFgPwpGrbQmjGoWxQJ6R/VKDEf8lA943+HcOEwErUUjkL9zaCKxuGlfZTnUNVV+dI7YfHllHPLORi4XigUpSGUMu9PUaGJOnhJDhVdQkkDq1vSB4jjUpc8SwEoWoFTJYO13aj/OsW4lnQh0kAEVNmexf27vpBfjvLSplNdjorYE8gK+l4FiMUhKT4nlAYHMCLvd/wC0xiYr4xlSlSpE3MuYpqpYsCSBmBqFONHox1aHsRMmeKgAAy0jMcxd1EEAJcGgBL0avKNlhMbqiZWzZwoT9oKYbhRZixs7NaKYma7hIzUoQ9DWtqMeekAkqKit8mTkQWIuMoSOtS8JYV5a3lkqkKKnOktQZxckP830MSptSlqIrSgOt+8SagLGVaQpJuCAR6ERJIcxZa1JNEBX/JiPasTGaWC4CqagqCgkMQAahR5jbSPPcS4kZZ8NMicsin8tIAS2mZXl9HjTXxqanKAmcAKZUKSwua5gBrqYR/jFh8shfVS5YfqxMXrGeEzftMI65f8AMllOqkEgkXNct7ab2hXB4RQU5UMw8oLMydAEv5R77w7KExTFZb+kacidWrWPO8f+JCFKlYUgzHAUoVZ3cA2cFh3paDz0MspjN16dOxr9e8Dz+keZ4DgJ8tChNWSFeYjVg5NNAdX9NY3pUoCz9yo/PpE2Kxu4MZh/FEiNEgWqFABiXJgs1Lty94GJOze3ziqUtuYqgw/rSOTJuUOztHJeNyuAb0NH7PpFsgIYiBg8LOfSDVcxWVLAFIS4lhJy1AJmCXLbzEVWo7DQBtY0mxacxBlJHmKe+/QQsmSF+ZOlQQgAPye/pE4fweXKLpBUr8SjmPZ7X0h+Y+9YroPNjCklctQWyyc5pUsGqoEsAwDWiYfhBkqzJmFZWAlSZpHmCfshJSHDDrG2rDl3aFsdhZTJM7LQ0ctU362id2qEwxLMU5QOYLct4IFxn4j4jwstNJibUA15BopwTjKcSTlUhOjFVXvSjMxGzGkbhl+jyjZTMG0X8TkIClXL6/SOjpTekSzqpphTEcYlSyy5iQbs4f0FY8n8Q8fWZxlATKANLQcpKiAfOoOSK6NtBvhz4dchaylNS6ZVK6hUyqlHkn1jrcNTeSeXqPZS+KzBIUJaQczsJmZLPswoNgRHkZnDsbPUUrUJSNcpFuxKj7R62WBUgV/TSBoL/X1vBzykbjLSfB/hyVIqkErN1qqefSNXGT0eGUKGZxQdaV2T9VhTE4wITUgE03btcnZIv0hORIWtQUrMhALpQ/mUfxTVD/6+u0ON43dFm+mBj+GKzGYtAKEhQQty6AAaO7jz2d7tG18N46ZOlIVNSUlqKJ+2K1y6W7vG5PAmAhSUkKuGDHtaJLw6QAAAAAwAsOUFy20mkRLQzABmZtPaMybgc38kEplgWCWZySAlVg1NHh6dIIUFAlh92jHqSCewaOoW5dq8okq4fC+EkJTYD5WhhMx71iwTA1iMzisQyfMCDtX8oArGpBCSpIJ+6SAfQ1hbjWEVOl5UplqZmzp62UC4vyjL4V8LqlOfKHowchjcF/nenWKsg3p6NT7EQjL4VJQlkJCLsUio5jnBZMjIkJGga5+ZLxYfnEnRQ4ZJUCVlg7pIHm0BOYPTlSGEygLWYADYAAflFcoI1IPMxSXLY0UW2P5G46RrdnQ+aJAXiQERK9AL7wVCCA6osjo3pBSxFY6aTsguex8opvB5IJvRP1aKzZr0TSLYeTuXMTptjhoJ4T3gSJwdmAA9YtLoXUdG5elnrCkVKQIopQTXWOKxqfwqJ50T7Fz6iFiST1+u0azRimJ4kRQDMo0A0HNR0A9TYRn8e4Rh56v/AFISE/aahfaq2HdJMa4lC7QJeElk5ilJO5SH5VIeHHLTWbedwnwfhVJBHiKBqFFSg/Ng300bHDOCSpH+2gJpfVtKlz2hiYo+n5RdKS1Ym5WmYyCqQDrWOGVz7QJJg0pTxJebHw6rx1qUVeHMAcgsQxJybhJe45RuypASAEhgGAGzaCGJxCRmUQlIDuSwA3c0jIPG/E8uGQZpt4inTLHN7r6ARV3fImo1RMCQSbblg3Mk0hPFTlLDSWD3mF2H9ouo7EsOsBwGBMxlLK5qv7FBCf7UkM/Muekai8MUjzAjrB/RIYThiZdaqXqtRdRfmbWsGENBMRE1JOVKgTcsQflF2O0BVmpmUyZG1zZvZjF0zjqGYkekdCoUGG85X940JNXatgwFb0rCDvjPFW1EDSqDLlEAEt5rfXQxmUmEmoMdNY6rDqazW1GpO3Q+nKOIwylUF3I9Gd//ACEbTdIuc1IohRrFF4dYNUlmftv0gqxlBJ0IBA5v+kbsdBTUk2hfETsiSoiia7+wjQVLLOA4OobdvmbQotJVVKgkjRVlOwFbirVfWxjabbP4fxGWsBIV5msdeYLsYbUYtKlrJYgA7guDR3CgNjYgHlAchJLVId+14bGlWC+kSAZ+USJUe0+uUMzrdokSOtRSW0NTPsd4kSJ9spg0isTEGoiRI1PtZqRdIiRImF2BLNYkSEBAV9fmYOkxIkEahLv2/OC4fX61iRIJ5V6eenJ8THSEr86f5nlVUUFKGlI9PjZhQg5CU/20+USJHXLzHPF4fE8VnFRebMP/ADVy5xscJkJW5WkKO6gD84kSDLwY25EhKfspA6AD5RaZcR2JE4s6BSKJ/X5xIkBjmIHlPeFwsuzlhYbXiRIFH8WsuKn7v17mB+KaVN1G+pdz7CJEi75RPCq5pYhyzNfoPkYzuOz1ABlEOtL1NWFHjsSHHy1ElzlBaGUR9oXNqluj1g0uiVAUAZgNGt6RIka+mi/il7n7e/b5UhZMw+apqC9bxyJACS/yHyiRIkDo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935480"/>
            <a:ext cx="8219256" cy="4013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8" name="Picture 12" descr="http://srvimg19.slando.ru/images_slandoru/76645819_3_644x461_udalenie-derevev-spb-prochie-uslu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4104456" cy="3022874"/>
          </a:xfrm>
          <a:prstGeom prst="rect">
            <a:avLst/>
          </a:prstGeom>
          <a:noFill/>
        </p:spPr>
      </p:pic>
      <p:pic>
        <p:nvPicPr>
          <p:cNvPr id="4110" name="Picture 14" descr="http://mw2.google.com/mw-panoramio/photos/medium/35863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417646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www.greenlamp.spb.ru/wp-content/uploads/2008/12/img_1758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143500" cy="3857625"/>
          </a:xfrm>
          <a:prstGeom prst="rect">
            <a:avLst/>
          </a:prstGeom>
          <a:noFill/>
        </p:spPr>
      </p:pic>
      <p:pic>
        <p:nvPicPr>
          <p:cNvPr id="34820" name="Picture 4" descr="http://t0.gstatic.com/images?q=tbn:ANd9GcSRChaIAF1TlzMedw9tVESVi1IHZo69yU25jJL7JQLelstIugSd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562225" cy="1781175"/>
          </a:xfrm>
          <a:prstGeom prst="rect">
            <a:avLst/>
          </a:prstGeom>
          <a:noFill/>
        </p:spPr>
      </p:pic>
      <p:pic>
        <p:nvPicPr>
          <p:cNvPr id="34824" name="Picture 8" descr="http://t0.gstatic.com/images?q=tbn:ANd9GcT8weEijS1wTaBwqHzcywyB3I2Uu_Fg9Zq5FmpZJTpwvxe3JHOsZA"/>
          <p:cNvPicPr>
            <a:picLocks noChangeAspect="1" noChangeArrowheads="1"/>
          </p:cNvPicPr>
          <p:nvPr/>
        </p:nvPicPr>
        <p:blipFill>
          <a:blip r:embed="rId4" cstate="print"/>
          <a:srcRect l="8757" t="3897" r="-5080" b="10372"/>
          <a:stretch>
            <a:fillRect/>
          </a:stretch>
        </p:blipFill>
        <p:spPr bwMode="auto">
          <a:xfrm>
            <a:off x="467544" y="4581128"/>
            <a:ext cx="2664296" cy="1728192"/>
          </a:xfrm>
          <a:prstGeom prst="rect">
            <a:avLst/>
          </a:prstGeom>
          <a:noFill/>
        </p:spPr>
      </p:pic>
      <p:sp>
        <p:nvSpPr>
          <p:cNvPr id="34826" name="AutoShape 10" descr="data:image/jpeg;base64,/9j/4AAQSkZJRgABAQAAAQABAAD/2wCEAAkGBhQSERUUExQWFBUWGBwZFxUXGBcWHBcYFRQXFxcXGBUYHCYeFxwjGhQUHy8gJCcpLSwsFR4xNTAqNSYrLCkBCQoKDgwOGg8PGikkHyQsLCwsLCwsKSwsLCwpLCwsLCwsLCksLCwsLCwpLCwsLCwsKSwpLCksLCwsLCwpLCwsLP/AABEIAMIBAwMBIgACEQEDEQH/xAAbAAACAwEBAQAAAAAAAAAAAAAEBQIDBgABB//EADsQAAEDAgQDBQYFAwUAAwAAAAEAAhEDIQQSMUEFUWETInGBkQYyobHB8BRC0eHxI1JyFTNigpIWosL/xAAZAQADAQEBAAAAAAAAAAAAAAABAgMABAX/xAAnEQACAgICAQQCAgMAAAAAAAAAAQIRITEDEkEEE1FhIjJCgXGRof/aAAwDAQACEQMRAD8AV9u2bmHRz09dFVXwjTBnN4SfkZVdFxdYQ7wuR9CraWDAm+WecE/oueSLJ2SBiGjNrca+d7pxgcS0G5g6SdDOzufis/UYBYOiP+I+avpiQDLvh+qTQ6NhhcQNJ0HmJ+anUwNOvJdrEi+3hzusjT4hHMxu0X8bJvgONgRNxz+nxRsbElTBK2FyuNo6clGQtHVZSrNInvESJtolOM4C+nfUa/GyjKLTPN5fTyjlaAyAvAYVjKfNSLGoVg5G/BB1whjhpRwgi22/7qmpU5IZFb8AdSlCBqklM6hsgn1ACmTHiCgEKzLIVweCiBh5CL0P4M1xBkFK31SFqsTwguSvEcDPJVhJVkyryIxiLq9tRMG8EPJRdw0jZP2Q1rwVYemnGGaVTg8DCa0KIClJiNFWUwhMRQJT1tIQgOI44UzAGY8v3U03YrQoptNxC8qNDBJ3V1XjbdCzvctvVQxFM1A2W3jRPdgoW4zGAmIsg24UuNtE+PAAWh2yY4PhkN08ke9aH0ZU4HZVVcIRstZT4eCTOy8xWGYAgpjp/JkmUZUjw8ASnFUMF4QFV3gOmqorC3YH+FXIgVBzXJwGur4cWMlvRriNPJWOpuqsADoP9sXjqd1cMPYBzhHIftqi8MxoBm/K0fQInoJUJcS0+6GwdeVlWKcjUwPp0TmvRa6xSqth72s0b+en7KbQyLRpdrTyE/WbIrC4oiRE9CWmfPfzS/C05udBc7epIlSPFG58oIdHogg2aTC4+dQAB4/MG3inOF40xsAva4dflO37LK4LEAxdoOwDnCfA6Jl+MZSE1QD4xPxFkasdSNDVwFGoDlcASJnznz8eqRcZ4M+mdLcx+qswXtdSHusB6F1vRxLfkime2bXQ0hpH9tpG8ASQR4FFwRDk4Ycn0z5/7S1qlBlKqwmQ93g6Q2QRuIBT7gXEKeKpCozazm7tdyP0O689tgzE4SplGWpTIeBzABmP+sn/AKrD+xXEH0MUCPdf3Xt/uB0keMJelxIT9OqUX/s+i1sKCgKvC5T2lTbVvTMgxbcT80NUkGCCDyKg4uJyOEoYZnzw8tKZ4Rllc6mTsV4RCd6GawEBgVdTBgqjtijy0spGrU7lMCczrT/iNXJVG9CKEnhC92EAQ1fBpwO8xrsuWRMbwTInrEHpMLw0QhoPVxdMzRZlQtfFkJ5i8Kl7uFZinspWAehjipOAO2qa4fhEBejC0xJLhayFi4FNXDtAzENn/kYhTYGNu5wJde14HToruK4fDhuaoc5iwv8AIJDTNNpESLWdffaFtkm2aHEhmVrcwAmSdlN+Ka0SNFmcO+rOUSWnpaEbhcC5+YOePBbqFSzkLONaZE2P3CAxlWNFHFcJDGkuqQOl/JUU8E8i+m1r+uydUilJgGKxiUV8SSU2xeDhLK+FOw+SqmisEkVisVyryrkxXB9Fr1QCMhEbzr5AfVXU65Gwn0t1v8EurFwIvHgCZ8p+JC6m/LebHxQKRtLI7Y8cgPCfjAlCOdYkxlG/6Rvsp4bEte2ABl5nfzO3QILHV7EHTzi+g6ysUs9qVDUYMoDWauHMC/6C6o/04uPeiAfdER4GOSG4fiXAODRIIkl0HUxJGlrwOiZ8MpMayAYjacxB/VZirJdSwECSCI0DR8oH7K1+NLNWhvIuAc/yAHd+CsqVxEyfMTAHSUM/CF0l2/mYP7dFggleuT7plxtNgfV0lVU+DPPvGd40P/oDwRNJhZ/tk+Qj/wCxED4q3PU2B6mcx9TolMGYQBvvmBoQ4EghwgiT4kfVZqhwv8Pi2gkOBdA3lrtHaeHom54jkMd4Ej/L5beSpr4htRzcwALbtdEQZkSPzD4posEsgXAPaR9FxBJGQ36AGCY5c/ufpVKkzHUe0pkZgO8Ncrhc+LSIIXzyvwY1KpqgBj574GjiRqPFOuA0auCdnYYBiWggtIBnTzKEqapg698MY0G7FFDDg/fzOwTb/WaFVpLqUToWRfUfY/hAcY4ea1E/hXg3Odp948hOkdN/RSUOzqyUvTSQqq8Yo0/9sZ3DV7h3R/i06+J8gN6nB+MAzOJbnGab91ozECf+o/hLGcFrPdkykHQk2AWxweBbRYKY/Lqf7idSqcklGNRM37cSFVqp7NE1rKkFciZx2UOoSVfTwwUXWXray1mbJvogiNkm4twrOPdEA2aLT4kJu+vAk6JfxDjVOk3M5w6JkTkvIM3gBdEuyCPdb+pSfGcIaxxAP9Pc7z5qNT2y7SoGsY4tmCQp4nCdsSIhp2JM+ITUwhHCMbTpNcKjhmHPkdEC+u6o9zqTQxujnEa/4q3C+zhYCXy6BYHflKaYamGsAIHNBumOl8ijB8Ebmc9xlgN5vJVeJzNILWnL9PBEcR4i7MMrTlB0i3ml2J9oXAnMJ/4jb0TqxXTB8dUcO9EX3Em28FAY8OeJsAdIsfNTxmKzQYsZjp0QBxRBg3CokNGPwDOwplcj24kRuuTWVya9tNj2iCM1rlS/DOpSff5gRBSjHNy5TtuqqvFIdMubIFvEdddksVIpxufjQ8pObVBcIa7kBA8zE/JAY3POYtIAsIE/HmlYx+W2Yyeces7+QUsRxIwB0uJsOnM9VQ6bLalqeUGJjy3Pzt6r3hbSA4nY6anoJnzSw4owepn4/wAI7B1MrYm7o8SI38VgDvD3jvQelwPA6a738ld27AIkuuZtF+pNyfuyWUsRmE1B3W+6DuRvAtZS7emTOhiLa/dwgGxqakgE2A0AP05eSi+pLbiOs3PyQtN7gAGmZNyZM/oPsc1TieIum4+I0Hhp1usGybakkwxxi0yPrZV4Zjr5Q6ZsCGyBuLxbVEUWmAYseoEfqUYyva0TpE/NGgCqriSwuA97KDPPvAaDlKKwHHKpAa9g8Z25pe+iXVXtsZF9ogza972U8L2gN2zs34XKWcUGEmmPafEyyNXAaDTfQenxV3+ttpOD2SS90XPuEatmJcN7+SXVqhawmNvD5+SvwXA4YHuaXuAkgO0MHYmPzEelwpvB0JtmtZxIVxeM7WyHbOA3HI7X/dU0qpWcwNarRqj+mQy0O5h05x4H4X5rTU6XcD23adebTuHDbx0SzV5OP1PG3+R5UKgwqYdKg+yVQOFKybhKBrYxgJADnHoLK7tlfRLeiHQLizMcQ4hXmwiNuiXYf2ffiWmrVJF4AW0q4Zskxc6lV08U1oy2RyLGKTtmaw3DOydlDYA35o+lTgzumvaUzOYxySLiFVoksLnHobLDYGrashLOK18omQB8UA7E1S2Dbw1S2uxzh3yTGn8puotllb2jsWZemiV1nZnxCKpBgPun1RLKdPWLp0Fy0La2DjeUGcFum1eqJVJRMpgjcOIuuU3ELkaN7ho6jGFplsuDbT9AsdXqAOkXI0J2jy5I2px1wFrnc/RKK2Kmfn16I8cWlk6eOLjsLFQWvJmd9FOvigBMev34JfQq/urKjCRp1PgqFw9rgMp11keBN/iF1WuWkn80wOpkz99EuZWsPvZVV8SS6+xssAejH90XgRqb7XgX5fyqcNiW3MmBtGvn80qpYyJm428V7hC5xueZ/wDIn6IAH9DihdJHdjUyfQaKI4kBdxHUXJ8GgaDqYSnITN56a/yrqeEAALrmdOZ+u+yAbGVHHgukNc5xtckQB4GwTl+NhoaAZNrSbxtuY5pZw87Bgb1P1iw36p1QxLGuGUTtJ25x+qwUG4DAZaYBjMRLraDYTv4boXHuyRJ028Tcn4I1+LOWJgb9eQtfyS3EvzEToNrfc7pWUBsdxzJTzABw0g2mRcnXmEJw321e13uiQARlcTYai+8KzHYIupw2zhJ/YpVheHukNLALgzqLbHlIkeaDSoMZSs3/AA72rkh1MDKfeaYjxWn4XxWnVlzA1r/zN2cIWDGFGVsCLXhX8NdkdIU02isuStmmzgE7CdOXRD4jFBdWxIe2RZ2/VJ6te6VM8iUesg/twqnY8DdLa2IKV1sSZTrIk+SjR1eMGIBSjE8Tvqlj8UeaEqV03Qj7ljP8fNpRFKuIGqz4xKIpYyy3QzlQ5qV0FWqoGriyqDiCt1CnZfVqqh+JjdVVHlB1Xpkhl8BYrKT8TZBsKrxBMJjKNuj1+MuuS0lcmo6PaQRiK0HLGXKdOvJVMdzX0fivCsLW/wBxuRwHvC38pSPZXCOMU655XIUI88WVXKvJlaI2ifv4+CYYzDOptAd3ZEgb+id4D2cdRqh5LXNEx+qScXe+rWJDXOvDYCdSTeArkt40LnPHxQocJuneJ4KKdEF5PaE2btpul2F4U6pWZT0zOaJ6E6/NOpJ5GUk1ghSBe4BjS47BoknyCb0PZfFkZuxIBB1IGvQmV9O4bwWjh2BtJgbzO56k6lc4OJUXzPwR9x3g+a0+GVqZBcwt8vjZE9jUdZlJx6mQPoSt1Ub0VAo7pXzMbsY6salKA9ro8Inpa38KdLHi0WuOlzrJ3/hfQGUW1G5XCQs/xr2OZlc9phse6NS46Ack6lex4ysXmu1+UtJygaHUnTTT7CjWr67D1+P3zS//AE+rSbEaak7DkAp0augNr6BFlUxnTr8/P76Lm1QDf6br2gRuJRH4RhGsfpZbY6LKD8zeW8dOZ5Kyg4TCW18L2RzNMkXM38lPC8VbUMe48at5225pWsBeRznIujqFNlYRo75+H6Jax8tXlMupmRMKaQseItxnDMupF9DzSjFYKfdI+C18txNItJyE/m5O2PgYgpJimhrsr8rItJOU26I20cPqOH239MyGJYQcu/JU1MG8e9A8wtBiKjCf6WV/M7pTUc5zr+iZSZBRVYFz6KhMJm9ogpe6kXuyjdOpDuOAd2IUW4q6ni+Glk5tUD2ZTbCoqg84sQhnVQUNVBCqD0yQVxrYYa0IapWJXhfKrIRKRikeZVy9zLlihpMWa2Kq6FjBoSCNt1Z/8cczKadS/wCaUzx+MqA3bAIm3JRw/GW6ZQeq4JTn/HRNySVItwbnM7mbPzJRmF4gWkjI0cjzQ7a4ylzQDGoVI41h60Mc0seDEc/BTSbItqsDfGvAYHPYCDrvCq4Zweh2zarATl7wjS8gfMpNh3YntSGMz0jpm2HVa7htLsR7uUamNCqJOILawmNqdOSOSL/ChRGIBhynVxYIsmQe1FFXBCEvHCXZuiZYfFDdXU8St1FUmL/w5ajKLRA3S/iNQzZFcPsLlPfgqnmxF7R4Mue4gd1jS50f4zHU2CymGwLixtQzlcNesr6jWeDZLOKcQZShlVgdRIvYZmkk98H6G0ctQzmdUH2ZkKFHlCscXA6/t5JvxDgTWgVaRDqZvIkR4jY9P5QOHrlxLGsL+kE/LdG0PorpwTBv4/fVFO4I1zbgcwR+qFxvBKsZhRqtI3AmPK5hdQ4u4NDHGJt57fomtBhJPBCnisgL3e6DHmFe/wBomtFt9unNJeJY5wGTLYGD4kk6+Crwns86rDmOAaLl5MNaJ3d8gJJ2BSPBZN+DR4Pi/ekb6hUe0+DFfK/S0Gdy0W+BHopCjQZQeWAuyQe1JLQ52drSGs0De8dbyNtEu/1btmOZeRf0tc+fwSbyLz5g0/8AIDisRTpDKy7iLxYeCccJ9mnvAe94Y03kz5wNXfJDcC4MKj5cBlZdxO5Og+B9E9xmPnQzH06DQcgqKtnH6fh7LtLRdUwWHY2GtBP9z+8TbkbD0S9lENMiPgEK2sZkq9hSymd6414RHH02Ed5gPkEsw/s4ypcd07cvMJpUpyvaVTJfb0S9mK+KLeUZHinDDTLg7WYFxpCSvprYe1WLbVaHfmFj9Cs7TwJgHmuiDtHBLj6SaRRhcESVfX4fATRuFDQwbkSY8Sg62aSQs2TbYu/AHkuTVgtdcl7G7yGg4kwtg+8dJ2WbxHCKgacpzAXIGq0PDsI2mQX95xG/0TCnXGY5GjNuufv00PbWhRwHC5KJqPLgXWLXdNIV9JlMVGvIkj3bIuuXOIzacgjcPgG1AA4hsKbnbsjLYZRpVHuBaMjSJlHUcM/8z8w8EdgcM1tIMOotPMaqylSAAA3KyaQFFbKcO0wUI7EOBgovHOcx7RESleKr5nkDZPtmrJf27mmdpTCniA4JHxF7szQAcojzTNtIEZhyQeDNfASHSJ5LytiJghU0HFrSToVLD1GlFPyh4rAZRYTdK/aCiXNBH5ZHkefp8U27URYqfYtcCHaHVax4S6ysS+zfEG0ab21GgsEZmnl0OxGoK0nYU2NDqUFjrg2Bv/d1WO4jwk0y4MuCI1N+XhdHezVZ4pgNqWj3XDNIOrY5IWei+NcqpGnp4sQlvGuB0a7XZxcg94WOnxTHDcOY4d52U7hrvdsNAQSdZuV2PaKTZY3tHD8riSPGAATHLRNcqs5l6PlTxR8u4Jwd9WnU/E5qbKTsvbRd5aYyMn3jtOg8bFzxxrQKdGm0tpsHut3kXJI3O5ty6KHtHVe5zQ8l0u91lvSLAbIp2ED3hxc5jYvcCYGnVaUu2jtUeqoz/tFiOzwobpncAByawSfi5nokXsrQdVqua03LSbmAIIuTsAmXHsFWxdbKxsUxYONmgc5+KdcM4czC08jLuPvuNi8j5NGzfM3V4qok3+T+g6jQyM7NhtMudpndESeQ5D6ypDBWurcOy0nXqqsU4gXIjzPqoyn4R0w40kLsbEwPv0+7qQpwO7EoTFGL6+G69oYvMCZiNW9OfzCmMFOqGb/RBYyrLHCb7fyrH1LXQWIfnIpiZJv4BGxJIHODLqU9fkmFDhrhSbmIE8hJ1FgjcRQFPK0iRGxHiZ5IahVhxzAuv3Y1vGy6eN4PMcr5GijiOUtBaN4zC1sot6/NA4nBOiw9EwY9rS9vJ5t8viErfWzOkOICarZzcsqdgzsG7/l6FcmYxDv7j6hcn6oh7jJUoeQeWipp92qZfY/BMcL7OUgwNNV5IvIsjaHB2EkgZzESQuG0dlUhHVxbWzlzEphwXi1iXCZ3RmM4MOzADD1UMPXZTDWOpw2IEfNI68E5pbQ8OLD2tIsmPD3saRmBsPilOEqUzZpuLwd/BHYTvPLW+6dCfqtGvJNP5DOJUA6rmmREjpZAUcOwnqSmFdl8u4EISvg7Azda05uytJuyrHQWGNRZCYHHZW5SuxdQU25RrqhcNg3PdmGkX8Vdo3WhsMXLdNFW1vfEb/D0UMNQcARCZ4Wk3LOgHz8EaigWlgG7VrLG5RThYEHyQGYB53Vza0zYiBZScktE39HuLDngbWIQ/DMAWlzmd3T3tB0aD4lXUKx31Og8kiw1eoziFQNc404Doc5zozAHfS86bJlTbO70k6lQ7rYmo0yMxOhEm99baIvB03uB5m97fvO09E4wgLmB0aiyy/tTxCoym51IQbCeV4lPJUeonWRZxrDlhzXJJ7oOzufWBtzIUMKahu55JOybYTBOq8Pove7tKsk3c10B1wA4ATYBV4Jgs0i60WoYJyi5u/BS5rgLhAtoy5P3PGhgpLjMMQTySuTG6IM7XKNlTVxGbX7/AEQPaR0XprW+wplLBOOCKci0EfMbpZh8aBnDpAabTbU2n0meqL4xW/pPA5FZjDYyT0n94VEsEm8mgrVyRAuUbwjhha8Ofr7x/wAQJI9FRgi2zgBK0Qkuc4WApGDyOh8rqbG8WK62J7RskASTeLmTZJcXjnU6jWBpN9gSXctNdEzqQQ1s2GkclLGUxka5ph4Ig+Bm/ILpR4Lab7MX2dNSCCZnW/rol5gJni693deW5MfoUnxFQbKhKT7Mkaq8QhcuRN0Nbgcbrayto4pwNnRKHwn9seYRrMJuVxUVlGTVIsbxI5XBwJLR9wu4e7tKbS6AcodDhIE303ST2g4iWhopG83R3YuqRE+6LDwTqBTp1QY18GWua5szb8s7QdOcI3CV7yJE8v0SxmF72WIt3rRP7pgIpiZzCFPkQk43kc4R2a52+KJJm0W+aT4LEZml3pCZMeHNuYg/CP2XOvoCaoGxNBtR85YgQp4bD5c0mBFlNrrZhovHVxMxIjRX72qA53slgCcj5Oik6h/SziRJjx5ffRV0BLSBaVa1vc7ObTPwj6o3QMAT8EQ4nkf5RtNogSfELzEHvOjU38UZwTDMrGX2ZTGd0WJuBkB6ygo9pUBRbdCfEVoN9AbafGT1VDSe3DiIzNj/AMnU+qY+13CmUw257N5u0kF4dFxFpGkHxusvxhj+ygEgh3e/xDS6Y20HqE8eNdup1cN8czS0vaY5g0GwMC400+Snxx+YZQJLhfz/AGlfI+G4+rUqhswHOieROk8luMNiqlPCBzpz5i24uGtIEnkMxN+irzQxg9Lh5bwx/wBsMjaYjUADQdxoB6REJb2/e0jXe/xQmFoOq1G0mPbngw1xLZcW3EkZZmwv0XVM7Xua8EObqHWIm4m2vRRprZRzTD21r3Nj92so18QHC+o+X1QXaQQCI8o81TXqkAxNtPJOKpEqzY0Qzn2n7+CP4LR7QiQXCTIDg3Tm4m29l7xWhToAEjOXXbIOTkQSHd6JsQddUjwD3FdCHFOlpG0FZvCEZg0c/qn1WsMhWYoOhyrFYYsmavBPAkbD7utPg6o/C1nGbw0eZmB6LC4V5LgRdb6jQDcGyQAHVJM7HKQ23iVKWGgylUJP6M254LshkET6tgEW6qzEtcGNzQHcr2nSeqd4DCSabnNAgtzuIMvDZyZfSPLrZdxelnqOMQSTMbR1FvNVU7Z48lgVPogtAiI5XKVYjDw7QrQs4ZJbBkuN+qux3DaTcs1HGoBJaacAEC7Q/Mcx02A6qilmgJGSdh1ycOoybNsuR7AtmgwzAxnNCvxEanxRrmsI8viltclrNL5hHmD+gUnE6W/BM4Om5ri2HHoLhFYLFBrwW2IOhESPNU8OpQ9nN1z+6OxOBl2YC45fVTXlEp2W1KRM1OeyDxWID2lsw46deiY0MI97TfKdL6T4+aS1uGuIzj3pADQPendafyB2ke8GqOyub1WhZDmAMuC2w3kGDPwSxmFc13ebcCbQdR0+5BTPgdE0wZBzGQDMxIv4bKTS2DrSSLQDkDSIIJ1+SjSpEwBumeJ4M8APJsbx5fFT7ENMkgtMJlxSq2K1YvcMvdNpN1ZUeGwR/PSFDiGOaS0NFr6jc6aodtRzpaQ0f2nlz+SGU6QzSQZQotqCxgnRDUHlzsjQ4bBrSZJG/UyJVGEqOjKyCY+yh8LxE0KxeD3mG+t7RHxhCsmrRZ7Q4l0DNNjNR1zeMpJGnSUnrUzUpvDYPaNhs90ggw2SesLSYvjLSxrZu8f1MjBTJEz3ToDBIvNj6IcdiaQB7EveCbOfAyhoEiBY3kbLpjpUx1iXyZzgnsu9tcl7XBrCWvLIcA6Xd17pIHu63sRutBTfVy4magplxawgizCHSGwT3gRz1jxRwEU2VIc17SWlrQ4FwdaXX720QEb+IhzS9tES0FxDs3aht2yZIJudIi1glc7ef+fI0+TrdfRXjabZpPczLYSWODS68SHG410EXPRGYw9qXvBMmMxIDpb7oLtzA+SV1cVNveEyJ12tyiVY14YXDtDdvlebc9J15qdOyKnJ0EGmxxDcriBcEwHNY25E+pXmL4ZTFNoAFnEvflJkSdhqNFXSpueCGw0xbzjNJ/Lp8+aj29RjSCZ6jQT0P3dScqdIp70k6QfSoNo0j2bi5uQuu1sydO7uRpci2srDYjFl5Npcem56BOeJcOfWBiq3I0d1mW//ACPlc+WyC4liq9GuDSzNqtYAarIkh1szi33bW6K0Hcjo4Jf22CUeGNfVa2oYYC4Pc0g5crdcwkCD4iyS8T4Y1hqkWy1D2cGQWA7E6jKQZ8E34TxWrTquAflaMxebAyRc5x3i6QPiiuJcNOJLA1rswm4HeySHP7osYE66b2uuhKslXPNMW8JpghhsJ7rvWQ77/tW3xdLuspkGJaJGxysIJG9p8ws/wb2fNOo6alPI0HLmdBdBEd2IBiSBMpti+KuLc+WXZbA94OcARmg2EAHbRy53mQZcyceqyMMIagzBs+6e943OWdJuZ+SDfUZUkuDqrxqc0ZrCQ43tHy1QFTirgbd5riJgwBmvAyxBEmLQpgPFNwYWNIhrouSc2szYEnUa5bKiWjiazQbXbD2Qx4a3SDccm6Q6P0SLHvzVC0gUpMHV0HbNzOqb4LDAND3OJc0wGiTadA73Qek80ZxPhWUiaTWtcDULw5zgQG2lzibzFhF1lgnWDK5cnd7tl6rXF39gd1uJ52hcjb+CdSLxbqFJ7RltzUGuiFeDLYA1SlUVUP8AdaR4EcrWKLz96QSHTPQqrCYMSHGRH3qm+G4cCYm+xt8lop5Cotk+E8RdmLDdsgkeYmPRBMqE1HENcGySWg6RPdHJGYbCZKjjfoSB8LojswHSCQT05iEjn2/BGbxR5SaHsblEAaidZ580Vw14DoE31m9xMkfoqfw76fd/u0RdGg4uaHCCRB0EDSRCD41LHxsy7Nk+IcQczK0nM1zZBILTOhHIxzQ9PG2AEa6H1/VWe0FV7KfZMIfm3m7YdJEaaW8llxWeXBjh48xayeUcjOP5YDsc3vmdYi2kprhMKexNs8iJGw5JUMI5wyyXHoCd9zsiy6phmCDbkL/VNCMdjqngVYcOa4CYyzqQ0kDUDnaYClh6BL82QOY45ZGx6km1yNYUn/1XAmzj8Lo2rh2sGWQZ1kCIJuANipTce1IjJZpEq3DqAe3M8ta14BfkAhpFyQTAkhrb6Zgh8fwjDtzZRUgw4F8AnMSS0BoykCZlVV2AyGkho5m9zsSonAkNyl4aIGUSYOtrWB6m19U6aSpY+xvFUMMDwXOz/eg1IytZlflEx3u8Msgg+d1mMeHhxZGQNOUXAaMvdiZAgERY7FeU8XXpPaynAdVa4uBAIAPuzM6QJGxOiHq8PJhpPZhomXSYA1c6NyZsj1i9oE0uqwG1GFmUua+wOYn8ptB0Mg5RBg2IXnFMVLhlaD3W30t+Yujex0VePqODmls2ZMDmdN7ak+qgHzBcCSDA0F3CxPx9VqWxKrQ04dipa12sWde/w2RFWvADnFjg4GGgaEGB4aJFhTlLiPAzcxrrzTCnTmwPw6nWNNkOlOw15YXSay2bNlnvRItBzARe4EahZ3D0gagjM1rXWMyIzDVhF5GpnyWjNEAnvGOsiYEqgVg53es0NhthGsxaDE5uqZPwx4yoUYjgbmCW6McASPeLcxl/W0H1TThdIPPakDLMNjMHA2LKh0ytIBuJ96DFlXjxmZkY4hzjlEm2VzSDJ1sC6ShWVSHiDpYgaH8sX1EQmWrQturYw4ljs7yGtvmzEkAXMj35PLf6qHD2Fz2d4Q1xzTls0iCDa4tCvbi8nutYQdZF97TzEnXmqMXiz2ju6AHCQGi0aFLJYDCdO0KTQc2plaC6SXBzRNrgaagGD5ovBY+oGxDRN5aA0gxtbnPmE24ZWaHQYZIgzPPSJ3jRLqvZGu5zCW05uD0F4GoutTatmeY2w9lXK0gOAAaRBsYAmJ3PTdLa/EXPqNa7M5jRbvGBmm4Bm0+sbIilT1dBy7aQdQAfXmhK9AkgMNgNBO4uROnjGyyWbBGN7J0+MMYA10S0QbFcsxiuGvDyM0dIXJ/a43kpSNB+XzVjF4uUibGWHeckSY5Kxjja+65csjRGpNl1XRcuUeLyCOwKvWdLLnbcp4XntKdzqFy5XgVWwHHD+ufFvzWfquP4l993fBxhcuTeGU/iNcA89swSYOo5+PNX8X98DbvW814uVuP9P7Kx0VYJve++alUHv+XzK9XLml+5CX7AOJFldxOkBUYAAAWtkRYyLyF6uRkSnsu4nRbJMCYjQadm8/NIwbD75LlynzbQeT9YgONH9U/5fQJzxJo7OjbWJ63GvNcuVRBTU/8A0fonHDhdvh9Vy5GX6sDLsSe9980FXaO1Nt1y5BaQfgpcf6jv8T9ENTaM7LLlypHQ454lTEaDQHTfmlWKrOuZNtLmy5cll+wvkvZdt/vvBKh7z/v8y9XIAekO+DaNG11LAmXGb3Ot91y5LyfoxlooxA7x8Vy5ctHSKI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 descr="data:image/jpeg;base64,/9j/4AAQSkZJRgABAQAAAQABAAD/2wCEAAkGBhQSERUUExQWFBUWGBwZFxUXGBcWHBcYFRQXFxcXGBUYHCYeFxwjGhQUHy8gJCcpLSwsFR4xNTAqNSYrLCkBCQoKDgwOGg8PGikkHyQsLCwsLCwsKSwsLCwpLCwsLCwsLCksLCwsLCwpLCwsLCwsKSwpLCksLCwsLCwpLCwsLP/AABEIAMIBAwMBIgACEQEDEQH/xAAbAAACAwEBAQAAAAAAAAAAAAAEBQIDBgABB//EADsQAAEDAgQDBQYFAwUAAwAAAAEAAhEDIQQSMUEFUWETInGBkQYyobHB8BRC0eHxI1JyFTNigpIWosL/xAAZAQADAQEBAAAAAAAAAAAAAAABAgMABAX/xAAnEQACAgICAQQCAgMAAAAAAAAAAQIRITEDEkEEE1FhIjJCgXGRof/aAAwDAQACEQMRAD8AV9u2bmHRz09dFVXwjTBnN4SfkZVdFxdYQ7wuR9CraWDAm+WecE/oueSLJ2SBiGjNrca+d7pxgcS0G5g6SdDOzufis/UYBYOiP+I+avpiQDLvh+qTQ6NhhcQNJ0HmJ+anUwNOvJdrEi+3hzusjT4hHMxu0X8bJvgONgRNxz+nxRsbElTBK2FyuNo6clGQtHVZSrNInvESJtolOM4C+nfUa/GyjKLTPN5fTyjlaAyAvAYVjKfNSLGoVg5G/BB1whjhpRwgi22/7qmpU5IZFb8AdSlCBqklM6hsgn1ACmTHiCgEKzLIVweCiBh5CL0P4M1xBkFK31SFqsTwguSvEcDPJVhJVkyryIxiLq9tRMG8EPJRdw0jZP2Q1rwVYemnGGaVTg8DCa0KIClJiNFWUwhMRQJT1tIQgOI44UzAGY8v3U03YrQoptNxC8qNDBJ3V1XjbdCzvctvVQxFM1A2W3jRPdgoW4zGAmIsg24UuNtE+PAAWh2yY4PhkN08ke9aH0ZU4HZVVcIRstZT4eCTOy8xWGYAgpjp/JkmUZUjw8ASnFUMF4QFV3gOmqorC3YH+FXIgVBzXJwGur4cWMlvRriNPJWOpuqsADoP9sXjqd1cMPYBzhHIftqi8MxoBm/K0fQInoJUJcS0+6GwdeVlWKcjUwPp0TmvRa6xSqth72s0b+en7KbQyLRpdrTyE/WbIrC4oiRE9CWmfPfzS/C05udBc7epIlSPFG58oIdHogg2aTC4+dQAB4/MG3inOF40xsAva4dflO37LK4LEAxdoOwDnCfA6Jl+MZSE1QD4xPxFkasdSNDVwFGoDlcASJnznz8eqRcZ4M+mdLcx+qswXtdSHusB6F1vRxLfkime2bXQ0hpH9tpG8ASQR4FFwRDk4Ycn0z5/7S1qlBlKqwmQ93g6Q2QRuIBT7gXEKeKpCozazm7tdyP0O689tgzE4SplGWpTIeBzABmP+sn/AKrD+xXEH0MUCPdf3Xt/uB0keMJelxIT9OqUX/s+i1sKCgKvC5T2lTbVvTMgxbcT80NUkGCCDyKg4uJyOEoYZnzw8tKZ4Rllc6mTsV4RCd6GawEBgVdTBgqjtijy0spGrU7lMCczrT/iNXJVG9CKEnhC92EAQ1fBpwO8xrsuWRMbwTInrEHpMLw0QhoPVxdMzRZlQtfFkJ5i8Kl7uFZinspWAehjipOAO2qa4fhEBejC0xJLhayFi4FNXDtAzENn/kYhTYGNu5wJde14HToruK4fDhuaoc5iwv8AIJDTNNpESLWdffaFtkm2aHEhmVrcwAmSdlN+Ka0SNFmcO+rOUSWnpaEbhcC5+YOePBbqFSzkLONaZE2P3CAxlWNFHFcJDGkuqQOl/JUU8E8i+m1r+uydUilJgGKxiUV8SSU2xeDhLK+FOw+SqmisEkVisVyryrkxXB9Fr1QCMhEbzr5AfVXU65Gwn0t1v8EurFwIvHgCZ8p+JC6m/LebHxQKRtLI7Y8cgPCfjAlCOdYkxlG/6Rvsp4bEte2ABl5nfzO3QILHV7EHTzi+g6ysUs9qVDUYMoDWauHMC/6C6o/04uPeiAfdER4GOSG4fiXAODRIIkl0HUxJGlrwOiZ8MpMayAYjacxB/VZirJdSwECSCI0DR8oH7K1+NLNWhvIuAc/yAHd+CsqVxEyfMTAHSUM/CF0l2/mYP7dFggleuT7plxtNgfV0lVU+DPPvGd40P/oDwRNJhZ/tk+Qj/wCxED4q3PU2B6mcx9TolMGYQBvvmBoQ4EghwgiT4kfVZqhwv8Pi2gkOBdA3lrtHaeHom54jkMd4Ej/L5beSpr4htRzcwALbtdEQZkSPzD4posEsgXAPaR9FxBJGQ36AGCY5c/ufpVKkzHUe0pkZgO8Ncrhc+LSIIXzyvwY1KpqgBj574GjiRqPFOuA0auCdnYYBiWggtIBnTzKEqapg698MY0G7FFDDg/fzOwTb/WaFVpLqUToWRfUfY/hAcY4ea1E/hXg3Odp948hOkdN/RSUOzqyUvTSQqq8Yo0/9sZ3DV7h3R/i06+J8gN6nB+MAzOJbnGab91ozECf+o/hLGcFrPdkykHQk2AWxweBbRYKY/Lqf7idSqcklGNRM37cSFVqp7NE1rKkFciZx2UOoSVfTwwUXWXray1mbJvogiNkm4twrOPdEA2aLT4kJu+vAk6JfxDjVOk3M5w6JkTkvIM3gBdEuyCPdb+pSfGcIaxxAP9Pc7z5qNT2y7SoGsY4tmCQp4nCdsSIhp2JM+ITUwhHCMbTpNcKjhmHPkdEC+u6o9zqTQxujnEa/4q3C+zhYCXy6BYHflKaYamGsAIHNBumOl8ijB8Ebmc9xlgN5vJVeJzNILWnL9PBEcR4i7MMrTlB0i3ml2J9oXAnMJ/4jb0TqxXTB8dUcO9EX3Em28FAY8OeJsAdIsfNTxmKzQYsZjp0QBxRBg3CokNGPwDOwplcj24kRuuTWVya9tNj2iCM1rlS/DOpSff5gRBSjHNy5TtuqqvFIdMubIFvEdddksVIpxufjQ8pObVBcIa7kBA8zE/JAY3POYtIAsIE/HmlYx+W2Yyeces7+QUsRxIwB0uJsOnM9VQ6bLalqeUGJjy3Pzt6r3hbSA4nY6anoJnzSw4owepn4/wAI7B1MrYm7o8SI38VgDvD3jvQelwPA6a738ld27AIkuuZtF+pNyfuyWUsRmE1B3W+6DuRvAtZS7emTOhiLa/dwgGxqakgE2A0AP05eSi+pLbiOs3PyQtN7gAGmZNyZM/oPsc1TieIum4+I0Hhp1usGybakkwxxi0yPrZV4Zjr5Q6ZsCGyBuLxbVEUWmAYseoEfqUYyva0TpE/NGgCqriSwuA97KDPPvAaDlKKwHHKpAa9g8Z25pe+iXVXtsZF9ogza972U8L2gN2zs34XKWcUGEmmPafEyyNXAaDTfQenxV3+ttpOD2SS90XPuEatmJcN7+SXVqhawmNvD5+SvwXA4YHuaXuAkgO0MHYmPzEelwpvB0JtmtZxIVxeM7WyHbOA3HI7X/dU0qpWcwNarRqj+mQy0O5h05x4H4X5rTU6XcD23adebTuHDbx0SzV5OP1PG3+R5UKgwqYdKg+yVQOFKybhKBrYxgJADnHoLK7tlfRLeiHQLizMcQ4hXmwiNuiXYf2ffiWmrVJF4AW0q4Zskxc6lV08U1oy2RyLGKTtmaw3DOydlDYA35o+lTgzumvaUzOYxySLiFVoksLnHobLDYGrashLOK18omQB8UA7E1S2Dbw1S2uxzh3yTGn8puotllb2jsWZemiV1nZnxCKpBgPun1RLKdPWLp0Fy0La2DjeUGcFum1eqJVJRMpgjcOIuuU3ELkaN7ho6jGFplsuDbT9AsdXqAOkXI0J2jy5I2px1wFrnc/RKK2Kmfn16I8cWlk6eOLjsLFQWvJmd9FOvigBMev34JfQq/urKjCRp1PgqFw9rgMp11keBN/iF1WuWkn80wOpkz99EuZWsPvZVV8SS6+xssAejH90XgRqb7XgX5fyqcNiW3MmBtGvn80qpYyJm428V7hC5xueZ/wDIn6IAH9DihdJHdjUyfQaKI4kBdxHUXJ8GgaDqYSnITN56a/yrqeEAALrmdOZ+u+yAbGVHHgukNc5xtckQB4GwTl+NhoaAZNrSbxtuY5pZw87Bgb1P1iw36p1QxLGuGUTtJ25x+qwUG4DAZaYBjMRLraDYTv4boXHuyRJ028Tcn4I1+LOWJgb9eQtfyS3EvzEToNrfc7pWUBsdxzJTzABw0g2mRcnXmEJw321e13uiQARlcTYai+8KzHYIupw2zhJ/YpVheHukNLALgzqLbHlIkeaDSoMZSs3/AA72rkh1MDKfeaYjxWn4XxWnVlzA1r/zN2cIWDGFGVsCLXhX8NdkdIU02isuStmmzgE7CdOXRD4jFBdWxIe2RZ2/VJ6te6VM8iUesg/twqnY8DdLa2IKV1sSZTrIk+SjR1eMGIBSjE8Tvqlj8UeaEqV03Qj7ljP8fNpRFKuIGqz4xKIpYyy3QzlQ5qV0FWqoGriyqDiCt1CnZfVqqh+JjdVVHlB1Xpkhl8BYrKT8TZBsKrxBMJjKNuj1+MuuS0lcmo6PaQRiK0HLGXKdOvJVMdzX0fivCsLW/wBxuRwHvC38pSPZXCOMU655XIUI88WVXKvJlaI2ifv4+CYYzDOptAd3ZEgb+id4D2cdRqh5LXNEx+qScXe+rWJDXOvDYCdSTeArkt40LnPHxQocJuneJ4KKdEF5PaE2btpul2F4U6pWZT0zOaJ6E6/NOpJ5GUk1ghSBe4BjS47BoknyCb0PZfFkZuxIBB1IGvQmV9O4bwWjh2BtJgbzO56k6lc4OJUXzPwR9x3g+a0+GVqZBcwt8vjZE9jUdZlJx6mQPoSt1Ub0VAo7pXzMbsY6salKA9ro8Inpa38KdLHi0WuOlzrJ3/hfQGUW1G5XCQs/xr2OZlc9phse6NS46Ack6lex4ysXmu1+UtJygaHUnTTT7CjWr67D1+P3zS//AE+rSbEaak7DkAp0augNr6BFlUxnTr8/P76Lm1QDf6br2gRuJRH4RhGsfpZbY6LKD8zeW8dOZ5Kyg4TCW18L2RzNMkXM38lPC8VbUMe48at5225pWsBeRznIujqFNlYRo75+H6Jax8tXlMupmRMKaQseItxnDMupF9DzSjFYKfdI+C18txNItJyE/m5O2PgYgpJimhrsr8rItJOU26I20cPqOH239MyGJYQcu/JU1MG8e9A8wtBiKjCf6WV/M7pTUc5zr+iZSZBRVYFz6KhMJm9ogpe6kXuyjdOpDuOAd2IUW4q6ni+Glk5tUD2ZTbCoqg84sQhnVQUNVBCqD0yQVxrYYa0IapWJXhfKrIRKRikeZVy9zLlihpMWa2Kq6FjBoSCNt1Z/8cczKadS/wCaUzx+MqA3bAIm3JRw/GW6ZQeq4JTn/HRNySVItwbnM7mbPzJRmF4gWkjI0cjzQ7a4ylzQDGoVI41h60Mc0seDEc/BTSbItqsDfGvAYHPYCDrvCq4Zweh2zarATl7wjS8gfMpNh3YntSGMz0jpm2HVa7htLsR7uUamNCqJOILawmNqdOSOSL/ChRGIBhynVxYIsmQe1FFXBCEvHCXZuiZYfFDdXU8St1FUmL/w5ajKLRA3S/iNQzZFcPsLlPfgqnmxF7R4Mue4gd1jS50f4zHU2CymGwLixtQzlcNesr6jWeDZLOKcQZShlVgdRIvYZmkk98H6G0ctQzmdUH2ZkKFHlCscXA6/t5JvxDgTWgVaRDqZvIkR4jY9P5QOHrlxLGsL+kE/LdG0PorpwTBv4/fVFO4I1zbgcwR+qFxvBKsZhRqtI3AmPK5hdQ4u4NDHGJt57fomtBhJPBCnisgL3e6DHmFe/wBomtFt9unNJeJY5wGTLYGD4kk6+Crwns86rDmOAaLl5MNaJ3d8gJJ2BSPBZN+DR4Pi/ekb6hUe0+DFfK/S0Gdy0W+BHopCjQZQeWAuyQe1JLQ52drSGs0De8dbyNtEu/1btmOZeRf0tc+fwSbyLz5g0/8AIDisRTpDKy7iLxYeCccJ9mnvAe94Y03kz5wNXfJDcC4MKj5cBlZdxO5Og+B9E9xmPnQzH06DQcgqKtnH6fh7LtLRdUwWHY2GtBP9z+8TbkbD0S9lENMiPgEK2sZkq9hSymd6414RHH02Ed5gPkEsw/s4ypcd07cvMJpUpyvaVTJfb0S9mK+KLeUZHinDDTLg7WYFxpCSvprYe1WLbVaHfmFj9Cs7TwJgHmuiDtHBLj6SaRRhcESVfX4fATRuFDQwbkSY8Sg62aSQs2TbYu/AHkuTVgtdcl7G7yGg4kwtg+8dJ2WbxHCKgacpzAXIGq0PDsI2mQX95xG/0TCnXGY5GjNuufv00PbWhRwHC5KJqPLgXWLXdNIV9JlMVGvIkj3bIuuXOIzacgjcPgG1AA4hsKbnbsjLYZRpVHuBaMjSJlHUcM/8z8w8EdgcM1tIMOotPMaqylSAAA3KyaQFFbKcO0wUI7EOBgovHOcx7RESleKr5nkDZPtmrJf27mmdpTCniA4JHxF7szQAcojzTNtIEZhyQeDNfASHSJ5LytiJghU0HFrSToVLD1GlFPyh4rAZRYTdK/aCiXNBH5ZHkefp8U27URYqfYtcCHaHVax4S6ysS+zfEG0ab21GgsEZmnl0OxGoK0nYU2NDqUFjrg2Bv/d1WO4jwk0y4MuCI1N+XhdHezVZ4pgNqWj3XDNIOrY5IWei+NcqpGnp4sQlvGuB0a7XZxcg94WOnxTHDcOY4d52U7hrvdsNAQSdZuV2PaKTZY3tHD8riSPGAATHLRNcqs5l6PlTxR8u4Jwd9WnU/E5qbKTsvbRd5aYyMn3jtOg8bFzxxrQKdGm0tpsHut3kXJI3O5ty6KHtHVe5zQ8l0u91lvSLAbIp2ED3hxc5jYvcCYGnVaUu2jtUeqoz/tFiOzwobpncAByawSfi5nokXsrQdVqua03LSbmAIIuTsAmXHsFWxdbKxsUxYONmgc5+KdcM4czC08jLuPvuNi8j5NGzfM3V4qok3+T+g6jQyM7NhtMudpndESeQ5D6ypDBWurcOy0nXqqsU4gXIjzPqoyn4R0w40kLsbEwPv0+7qQpwO7EoTFGL6+G69oYvMCZiNW9OfzCmMFOqGb/RBYyrLHCb7fyrH1LXQWIfnIpiZJv4BGxJIHODLqU9fkmFDhrhSbmIE8hJ1FgjcRQFPK0iRGxHiZ5IahVhxzAuv3Y1vGy6eN4PMcr5GijiOUtBaN4zC1sot6/NA4nBOiw9EwY9rS9vJ5t8viErfWzOkOICarZzcsqdgzsG7/l6FcmYxDv7j6hcn6oh7jJUoeQeWipp92qZfY/BMcL7OUgwNNV5IvIsjaHB2EkgZzESQuG0dlUhHVxbWzlzEphwXi1iXCZ3RmM4MOzADD1UMPXZTDWOpw2IEfNI68E5pbQ8OLD2tIsmPD3saRmBsPilOEqUzZpuLwd/BHYTvPLW+6dCfqtGvJNP5DOJUA6rmmREjpZAUcOwnqSmFdl8u4EISvg7Azda05uytJuyrHQWGNRZCYHHZW5SuxdQU25RrqhcNg3PdmGkX8Vdo3WhsMXLdNFW1vfEb/D0UMNQcARCZ4Wk3LOgHz8EaigWlgG7VrLG5RThYEHyQGYB53Vza0zYiBZScktE39HuLDngbWIQ/DMAWlzmd3T3tB0aD4lXUKx31Og8kiw1eoziFQNc404Doc5zozAHfS86bJlTbO70k6lQ7rYmo0yMxOhEm99baIvB03uB5m97fvO09E4wgLmB0aiyy/tTxCoym51IQbCeV4lPJUeonWRZxrDlhzXJJ7oOzufWBtzIUMKahu55JOybYTBOq8Pove7tKsk3c10B1wA4ATYBV4Jgs0i60WoYJyi5u/BS5rgLhAtoy5P3PGhgpLjMMQTySuTG6IM7XKNlTVxGbX7/AEQPaR0XprW+wplLBOOCKci0EfMbpZh8aBnDpAabTbU2n0meqL4xW/pPA5FZjDYyT0n94VEsEm8mgrVyRAuUbwjhha8Ofr7x/wAQJI9FRgi2zgBK0Qkuc4WApGDyOh8rqbG8WK62J7RskASTeLmTZJcXjnU6jWBpN9gSXctNdEzqQQ1s2GkclLGUxka5ph4Ig+Bm/ILpR4Lab7MX2dNSCCZnW/rol5gJni693deW5MfoUnxFQbKhKT7Mkaq8QhcuRN0Nbgcbrayto4pwNnRKHwn9seYRrMJuVxUVlGTVIsbxI5XBwJLR9wu4e7tKbS6AcodDhIE303ST2g4iWhopG83R3YuqRE+6LDwTqBTp1QY18GWua5szb8s7QdOcI3CV7yJE8v0SxmF72WIt3rRP7pgIpiZzCFPkQk43kc4R2a52+KJJm0W+aT4LEZml3pCZMeHNuYg/CP2XOvoCaoGxNBtR85YgQp4bD5c0mBFlNrrZhovHVxMxIjRX72qA53slgCcj5Oik6h/SziRJjx5ffRV0BLSBaVa1vc7ObTPwj6o3QMAT8EQ4nkf5RtNogSfELzEHvOjU38UZwTDMrGX2ZTGd0WJuBkB6ygo9pUBRbdCfEVoN9AbafGT1VDSe3DiIzNj/AMnU+qY+13CmUw257N5u0kF4dFxFpGkHxusvxhj+ygEgh3e/xDS6Y20HqE8eNdup1cN8czS0vaY5g0GwMC400+Snxx+YZQJLhfz/AGlfI+G4+rUqhswHOieROk8luMNiqlPCBzpz5i24uGtIEnkMxN+irzQxg9Lh5bwx/wBsMjaYjUADQdxoB6REJb2/e0jXe/xQmFoOq1G0mPbngw1xLZcW3EkZZmwv0XVM7Xua8EObqHWIm4m2vRRprZRzTD21r3Nj92so18QHC+o+X1QXaQQCI8o81TXqkAxNtPJOKpEqzY0Qzn2n7+CP4LR7QiQXCTIDg3Tm4m29l7xWhToAEjOXXbIOTkQSHd6JsQddUjwD3FdCHFOlpG0FZvCEZg0c/qn1WsMhWYoOhyrFYYsmavBPAkbD7utPg6o/C1nGbw0eZmB6LC4V5LgRdb6jQDcGyQAHVJM7HKQ23iVKWGgylUJP6M254LshkET6tgEW6qzEtcGNzQHcr2nSeqd4DCSabnNAgtzuIMvDZyZfSPLrZdxelnqOMQSTMbR1FvNVU7Z48lgVPogtAiI5XKVYjDw7QrQs4ZJbBkuN+qux3DaTcs1HGoBJaacAEC7Q/Mcx02A6qilmgJGSdh1ycOoybNsuR7AtmgwzAxnNCvxEanxRrmsI8viltclrNL5hHmD+gUnE6W/BM4Om5ri2HHoLhFYLFBrwW2IOhESPNU8OpQ9nN1z+6OxOBl2YC45fVTXlEp2W1KRM1OeyDxWID2lsw46deiY0MI97TfKdL6T4+aS1uGuIzj3pADQPendafyB2ke8GqOyub1WhZDmAMuC2w3kGDPwSxmFc13ebcCbQdR0+5BTPgdE0wZBzGQDMxIv4bKTS2DrSSLQDkDSIIJ1+SjSpEwBumeJ4M8APJsbx5fFT7ENMkgtMJlxSq2K1YvcMvdNpN1ZUeGwR/PSFDiGOaS0NFr6jc6aodtRzpaQ0f2nlz+SGU6QzSQZQotqCxgnRDUHlzsjQ4bBrSZJG/UyJVGEqOjKyCY+yh8LxE0KxeD3mG+t7RHxhCsmrRZ7Q4l0DNNjNR1zeMpJGnSUnrUzUpvDYPaNhs90ggw2SesLSYvjLSxrZu8f1MjBTJEz3ToDBIvNj6IcdiaQB7EveCbOfAyhoEiBY3kbLpjpUx1iXyZzgnsu9tcl7XBrCWvLIcA6Xd17pIHu63sRutBTfVy4magplxawgizCHSGwT3gRz1jxRwEU2VIc17SWlrQ4FwdaXX720QEb+IhzS9tES0FxDs3aht2yZIJudIi1glc7ef+fI0+TrdfRXjabZpPczLYSWODS68SHG410EXPRGYw9qXvBMmMxIDpb7oLtzA+SV1cVNveEyJ12tyiVY14YXDtDdvlebc9J15qdOyKnJ0EGmxxDcriBcEwHNY25E+pXmL4ZTFNoAFnEvflJkSdhqNFXSpueCGw0xbzjNJ/Lp8+aj29RjSCZ6jQT0P3dScqdIp70k6QfSoNo0j2bi5uQuu1sydO7uRpci2srDYjFl5Npcem56BOeJcOfWBiq3I0d1mW//ACPlc+WyC4liq9GuDSzNqtYAarIkh1szi33bW6K0Hcjo4Jf22CUeGNfVa2oYYC4Pc0g5crdcwkCD4iyS8T4Y1hqkWy1D2cGQWA7E6jKQZ8E34TxWrTquAflaMxebAyRc5x3i6QPiiuJcNOJLA1rswm4HeySHP7osYE66b2uuhKslXPNMW8JpghhsJ7rvWQ77/tW3xdLuspkGJaJGxysIJG9p8ws/wb2fNOo6alPI0HLmdBdBEd2IBiSBMpti+KuLc+WXZbA94OcARmg2EAHbRy53mQZcyceqyMMIagzBs+6e943OWdJuZ+SDfUZUkuDqrxqc0ZrCQ43tHy1QFTirgbd5riJgwBmvAyxBEmLQpgPFNwYWNIhrouSc2szYEnUa5bKiWjiazQbXbD2Qx4a3SDccm6Q6P0SLHvzVC0gUpMHV0HbNzOqb4LDAND3OJc0wGiTadA73Qek80ZxPhWUiaTWtcDULw5zgQG2lzibzFhF1lgnWDK5cnd7tl6rXF39gd1uJ52hcjb+CdSLxbqFJ7RltzUGuiFeDLYA1SlUVUP8AdaR4EcrWKLz96QSHTPQqrCYMSHGRH3qm+G4cCYm+xt8lop5Cotk+E8RdmLDdsgkeYmPRBMqE1HENcGySWg6RPdHJGYbCZKjjfoSB8LojswHSCQT05iEjn2/BGbxR5SaHsblEAaidZ580Vw14DoE31m9xMkfoqfw76fd/u0RdGg4uaHCCRB0EDSRCD41LHxsy7Nk+IcQczK0nM1zZBILTOhHIxzQ9PG2AEa6H1/VWe0FV7KfZMIfm3m7YdJEaaW8llxWeXBjh48xayeUcjOP5YDsc3vmdYi2kprhMKexNs8iJGw5JUMI5wyyXHoCd9zsiy6phmCDbkL/VNCMdjqngVYcOa4CYyzqQ0kDUDnaYClh6BL82QOY45ZGx6km1yNYUn/1XAmzj8Lo2rh2sGWQZ1kCIJuANipTce1IjJZpEq3DqAe3M8ta14BfkAhpFyQTAkhrb6Zgh8fwjDtzZRUgw4F8AnMSS0BoykCZlVV2AyGkho5m9zsSonAkNyl4aIGUSYOtrWB6m19U6aSpY+xvFUMMDwXOz/eg1IytZlflEx3u8Msgg+d1mMeHhxZGQNOUXAaMvdiZAgERY7FeU8XXpPaynAdVa4uBAIAPuzM6QJGxOiHq8PJhpPZhomXSYA1c6NyZsj1i9oE0uqwG1GFmUua+wOYn8ptB0Mg5RBg2IXnFMVLhlaD3W30t+Yujex0VePqODmls2ZMDmdN7ak+qgHzBcCSDA0F3CxPx9VqWxKrQ04dipa12sWde/w2RFWvADnFjg4GGgaEGB4aJFhTlLiPAzcxrrzTCnTmwPw6nWNNkOlOw15YXSay2bNlnvRItBzARe4EahZ3D0gagjM1rXWMyIzDVhF5GpnyWjNEAnvGOsiYEqgVg53es0NhthGsxaDE5uqZPwx4yoUYjgbmCW6McASPeLcxl/W0H1TThdIPPakDLMNjMHA2LKh0ytIBuJ96DFlXjxmZkY4hzjlEm2VzSDJ1sC6ShWVSHiDpYgaH8sX1EQmWrQturYw4ljs7yGtvmzEkAXMj35PLf6qHD2Fz2d4Q1xzTls0iCDa4tCvbi8nutYQdZF97TzEnXmqMXiz2ju6AHCQGi0aFLJYDCdO0KTQc2plaC6SXBzRNrgaagGD5ovBY+oGxDRN5aA0gxtbnPmE24ZWaHQYZIgzPPSJ3jRLqvZGu5zCW05uD0F4GoutTatmeY2w9lXK0gOAAaRBsYAmJ3PTdLa/EXPqNa7M5jRbvGBmm4Bm0+sbIilT1dBy7aQdQAfXmhK9AkgMNgNBO4uROnjGyyWbBGN7J0+MMYA10S0QbFcsxiuGvDyM0dIXJ/a43kpSNB+XzVjF4uUibGWHeckSY5Kxjja+65csjRGpNl1XRcuUeLyCOwKvWdLLnbcp4XntKdzqFy5XgVWwHHD+ufFvzWfquP4l993fBxhcuTeGU/iNcA89swSYOo5+PNX8X98DbvW814uVuP9P7Kx0VYJve++alUHv+XzK9XLml+5CX7AOJFldxOkBUYAAAWtkRYyLyF6uRkSnsu4nRbJMCYjQadm8/NIwbD75LlynzbQeT9YgONH9U/5fQJzxJo7OjbWJ63GvNcuVRBTU/8A0fonHDhdvh9Vy5GX6sDLsSe9980FXaO1Nt1y5BaQfgpcf6jv8T9ENTaM7LLlypHQ454lTEaDQHTfmlWKrOuZNtLmy5cll+wvkvZdt/vvBKh7z/v8y9XIAekO+DaNG11LAmXGb3Ot91y5LyfoxlooxA7x8Vy5ctHSKI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0" name="AutoShape 14" descr="data:image/jpeg;base64,/9j/4AAQSkZJRgABAQAAAQABAAD/2wCEAAkGBhQSERUUExQWFBUWGBwZFxUXGBcWHBcYFRQXFxcXGBUYHCYeFxwjGhQUHy8gJCcpLSwsFR4xNTAqNSYrLCkBCQoKDgwOGg8PGikkHyQsLCwsLCwsKSwsLCwpLCwsLCwsLCksLCwsLCwpLCwsLCwsKSwpLCksLCwsLCwpLCwsLP/AABEIAMIBAwMBIgACEQEDEQH/xAAbAAACAwEBAQAAAAAAAAAAAAAEBQIDBgABB//EADsQAAEDAgQDBQYFAwUAAwAAAAEAAhEDIQQSMUEFUWETInGBkQYyobHB8BRC0eHxI1JyFTNigpIWosL/xAAZAQADAQEBAAAAAAAAAAAAAAABAgMABAX/xAAnEQACAgICAQQCAgMAAAAAAAAAAQIRITEDEkEEE1FhIjJCgXGRof/aAAwDAQACEQMRAD8AV9u2bmHRz09dFVXwjTBnN4SfkZVdFxdYQ7wuR9CraWDAm+WecE/oueSLJ2SBiGjNrca+d7pxgcS0G5g6SdDOzufis/UYBYOiP+I+avpiQDLvh+qTQ6NhhcQNJ0HmJ+anUwNOvJdrEi+3hzusjT4hHMxu0X8bJvgONgRNxz+nxRsbElTBK2FyuNo6clGQtHVZSrNInvESJtolOM4C+nfUa/GyjKLTPN5fTyjlaAyAvAYVjKfNSLGoVg5G/BB1whjhpRwgi22/7qmpU5IZFb8AdSlCBqklM6hsgn1ACmTHiCgEKzLIVweCiBh5CL0P4M1xBkFK31SFqsTwguSvEcDPJVhJVkyryIxiLq9tRMG8EPJRdw0jZP2Q1rwVYemnGGaVTg8DCa0KIClJiNFWUwhMRQJT1tIQgOI44UzAGY8v3U03YrQoptNxC8qNDBJ3V1XjbdCzvctvVQxFM1A2W3jRPdgoW4zGAmIsg24UuNtE+PAAWh2yY4PhkN08ke9aH0ZU4HZVVcIRstZT4eCTOy8xWGYAgpjp/JkmUZUjw8ASnFUMF4QFV3gOmqorC3YH+FXIgVBzXJwGur4cWMlvRriNPJWOpuqsADoP9sXjqd1cMPYBzhHIftqi8MxoBm/K0fQInoJUJcS0+6GwdeVlWKcjUwPp0TmvRa6xSqth72s0b+en7KbQyLRpdrTyE/WbIrC4oiRE9CWmfPfzS/C05udBc7epIlSPFG58oIdHogg2aTC4+dQAB4/MG3inOF40xsAva4dflO37LK4LEAxdoOwDnCfA6Jl+MZSE1QD4xPxFkasdSNDVwFGoDlcASJnznz8eqRcZ4M+mdLcx+qswXtdSHusB6F1vRxLfkime2bXQ0hpH9tpG8ASQR4FFwRDk4Ycn0z5/7S1qlBlKqwmQ93g6Q2QRuIBT7gXEKeKpCozazm7tdyP0O689tgzE4SplGWpTIeBzABmP+sn/AKrD+xXEH0MUCPdf3Xt/uB0keMJelxIT9OqUX/s+i1sKCgKvC5T2lTbVvTMgxbcT80NUkGCCDyKg4uJyOEoYZnzw8tKZ4Rllc6mTsV4RCd6GawEBgVdTBgqjtijy0spGrU7lMCczrT/iNXJVG9CKEnhC92EAQ1fBpwO8xrsuWRMbwTInrEHpMLw0QhoPVxdMzRZlQtfFkJ5i8Kl7uFZinspWAehjipOAO2qa4fhEBejC0xJLhayFi4FNXDtAzENn/kYhTYGNu5wJde14HToruK4fDhuaoc5iwv8AIJDTNNpESLWdffaFtkm2aHEhmVrcwAmSdlN+Ka0SNFmcO+rOUSWnpaEbhcC5+YOePBbqFSzkLONaZE2P3CAxlWNFHFcJDGkuqQOl/JUU8E8i+m1r+uydUilJgGKxiUV8SSU2xeDhLK+FOw+SqmisEkVisVyryrkxXB9Fr1QCMhEbzr5AfVXU65Gwn0t1v8EurFwIvHgCZ8p+JC6m/LebHxQKRtLI7Y8cgPCfjAlCOdYkxlG/6Rvsp4bEte2ABl5nfzO3QILHV7EHTzi+g6ysUs9qVDUYMoDWauHMC/6C6o/04uPeiAfdER4GOSG4fiXAODRIIkl0HUxJGlrwOiZ8MpMayAYjacxB/VZirJdSwECSCI0DR8oH7K1+NLNWhvIuAc/yAHd+CsqVxEyfMTAHSUM/CF0l2/mYP7dFggleuT7plxtNgfV0lVU+DPPvGd40P/oDwRNJhZ/tk+Qj/wCxED4q3PU2B6mcx9TolMGYQBvvmBoQ4EghwgiT4kfVZqhwv8Pi2gkOBdA3lrtHaeHom54jkMd4Ej/L5beSpr4htRzcwALbtdEQZkSPzD4posEsgXAPaR9FxBJGQ36AGCY5c/ufpVKkzHUe0pkZgO8Ncrhc+LSIIXzyvwY1KpqgBj574GjiRqPFOuA0auCdnYYBiWggtIBnTzKEqapg698MY0G7FFDDg/fzOwTb/WaFVpLqUToWRfUfY/hAcY4ea1E/hXg3Odp948hOkdN/RSUOzqyUvTSQqq8Yo0/9sZ3DV7h3R/i06+J8gN6nB+MAzOJbnGab91ozECf+o/hLGcFrPdkykHQk2AWxweBbRYKY/Lqf7idSqcklGNRM37cSFVqp7NE1rKkFciZx2UOoSVfTwwUXWXray1mbJvogiNkm4twrOPdEA2aLT4kJu+vAk6JfxDjVOk3M5w6JkTkvIM3gBdEuyCPdb+pSfGcIaxxAP9Pc7z5qNT2y7SoGsY4tmCQp4nCdsSIhp2JM+ITUwhHCMbTpNcKjhmHPkdEC+u6o9zqTQxujnEa/4q3C+zhYCXy6BYHflKaYamGsAIHNBumOl8ijB8Ebmc9xlgN5vJVeJzNILWnL9PBEcR4i7MMrTlB0i3ml2J9oXAnMJ/4jb0TqxXTB8dUcO9EX3Em28FAY8OeJsAdIsfNTxmKzQYsZjp0QBxRBg3CokNGPwDOwplcj24kRuuTWVya9tNj2iCM1rlS/DOpSff5gRBSjHNy5TtuqqvFIdMubIFvEdddksVIpxufjQ8pObVBcIa7kBA8zE/JAY3POYtIAsIE/HmlYx+W2Yyeces7+QUsRxIwB0uJsOnM9VQ6bLalqeUGJjy3Pzt6r3hbSA4nY6anoJnzSw4owepn4/wAI7B1MrYm7o8SI38VgDvD3jvQelwPA6a738ld27AIkuuZtF+pNyfuyWUsRmE1B3W+6DuRvAtZS7emTOhiLa/dwgGxqakgE2A0AP05eSi+pLbiOs3PyQtN7gAGmZNyZM/oPsc1TieIum4+I0Hhp1usGybakkwxxi0yPrZV4Zjr5Q6ZsCGyBuLxbVEUWmAYseoEfqUYyva0TpE/NGgCqriSwuA97KDPPvAaDlKKwHHKpAa9g8Z25pe+iXVXtsZF9ogza972U8L2gN2zs34XKWcUGEmmPafEyyNXAaDTfQenxV3+ttpOD2SS90XPuEatmJcN7+SXVqhawmNvD5+SvwXA4YHuaXuAkgO0MHYmPzEelwpvB0JtmtZxIVxeM7WyHbOA3HI7X/dU0qpWcwNarRqj+mQy0O5h05x4H4X5rTU6XcD23adebTuHDbx0SzV5OP1PG3+R5UKgwqYdKg+yVQOFKybhKBrYxgJADnHoLK7tlfRLeiHQLizMcQ4hXmwiNuiXYf2ffiWmrVJF4AW0q4Zskxc6lV08U1oy2RyLGKTtmaw3DOydlDYA35o+lTgzumvaUzOYxySLiFVoksLnHobLDYGrashLOK18omQB8UA7E1S2Dbw1S2uxzh3yTGn8puotllb2jsWZemiV1nZnxCKpBgPun1RLKdPWLp0Fy0La2DjeUGcFum1eqJVJRMpgjcOIuuU3ELkaN7ho6jGFplsuDbT9AsdXqAOkXI0J2jy5I2px1wFrnc/RKK2Kmfn16I8cWlk6eOLjsLFQWvJmd9FOvigBMev34JfQq/urKjCRp1PgqFw9rgMp11keBN/iF1WuWkn80wOpkz99EuZWsPvZVV8SS6+xssAejH90XgRqb7XgX5fyqcNiW3MmBtGvn80qpYyJm428V7hC5xueZ/wDIn6IAH9DihdJHdjUyfQaKI4kBdxHUXJ8GgaDqYSnITN56a/yrqeEAALrmdOZ+u+yAbGVHHgukNc5xtckQB4GwTl+NhoaAZNrSbxtuY5pZw87Bgb1P1iw36p1QxLGuGUTtJ25x+qwUG4DAZaYBjMRLraDYTv4boXHuyRJ028Tcn4I1+LOWJgb9eQtfyS3EvzEToNrfc7pWUBsdxzJTzABw0g2mRcnXmEJw321e13uiQARlcTYai+8KzHYIupw2zhJ/YpVheHukNLALgzqLbHlIkeaDSoMZSs3/AA72rkh1MDKfeaYjxWn4XxWnVlzA1r/zN2cIWDGFGVsCLXhX8NdkdIU02isuStmmzgE7CdOXRD4jFBdWxIe2RZ2/VJ6te6VM8iUesg/twqnY8DdLa2IKV1sSZTrIk+SjR1eMGIBSjE8Tvqlj8UeaEqV03Qj7ljP8fNpRFKuIGqz4xKIpYyy3QzlQ5qV0FWqoGriyqDiCt1CnZfVqqh+JjdVVHlB1Xpkhl8BYrKT8TZBsKrxBMJjKNuj1+MuuS0lcmo6PaQRiK0HLGXKdOvJVMdzX0fivCsLW/wBxuRwHvC38pSPZXCOMU655XIUI88WVXKvJlaI2ifv4+CYYzDOptAd3ZEgb+id4D2cdRqh5LXNEx+qScXe+rWJDXOvDYCdSTeArkt40LnPHxQocJuneJ4KKdEF5PaE2btpul2F4U6pWZT0zOaJ6E6/NOpJ5GUk1ghSBe4BjS47BoknyCb0PZfFkZuxIBB1IGvQmV9O4bwWjh2BtJgbzO56k6lc4OJUXzPwR9x3g+a0+GVqZBcwt8vjZE9jUdZlJx6mQPoSt1Ub0VAo7pXzMbsY6salKA9ro8Inpa38KdLHi0WuOlzrJ3/hfQGUW1G5XCQs/xr2OZlc9phse6NS46Ack6lex4ysXmu1+UtJygaHUnTTT7CjWr67D1+P3zS//AE+rSbEaak7DkAp0augNr6BFlUxnTr8/P76Lm1QDf6br2gRuJRH4RhGsfpZbY6LKD8zeW8dOZ5Kyg4TCW18L2RzNMkXM38lPC8VbUMe48at5225pWsBeRznIujqFNlYRo75+H6Jax8tXlMupmRMKaQseItxnDMupF9DzSjFYKfdI+C18txNItJyE/m5O2PgYgpJimhrsr8rItJOU26I20cPqOH239MyGJYQcu/JU1MG8e9A8wtBiKjCf6WV/M7pTUc5zr+iZSZBRVYFz6KhMJm9ogpe6kXuyjdOpDuOAd2IUW4q6ni+Glk5tUD2ZTbCoqg84sQhnVQUNVBCqD0yQVxrYYa0IapWJXhfKrIRKRikeZVy9zLlihpMWa2Kq6FjBoSCNt1Z/8cczKadS/wCaUzx+MqA3bAIm3JRw/GW6ZQeq4JTn/HRNySVItwbnM7mbPzJRmF4gWkjI0cjzQ7a4ylzQDGoVI41h60Mc0seDEc/BTSbItqsDfGvAYHPYCDrvCq4Zweh2zarATl7wjS8gfMpNh3YntSGMz0jpm2HVa7htLsR7uUamNCqJOILawmNqdOSOSL/ChRGIBhynVxYIsmQe1FFXBCEvHCXZuiZYfFDdXU8St1FUmL/w5ajKLRA3S/iNQzZFcPsLlPfgqnmxF7R4Mue4gd1jS50f4zHU2CymGwLixtQzlcNesr6jWeDZLOKcQZShlVgdRIvYZmkk98H6G0ctQzmdUH2ZkKFHlCscXA6/t5JvxDgTWgVaRDqZvIkR4jY9P5QOHrlxLGsL+kE/LdG0PorpwTBv4/fVFO4I1zbgcwR+qFxvBKsZhRqtI3AmPK5hdQ4u4NDHGJt57fomtBhJPBCnisgL3e6DHmFe/wBomtFt9unNJeJY5wGTLYGD4kk6+Crwns86rDmOAaLl5MNaJ3d8gJJ2BSPBZN+DR4Pi/ekb6hUe0+DFfK/S0Gdy0W+BHopCjQZQeWAuyQe1JLQ52drSGs0De8dbyNtEu/1btmOZeRf0tc+fwSbyLz5g0/8AIDisRTpDKy7iLxYeCccJ9mnvAe94Y03kz5wNXfJDcC4MKj5cBlZdxO5Og+B9E9xmPnQzH06DQcgqKtnH6fh7LtLRdUwWHY2GtBP9z+8TbkbD0S9lENMiPgEK2sZkq9hSymd6414RHH02Ed5gPkEsw/s4ypcd07cvMJpUpyvaVTJfb0S9mK+KLeUZHinDDTLg7WYFxpCSvprYe1WLbVaHfmFj9Cs7TwJgHmuiDtHBLj6SaRRhcESVfX4fATRuFDQwbkSY8Sg62aSQs2TbYu/AHkuTVgtdcl7G7yGg4kwtg+8dJ2WbxHCKgacpzAXIGq0PDsI2mQX95xG/0TCnXGY5GjNuufv00PbWhRwHC5KJqPLgXWLXdNIV9JlMVGvIkj3bIuuXOIzacgjcPgG1AA4hsKbnbsjLYZRpVHuBaMjSJlHUcM/8z8w8EdgcM1tIMOotPMaqylSAAA3KyaQFFbKcO0wUI7EOBgovHOcx7RESleKr5nkDZPtmrJf27mmdpTCniA4JHxF7szQAcojzTNtIEZhyQeDNfASHSJ5LytiJghU0HFrSToVLD1GlFPyh4rAZRYTdK/aCiXNBH5ZHkefp8U27URYqfYtcCHaHVax4S6ysS+zfEG0ab21GgsEZmnl0OxGoK0nYU2NDqUFjrg2Bv/d1WO4jwk0y4MuCI1N+XhdHezVZ4pgNqWj3XDNIOrY5IWei+NcqpGnp4sQlvGuB0a7XZxcg94WOnxTHDcOY4d52U7hrvdsNAQSdZuV2PaKTZY3tHD8riSPGAATHLRNcqs5l6PlTxR8u4Jwd9WnU/E5qbKTsvbRd5aYyMn3jtOg8bFzxxrQKdGm0tpsHut3kXJI3O5ty6KHtHVe5zQ8l0u91lvSLAbIp2ED3hxc5jYvcCYGnVaUu2jtUeqoz/tFiOzwobpncAByawSfi5nokXsrQdVqua03LSbmAIIuTsAmXHsFWxdbKxsUxYONmgc5+KdcM4czC08jLuPvuNi8j5NGzfM3V4qok3+T+g6jQyM7NhtMudpndESeQ5D6ypDBWurcOy0nXqqsU4gXIjzPqoyn4R0w40kLsbEwPv0+7qQpwO7EoTFGL6+G69oYvMCZiNW9OfzCmMFOqGb/RBYyrLHCb7fyrH1LXQWIfnIpiZJv4BGxJIHODLqU9fkmFDhrhSbmIE8hJ1FgjcRQFPK0iRGxHiZ5IahVhxzAuv3Y1vGy6eN4PMcr5GijiOUtBaN4zC1sot6/NA4nBOiw9EwY9rS9vJ5t8viErfWzOkOICarZzcsqdgzsG7/l6FcmYxDv7j6hcn6oh7jJUoeQeWipp92qZfY/BMcL7OUgwNNV5IvIsjaHB2EkgZzESQuG0dlUhHVxbWzlzEphwXi1iXCZ3RmM4MOzADD1UMPXZTDWOpw2IEfNI68E5pbQ8OLD2tIsmPD3saRmBsPilOEqUzZpuLwd/BHYTvPLW+6dCfqtGvJNP5DOJUA6rmmREjpZAUcOwnqSmFdl8u4EISvg7Azda05uytJuyrHQWGNRZCYHHZW5SuxdQU25RrqhcNg3PdmGkX8Vdo3WhsMXLdNFW1vfEb/D0UMNQcARCZ4Wk3LOgHz8EaigWlgG7VrLG5RThYEHyQGYB53Vza0zYiBZScktE39HuLDngbWIQ/DMAWlzmd3T3tB0aD4lXUKx31Og8kiw1eoziFQNc404Doc5zozAHfS86bJlTbO70k6lQ7rYmo0yMxOhEm99baIvB03uB5m97fvO09E4wgLmB0aiyy/tTxCoym51IQbCeV4lPJUeonWRZxrDlhzXJJ7oOzufWBtzIUMKahu55JOybYTBOq8Pove7tKsk3c10B1wA4ATYBV4Jgs0i60WoYJyi5u/BS5rgLhAtoy5P3PGhgpLjMMQTySuTG6IM7XKNlTVxGbX7/AEQPaR0XprW+wplLBOOCKci0EfMbpZh8aBnDpAabTbU2n0meqL4xW/pPA5FZjDYyT0n94VEsEm8mgrVyRAuUbwjhha8Ofr7x/wAQJI9FRgi2zgBK0Qkuc4WApGDyOh8rqbG8WK62J7RskASTeLmTZJcXjnU6jWBpN9gSXctNdEzqQQ1s2GkclLGUxka5ph4Ig+Bm/ILpR4Lab7MX2dNSCCZnW/rol5gJni693deW5MfoUnxFQbKhKT7Mkaq8QhcuRN0Nbgcbrayto4pwNnRKHwn9seYRrMJuVxUVlGTVIsbxI5XBwJLR9wu4e7tKbS6AcodDhIE303ST2g4iWhopG83R3YuqRE+6LDwTqBTp1QY18GWua5szb8s7QdOcI3CV7yJE8v0SxmF72WIt3rRP7pgIpiZzCFPkQk43kc4R2a52+KJJm0W+aT4LEZml3pCZMeHNuYg/CP2XOvoCaoGxNBtR85YgQp4bD5c0mBFlNrrZhovHVxMxIjRX72qA53slgCcj5Oik6h/SziRJjx5ffRV0BLSBaVa1vc7ObTPwj6o3QMAT8EQ4nkf5RtNogSfELzEHvOjU38UZwTDMrGX2ZTGd0WJuBkB6ygo9pUBRbdCfEVoN9AbafGT1VDSe3DiIzNj/AMnU+qY+13CmUw257N5u0kF4dFxFpGkHxusvxhj+ygEgh3e/xDS6Y20HqE8eNdup1cN8czS0vaY5g0GwMC400+Snxx+YZQJLhfz/AGlfI+G4+rUqhswHOieROk8luMNiqlPCBzpz5i24uGtIEnkMxN+irzQxg9Lh5bwx/wBsMjaYjUADQdxoB6REJb2/e0jXe/xQmFoOq1G0mPbngw1xLZcW3EkZZmwv0XVM7Xua8EObqHWIm4m2vRRprZRzTD21r3Nj92so18QHC+o+X1QXaQQCI8o81TXqkAxNtPJOKpEqzY0Qzn2n7+CP4LR7QiQXCTIDg3Tm4m29l7xWhToAEjOXXbIOTkQSHd6JsQddUjwD3FdCHFOlpG0FZvCEZg0c/qn1WsMhWYoOhyrFYYsmavBPAkbD7utPg6o/C1nGbw0eZmB6LC4V5LgRdb6jQDcGyQAHVJM7HKQ23iVKWGgylUJP6M254LshkET6tgEW6qzEtcGNzQHcr2nSeqd4DCSabnNAgtzuIMvDZyZfSPLrZdxelnqOMQSTMbR1FvNVU7Z48lgVPogtAiI5XKVYjDw7QrQs4ZJbBkuN+qux3DaTcs1HGoBJaacAEC7Q/Mcx02A6qilmgJGSdh1ycOoybNsuR7AtmgwzAxnNCvxEanxRrmsI8viltclrNL5hHmD+gUnE6W/BM4Om5ri2HHoLhFYLFBrwW2IOhESPNU8OpQ9nN1z+6OxOBl2YC45fVTXlEp2W1KRM1OeyDxWID2lsw46deiY0MI97TfKdL6T4+aS1uGuIzj3pADQPendafyB2ke8GqOyub1WhZDmAMuC2w3kGDPwSxmFc13ebcCbQdR0+5BTPgdE0wZBzGQDMxIv4bKTS2DrSSLQDkDSIIJ1+SjSpEwBumeJ4M8APJsbx5fFT7ENMkgtMJlxSq2K1YvcMvdNpN1ZUeGwR/PSFDiGOaS0NFr6jc6aodtRzpaQ0f2nlz+SGU6QzSQZQotqCxgnRDUHlzsjQ4bBrSZJG/UyJVGEqOjKyCY+yh8LxE0KxeD3mG+t7RHxhCsmrRZ7Q4l0DNNjNR1zeMpJGnSUnrUzUpvDYPaNhs90ggw2SesLSYvjLSxrZu8f1MjBTJEz3ToDBIvNj6IcdiaQB7EveCbOfAyhoEiBY3kbLpjpUx1iXyZzgnsu9tcl7XBrCWvLIcA6Xd17pIHu63sRutBTfVy4magplxawgizCHSGwT3gRz1jxRwEU2VIc17SWlrQ4FwdaXX720QEb+IhzS9tES0FxDs3aht2yZIJudIi1glc7ef+fI0+TrdfRXjabZpPczLYSWODS68SHG410EXPRGYw9qXvBMmMxIDpb7oLtzA+SV1cVNveEyJ12tyiVY14YXDtDdvlebc9J15qdOyKnJ0EGmxxDcriBcEwHNY25E+pXmL4ZTFNoAFnEvflJkSdhqNFXSpueCGw0xbzjNJ/Lp8+aj29RjSCZ6jQT0P3dScqdIp70k6QfSoNo0j2bi5uQuu1sydO7uRpci2srDYjFl5Npcem56BOeJcOfWBiq3I0d1mW//ACPlc+WyC4liq9GuDSzNqtYAarIkh1szi33bW6K0Hcjo4Jf22CUeGNfVa2oYYC4Pc0g5crdcwkCD4iyS8T4Y1hqkWy1D2cGQWA7E6jKQZ8E34TxWrTquAflaMxebAyRc5x3i6QPiiuJcNOJLA1rswm4HeySHP7osYE66b2uuhKslXPNMW8JpghhsJ7rvWQ77/tW3xdLuspkGJaJGxysIJG9p8ws/wb2fNOo6alPI0HLmdBdBEd2IBiSBMpti+KuLc+WXZbA94OcARmg2EAHbRy53mQZcyceqyMMIagzBs+6e943OWdJuZ+SDfUZUkuDqrxqc0ZrCQ43tHy1QFTirgbd5riJgwBmvAyxBEmLQpgPFNwYWNIhrouSc2szYEnUa5bKiWjiazQbXbD2Qx4a3SDccm6Q6P0SLHvzVC0gUpMHV0HbNzOqb4LDAND3OJc0wGiTadA73Qek80ZxPhWUiaTWtcDULw5zgQG2lzibzFhF1lgnWDK5cnd7tl6rXF39gd1uJ52hcjb+CdSLxbqFJ7RltzUGuiFeDLYA1SlUVUP8AdaR4EcrWKLz96QSHTPQqrCYMSHGRH3qm+G4cCYm+xt8lop5Cotk+E8RdmLDdsgkeYmPRBMqE1HENcGySWg6RPdHJGYbCZKjjfoSB8LojswHSCQT05iEjn2/BGbxR5SaHsblEAaidZ580Vw14DoE31m9xMkfoqfw76fd/u0RdGg4uaHCCRB0EDSRCD41LHxsy7Nk+IcQczK0nM1zZBILTOhHIxzQ9PG2AEa6H1/VWe0FV7KfZMIfm3m7YdJEaaW8llxWeXBjh48xayeUcjOP5YDsc3vmdYi2kprhMKexNs8iJGw5JUMI5wyyXHoCd9zsiy6phmCDbkL/VNCMdjqngVYcOa4CYyzqQ0kDUDnaYClh6BL82QOY45ZGx6km1yNYUn/1XAmzj8Lo2rh2sGWQZ1kCIJuANipTce1IjJZpEq3DqAe3M8ta14BfkAhpFyQTAkhrb6Zgh8fwjDtzZRUgw4F8AnMSS0BoykCZlVV2AyGkho5m9zsSonAkNyl4aIGUSYOtrWB6m19U6aSpY+xvFUMMDwXOz/eg1IytZlflEx3u8Msgg+d1mMeHhxZGQNOUXAaMvdiZAgERY7FeU8XXpPaynAdVa4uBAIAPuzM6QJGxOiHq8PJhpPZhomXSYA1c6NyZsj1i9oE0uqwG1GFmUua+wOYn8ptB0Mg5RBg2IXnFMVLhlaD3W30t+Yujex0VePqODmls2ZMDmdN7ak+qgHzBcCSDA0F3CxPx9VqWxKrQ04dipa12sWde/w2RFWvADnFjg4GGgaEGB4aJFhTlLiPAzcxrrzTCnTmwPw6nWNNkOlOw15YXSay2bNlnvRItBzARe4EahZ3D0gagjM1rXWMyIzDVhF5GpnyWjNEAnvGOsiYEqgVg53es0NhthGsxaDE5uqZPwx4yoUYjgbmCW6McASPeLcxl/W0H1TThdIPPakDLMNjMHA2LKh0ytIBuJ96DFlXjxmZkY4hzjlEm2VzSDJ1sC6ShWVSHiDpYgaH8sX1EQmWrQturYw4ljs7yGtvmzEkAXMj35PLf6qHD2Fz2d4Q1xzTls0iCDa4tCvbi8nutYQdZF97TzEnXmqMXiz2ju6AHCQGi0aFLJYDCdO0KTQc2plaC6SXBzRNrgaagGD5ovBY+oGxDRN5aA0gxtbnPmE24ZWaHQYZIgzPPSJ3jRLqvZGu5zCW05uD0F4GoutTatmeY2w9lXK0gOAAaRBsYAmJ3PTdLa/EXPqNa7M5jRbvGBmm4Bm0+sbIilT1dBy7aQdQAfXmhK9AkgMNgNBO4uROnjGyyWbBGN7J0+MMYA10S0QbFcsxiuGvDyM0dIXJ/a43kpSNB+XzVjF4uUibGWHeckSY5Kxjja+65csjRGpNl1XRcuUeLyCOwKvWdLLnbcp4XntKdzqFy5XgVWwHHD+ufFvzWfquP4l993fBxhcuTeGU/iNcA89swSYOo5+PNX8X98DbvW814uVuP9P7Kx0VYJve++alUHv+XzK9XLml+5CX7AOJFldxOkBUYAAAWtkRYyLyF6uRkSnsu4nRbJMCYjQadm8/NIwbD75LlynzbQeT9YgONH9U/5fQJzxJo7OjbWJ63GvNcuVRBTU/8A0fonHDhdvh9Vy5GX6sDLsSe9980FXaO1Nt1y5BaQfgpcf6jv8T9ENTaM7LLlypHQ454lTEaDQHTfmlWKrOuZNtLmy5cll+wvkvZdt/vvBKh7z/v8y9XIAekO+DaNG11LAmXGb3Ot91y5LyfoxlooxA7x8Vy5ctHSKI//2Q=="/>
          <p:cNvSpPr>
            <a:spLocks noChangeAspect="1" noChangeArrowheads="1"/>
          </p:cNvSpPr>
          <p:nvPr/>
        </p:nvSpPr>
        <p:spPr bwMode="auto">
          <a:xfrm>
            <a:off x="63500" y="-703263"/>
            <a:ext cx="193357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2" name="AutoShape 16" descr="data:image/jpeg;base64,/9j/4AAQSkZJRgABAQAAAQABAAD/2wCEAAkGBhQSERUUExQWFBUWGBwZFxUXGBcWHBcYFRQXFxcXGBUYHCYeFxwjGhQUHy8gJCcpLSwsFR4xNTAqNSYrLCkBCQoKDgwOGg8PGikkHyQsLCwsLCwsKSwsLCwpLCwsLCwsLCksLCwsLCwpLCwsLCwsKSwpLCksLCwsLCwpLCwsLP/AABEIAMIBAwMBIgACEQEDEQH/xAAbAAACAwEBAQAAAAAAAAAAAAAEBQIDBgABB//EADsQAAEDAgQDBQYFAwUAAwAAAAEAAhEDIQQSMUEFUWETInGBkQYyobHB8BRC0eHxI1JyFTNigpIWosL/xAAZAQADAQEBAAAAAAAAAAAAAAABAgMABAX/xAAnEQACAgICAQQCAgMAAAAAAAAAAQIRITEDEkEEE1FhIjJCgXGRof/aAAwDAQACEQMRAD8AV9u2bmHRz09dFVXwjTBnN4SfkZVdFxdYQ7wuR9CraWDAm+WecE/oueSLJ2SBiGjNrca+d7pxgcS0G5g6SdDOzufis/UYBYOiP+I+avpiQDLvh+qTQ6NhhcQNJ0HmJ+anUwNOvJdrEi+3hzusjT4hHMxu0X8bJvgONgRNxz+nxRsbElTBK2FyuNo6clGQtHVZSrNInvESJtolOM4C+nfUa/GyjKLTPN5fTyjlaAyAvAYVjKfNSLGoVg5G/BB1whjhpRwgi22/7qmpU5IZFb8AdSlCBqklM6hsgn1ACmTHiCgEKzLIVweCiBh5CL0P4M1xBkFK31SFqsTwguSvEcDPJVhJVkyryIxiLq9tRMG8EPJRdw0jZP2Q1rwVYemnGGaVTg8DCa0KIClJiNFWUwhMRQJT1tIQgOI44UzAGY8v3U03YrQoptNxC8qNDBJ3V1XjbdCzvctvVQxFM1A2W3jRPdgoW4zGAmIsg24UuNtE+PAAWh2yY4PhkN08ke9aH0ZU4HZVVcIRstZT4eCTOy8xWGYAgpjp/JkmUZUjw8ASnFUMF4QFV3gOmqorC3YH+FXIgVBzXJwGur4cWMlvRriNPJWOpuqsADoP9sXjqd1cMPYBzhHIftqi8MxoBm/K0fQInoJUJcS0+6GwdeVlWKcjUwPp0TmvRa6xSqth72s0b+en7KbQyLRpdrTyE/WbIrC4oiRE9CWmfPfzS/C05udBc7epIlSPFG58oIdHogg2aTC4+dQAB4/MG3inOF40xsAva4dflO37LK4LEAxdoOwDnCfA6Jl+MZSE1QD4xPxFkasdSNDVwFGoDlcASJnznz8eqRcZ4M+mdLcx+qswXtdSHusB6F1vRxLfkime2bXQ0hpH9tpG8ASQR4FFwRDk4Ycn0z5/7S1qlBlKqwmQ93g6Q2QRuIBT7gXEKeKpCozazm7tdyP0O689tgzE4SplGWpTIeBzABmP+sn/AKrD+xXEH0MUCPdf3Xt/uB0keMJelxIT9OqUX/s+i1sKCgKvC5T2lTbVvTMgxbcT80NUkGCCDyKg4uJyOEoYZnzw8tKZ4Rllc6mTsV4RCd6GawEBgVdTBgqjtijy0spGrU7lMCczrT/iNXJVG9CKEnhC92EAQ1fBpwO8xrsuWRMbwTInrEHpMLw0QhoPVxdMzRZlQtfFkJ5i8Kl7uFZinspWAehjipOAO2qa4fhEBejC0xJLhayFi4FNXDtAzENn/kYhTYGNu5wJde14HToruK4fDhuaoc5iwv8AIJDTNNpESLWdffaFtkm2aHEhmVrcwAmSdlN+Ka0SNFmcO+rOUSWnpaEbhcC5+YOePBbqFSzkLONaZE2P3CAxlWNFHFcJDGkuqQOl/JUU8E8i+m1r+uydUilJgGKxiUV8SSU2xeDhLK+FOw+SqmisEkVisVyryrkxXB9Fr1QCMhEbzr5AfVXU65Gwn0t1v8EurFwIvHgCZ8p+JC6m/LebHxQKRtLI7Y8cgPCfjAlCOdYkxlG/6Rvsp4bEte2ABl5nfzO3QILHV7EHTzi+g6ysUs9qVDUYMoDWauHMC/6C6o/04uPeiAfdER4GOSG4fiXAODRIIkl0HUxJGlrwOiZ8MpMayAYjacxB/VZirJdSwECSCI0DR8oH7K1+NLNWhvIuAc/yAHd+CsqVxEyfMTAHSUM/CF0l2/mYP7dFggleuT7plxtNgfV0lVU+DPPvGd40P/oDwRNJhZ/tk+Qj/wCxED4q3PU2B6mcx9TolMGYQBvvmBoQ4EghwgiT4kfVZqhwv8Pi2gkOBdA3lrtHaeHom54jkMd4Ej/L5beSpr4htRzcwALbtdEQZkSPzD4posEsgXAPaR9FxBJGQ36AGCY5c/ufpVKkzHUe0pkZgO8Ncrhc+LSIIXzyvwY1KpqgBj574GjiRqPFOuA0auCdnYYBiWggtIBnTzKEqapg698MY0G7FFDDg/fzOwTb/WaFVpLqUToWRfUfY/hAcY4ea1E/hXg3Odp948hOkdN/RSUOzqyUvTSQqq8Yo0/9sZ3DV7h3R/i06+J8gN6nB+MAzOJbnGab91ozECf+o/hLGcFrPdkykHQk2AWxweBbRYKY/Lqf7idSqcklGNRM37cSFVqp7NE1rKkFciZx2UOoSVfTwwUXWXray1mbJvogiNkm4twrOPdEA2aLT4kJu+vAk6JfxDjVOk3M5w6JkTkvIM3gBdEuyCPdb+pSfGcIaxxAP9Pc7z5qNT2y7SoGsY4tmCQp4nCdsSIhp2JM+ITUwhHCMbTpNcKjhmHPkdEC+u6o9zqTQxujnEa/4q3C+zhYCXy6BYHflKaYamGsAIHNBumOl8ijB8Ebmc9xlgN5vJVeJzNILWnL9PBEcR4i7MMrTlB0i3ml2J9oXAnMJ/4jb0TqxXTB8dUcO9EX3Em28FAY8OeJsAdIsfNTxmKzQYsZjp0QBxRBg3CokNGPwDOwplcj24kRuuTWVya9tNj2iCM1rlS/DOpSff5gRBSjHNy5TtuqqvFIdMubIFvEdddksVIpxufjQ8pObVBcIa7kBA8zE/JAY3POYtIAsIE/HmlYx+W2Yyeces7+QUsRxIwB0uJsOnM9VQ6bLalqeUGJjy3Pzt6r3hbSA4nY6anoJnzSw4owepn4/wAI7B1MrYm7o8SI38VgDvD3jvQelwPA6a738ld27AIkuuZtF+pNyfuyWUsRmE1B3W+6DuRvAtZS7emTOhiLa/dwgGxqakgE2A0AP05eSi+pLbiOs3PyQtN7gAGmZNyZM/oPsc1TieIum4+I0Hhp1usGybakkwxxi0yPrZV4Zjr5Q6ZsCGyBuLxbVEUWmAYseoEfqUYyva0TpE/NGgCqriSwuA97KDPPvAaDlKKwHHKpAa9g8Z25pe+iXVXtsZF9ogza972U8L2gN2zs34XKWcUGEmmPafEyyNXAaDTfQenxV3+ttpOD2SS90XPuEatmJcN7+SXVqhawmNvD5+SvwXA4YHuaXuAkgO0MHYmPzEelwpvB0JtmtZxIVxeM7WyHbOA3HI7X/dU0qpWcwNarRqj+mQy0O5h05x4H4X5rTU6XcD23adebTuHDbx0SzV5OP1PG3+R5UKgwqYdKg+yVQOFKybhKBrYxgJADnHoLK7tlfRLeiHQLizMcQ4hXmwiNuiXYf2ffiWmrVJF4AW0q4Zskxc6lV08U1oy2RyLGKTtmaw3DOydlDYA35o+lTgzumvaUzOYxySLiFVoksLnHobLDYGrashLOK18omQB8UA7E1S2Dbw1S2uxzh3yTGn8puotllb2jsWZemiV1nZnxCKpBgPun1RLKdPWLp0Fy0La2DjeUGcFum1eqJVJRMpgjcOIuuU3ELkaN7ho6jGFplsuDbT9AsdXqAOkXI0J2jy5I2px1wFrnc/RKK2Kmfn16I8cWlk6eOLjsLFQWvJmd9FOvigBMev34JfQq/urKjCRp1PgqFw9rgMp11keBN/iF1WuWkn80wOpkz99EuZWsPvZVV8SS6+xssAejH90XgRqb7XgX5fyqcNiW3MmBtGvn80qpYyJm428V7hC5xueZ/wDIn6IAH9DihdJHdjUyfQaKI4kBdxHUXJ8GgaDqYSnITN56a/yrqeEAALrmdOZ+u+yAbGVHHgukNc5xtckQB4GwTl+NhoaAZNrSbxtuY5pZw87Bgb1P1iw36p1QxLGuGUTtJ25x+qwUG4DAZaYBjMRLraDYTv4boXHuyRJ028Tcn4I1+LOWJgb9eQtfyS3EvzEToNrfc7pWUBsdxzJTzABw0g2mRcnXmEJw321e13uiQARlcTYai+8KzHYIupw2zhJ/YpVheHukNLALgzqLbHlIkeaDSoMZSs3/AA72rkh1MDKfeaYjxWn4XxWnVlzA1r/zN2cIWDGFGVsCLXhX8NdkdIU02isuStmmzgE7CdOXRD4jFBdWxIe2RZ2/VJ6te6VM8iUesg/twqnY8DdLa2IKV1sSZTrIk+SjR1eMGIBSjE8Tvqlj8UeaEqV03Qj7ljP8fNpRFKuIGqz4xKIpYyy3QzlQ5qV0FWqoGriyqDiCt1CnZfVqqh+JjdVVHlB1Xpkhl8BYrKT8TZBsKrxBMJjKNuj1+MuuS0lcmo6PaQRiK0HLGXKdOvJVMdzX0fivCsLW/wBxuRwHvC38pSPZXCOMU655XIUI88WVXKvJlaI2ifv4+CYYzDOptAd3ZEgb+id4D2cdRqh5LXNEx+qScXe+rWJDXOvDYCdSTeArkt40LnPHxQocJuneJ4KKdEF5PaE2btpul2F4U6pWZT0zOaJ6E6/NOpJ5GUk1ghSBe4BjS47BoknyCb0PZfFkZuxIBB1IGvQmV9O4bwWjh2BtJgbzO56k6lc4OJUXzPwR9x3g+a0+GVqZBcwt8vjZE9jUdZlJx6mQPoSt1Ub0VAo7pXzMbsY6salKA9ro8Inpa38KdLHi0WuOlzrJ3/hfQGUW1G5XCQs/xr2OZlc9phse6NS46Ack6lex4ysXmu1+UtJygaHUnTTT7CjWr67D1+P3zS//AE+rSbEaak7DkAp0augNr6BFlUxnTr8/P76Lm1QDf6br2gRuJRH4RhGsfpZbY6LKD8zeW8dOZ5Kyg4TCW18L2RzNMkXM38lPC8VbUMe48at5225pWsBeRznIujqFNlYRo75+H6Jax8tXlMupmRMKaQseItxnDMupF9DzSjFYKfdI+C18txNItJyE/m5O2PgYgpJimhrsr8rItJOU26I20cPqOH239MyGJYQcu/JU1MG8e9A8wtBiKjCf6WV/M7pTUc5zr+iZSZBRVYFz6KhMJm9ogpe6kXuyjdOpDuOAd2IUW4q6ni+Glk5tUD2ZTbCoqg84sQhnVQUNVBCqD0yQVxrYYa0IapWJXhfKrIRKRikeZVy9zLlihpMWa2Kq6FjBoSCNt1Z/8cczKadS/wCaUzx+MqA3bAIm3JRw/GW6ZQeq4JTn/HRNySVItwbnM7mbPzJRmF4gWkjI0cjzQ7a4ylzQDGoVI41h60Mc0seDEc/BTSbItqsDfGvAYHPYCDrvCq4Zweh2zarATl7wjS8gfMpNh3YntSGMz0jpm2HVa7htLsR7uUamNCqJOILawmNqdOSOSL/ChRGIBhynVxYIsmQe1FFXBCEvHCXZuiZYfFDdXU8St1FUmL/w5ajKLRA3S/iNQzZFcPsLlPfgqnmxF7R4Mue4gd1jS50f4zHU2CymGwLixtQzlcNesr6jWeDZLOKcQZShlVgdRIvYZmkk98H6G0ctQzmdUH2ZkKFHlCscXA6/t5JvxDgTWgVaRDqZvIkR4jY9P5QOHrlxLGsL+kE/LdG0PorpwTBv4/fVFO4I1zbgcwR+qFxvBKsZhRqtI3AmPK5hdQ4u4NDHGJt57fomtBhJPBCnisgL3e6DHmFe/wBomtFt9unNJeJY5wGTLYGD4kk6+Crwns86rDmOAaLl5MNaJ3d8gJJ2BSPBZN+DR4Pi/ekb6hUe0+DFfK/S0Gdy0W+BHopCjQZQeWAuyQe1JLQ52drSGs0De8dbyNtEu/1btmOZeRf0tc+fwSbyLz5g0/8AIDisRTpDKy7iLxYeCccJ9mnvAe94Y03kz5wNXfJDcC4MKj5cBlZdxO5Og+B9E9xmPnQzH06DQcgqKtnH6fh7LtLRdUwWHY2GtBP9z+8TbkbD0S9lENMiPgEK2sZkq9hSymd6414RHH02Ed5gPkEsw/s4ypcd07cvMJpUpyvaVTJfb0S9mK+KLeUZHinDDTLg7WYFxpCSvprYe1WLbVaHfmFj9Cs7TwJgHmuiDtHBLj6SaRRhcESVfX4fATRuFDQwbkSY8Sg62aSQs2TbYu/AHkuTVgtdcl7G7yGg4kwtg+8dJ2WbxHCKgacpzAXIGq0PDsI2mQX95xG/0TCnXGY5GjNuufv00PbWhRwHC5KJqPLgXWLXdNIV9JlMVGvIkj3bIuuXOIzacgjcPgG1AA4hsKbnbsjLYZRpVHuBaMjSJlHUcM/8z8w8EdgcM1tIMOotPMaqylSAAA3KyaQFFbKcO0wUI7EOBgovHOcx7RESleKr5nkDZPtmrJf27mmdpTCniA4JHxF7szQAcojzTNtIEZhyQeDNfASHSJ5LytiJghU0HFrSToVLD1GlFPyh4rAZRYTdK/aCiXNBH5ZHkefp8U27URYqfYtcCHaHVax4S6ysS+zfEG0ab21GgsEZmnl0OxGoK0nYU2NDqUFjrg2Bv/d1WO4jwk0y4MuCI1N+XhdHezVZ4pgNqWj3XDNIOrY5IWei+NcqpGnp4sQlvGuB0a7XZxcg94WOnxTHDcOY4d52U7hrvdsNAQSdZuV2PaKTZY3tHD8riSPGAATHLRNcqs5l6PlTxR8u4Jwd9WnU/E5qbKTsvbRd5aYyMn3jtOg8bFzxxrQKdGm0tpsHut3kXJI3O5ty6KHtHVe5zQ8l0u91lvSLAbIp2ED3hxc5jYvcCYGnVaUu2jtUeqoz/tFiOzwobpncAByawSfi5nokXsrQdVqua03LSbmAIIuTsAmXHsFWxdbKxsUxYONmgc5+KdcM4czC08jLuPvuNi8j5NGzfM3V4qok3+T+g6jQyM7NhtMudpndESeQ5D6ypDBWurcOy0nXqqsU4gXIjzPqoyn4R0w40kLsbEwPv0+7qQpwO7EoTFGL6+G69oYvMCZiNW9OfzCmMFOqGb/RBYyrLHCb7fyrH1LXQWIfnIpiZJv4BGxJIHODLqU9fkmFDhrhSbmIE8hJ1FgjcRQFPK0iRGxHiZ5IahVhxzAuv3Y1vGy6eN4PMcr5GijiOUtBaN4zC1sot6/NA4nBOiw9EwY9rS9vJ5t8viErfWzOkOICarZzcsqdgzsG7/l6FcmYxDv7j6hcn6oh7jJUoeQeWipp92qZfY/BMcL7OUgwNNV5IvIsjaHB2EkgZzESQuG0dlUhHVxbWzlzEphwXi1iXCZ3RmM4MOzADD1UMPXZTDWOpw2IEfNI68E5pbQ8OLD2tIsmPD3saRmBsPilOEqUzZpuLwd/BHYTvPLW+6dCfqtGvJNP5DOJUA6rmmREjpZAUcOwnqSmFdl8u4EISvg7Azda05uytJuyrHQWGNRZCYHHZW5SuxdQU25RrqhcNg3PdmGkX8Vdo3WhsMXLdNFW1vfEb/D0UMNQcARCZ4Wk3LOgHz8EaigWlgG7VrLG5RThYEHyQGYB53Vza0zYiBZScktE39HuLDngbWIQ/DMAWlzmd3T3tB0aD4lXUKx31Og8kiw1eoziFQNc404Doc5zozAHfS86bJlTbO70k6lQ7rYmo0yMxOhEm99baIvB03uB5m97fvO09E4wgLmB0aiyy/tTxCoym51IQbCeV4lPJUeonWRZxrDlhzXJJ7oOzufWBtzIUMKahu55JOybYTBOq8Pove7tKsk3c10B1wA4ATYBV4Jgs0i60WoYJyi5u/BS5rgLhAtoy5P3PGhgpLjMMQTySuTG6IM7XKNlTVxGbX7/AEQPaR0XprW+wplLBOOCKci0EfMbpZh8aBnDpAabTbU2n0meqL4xW/pPA5FZjDYyT0n94VEsEm8mgrVyRAuUbwjhha8Ofr7x/wAQJI9FRgi2zgBK0Qkuc4WApGDyOh8rqbG8WK62J7RskASTeLmTZJcXjnU6jWBpN9gSXctNdEzqQQ1s2GkclLGUxka5ph4Ig+Bm/ILpR4Lab7MX2dNSCCZnW/rol5gJni693deW5MfoUnxFQbKhKT7Mkaq8QhcuRN0Nbgcbrayto4pwNnRKHwn9seYRrMJuVxUVlGTVIsbxI5XBwJLR9wu4e7tKbS6AcodDhIE303ST2g4iWhopG83R3YuqRE+6LDwTqBTp1QY18GWua5szb8s7QdOcI3CV7yJE8v0SxmF72WIt3rRP7pgIpiZzCFPkQk43kc4R2a52+KJJm0W+aT4LEZml3pCZMeHNuYg/CP2XOvoCaoGxNBtR85YgQp4bD5c0mBFlNrrZhovHVxMxIjRX72qA53slgCcj5Oik6h/SziRJjx5ffRV0BLSBaVa1vc7ObTPwj6o3QMAT8EQ4nkf5RtNogSfELzEHvOjU38UZwTDMrGX2ZTGd0WJuBkB6ygo9pUBRbdCfEVoN9AbafGT1VDSe3DiIzNj/AMnU+qY+13CmUw257N5u0kF4dFxFpGkHxusvxhj+ygEgh3e/xDS6Y20HqE8eNdup1cN8czS0vaY5g0GwMC400+Snxx+YZQJLhfz/AGlfI+G4+rUqhswHOieROk8luMNiqlPCBzpz5i24uGtIEnkMxN+irzQxg9Lh5bwx/wBsMjaYjUADQdxoB6REJb2/e0jXe/xQmFoOq1G0mPbngw1xLZcW3EkZZmwv0XVM7Xua8EObqHWIm4m2vRRprZRzTD21r3Nj92so18QHC+o+X1QXaQQCI8o81TXqkAxNtPJOKpEqzY0Qzn2n7+CP4LR7QiQXCTIDg3Tm4m29l7xWhToAEjOXXbIOTkQSHd6JsQddUjwD3FdCHFOlpG0FZvCEZg0c/qn1WsMhWYoOhyrFYYsmavBPAkbD7utPg6o/C1nGbw0eZmB6LC4V5LgRdb6jQDcGyQAHVJM7HKQ23iVKWGgylUJP6M254LshkET6tgEW6qzEtcGNzQHcr2nSeqd4DCSabnNAgtzuIMvDZyZfSPLrZdxelnqOMQSTMbR1FvNVU7Z48lgVPogtAiI5XKVYjDw7QrQs4ZJbBkuN+qux3DaTcs1HGoBJaacAEC7Q/Mcx02A6qilmgJGSdh1ycOoybNsuR7AtmgwzAxnNCvxEanxRrmsI8viltclrNL5hHmD+gUnE6W/BM4Om5ri2HHoLhFYLFBrwW2IOhESPNU8OpQ9nN1z+6OxOBl2YC45fVTXlEp2W1KRM1OeyDxWID2lsw46deiY0MI97TfKdL6T4+aS1uGuIzj3pADQPendafyB2ke8GqOyub1WhZDmAMuC2w3kGDPwSxmFc13ebcCbQdR0+5BTPgdE0wZBzGQDMxIv4bKTS2DrSSLQDkDSIIJ1+SjSpEwBumeJ4M8APJsbx5fFT7ENMkgtMJlxSq2K1YvcMvdNpN1ZUeGwR/PSFDiGOaS0NFr6jc6aodtRzpaQ0f2nlz+SGU6QzSQZQotqCxgnRDUHlzsjQ4bBrSZJG/UyJVGEqOjKyCY+yh8LxE0KxeD3mG+t7RHxhCsmrRZ7Q4l0DNNjNR1zeMpJGnSUnrUzUpvDYPaNhs90ggw2SesLSYvjLSxrZu8f1MjBTJEz3ToDBIvNj6IcdiaQB7EveCbOfAyhoEiBY3kbLpjpUx1iXyZzgnsu9tcl7XBrCWvLIcA6Xd17pIHu63sRutBTfVy4magplxawgizCHSGwT3gRz1jxRwEU2VIc17SWlrQ4FwdaXX720QEb+IhzS9tES0FxDs3aht2yZIJudIi1glc7ef+fI0+TrdfRXjabZpPczLYSWODS68SHG410EXPRGYw9qXvBMmMxIDpb7oLtzA+SV1cVNveEyJ12tyiVY14YXDtDdvlebc9J15qdOyKnJ0EGmxxDcriBcEwHNY25E+pXmL4ZTFNoAFnEvflJkSdhqNFXSpueCGw0xbzjNJ/Lp8+aj29RjSCZ6jQT0P3dScqdIp70k6QfSoNo0j2bi5uQuu1sydO7uRpci2srDYjFl5Npcem56BOeJcOfWBiq3I0d1mW//ACPlc+WyC4liq9GuDSzNqtYAarIkh1szi33bW6K0Hcjo4Jf22CUeGNfVa2oYYC4Pc0g5crdcwkCD4iyS8T4Y1hqkWy1D2cGQWA7E6jKQZ8E34TxWrTquAflaMxebAyRc5x3i6QPiiuJcNOJLA1rswm4HeySHP7osYE66b2uuhKslXPNMW8JpghhsJ7rvWQ77/tW3xdLuspkGJaJGxysIJG9p8ws/wb2fNOo6alPI0HLmdBdBEd2IBiSBMpti+KuLc+WXZbA94OcARmg2EAHbRy53mQZcyceqyMMIagzBs+6e943OWdJuZ+SDfUZUkuDqrxqc0ZrCQ43tHy1QFTirgbd5riJgwBmvAyxBEmLQpgPFNwYWNIhrouSc2szYEnUa5bKiWjiazQbXbD2Qx4a3SDccm6Q6P0SLHvzVC0gUpMHV0HbNzOqb4LDAND3OJc0wGiTadA73Qek80ZxPhWUiaTWtcDULw5zgQG2lzibzFhF1lgnWDK5cnd7tl6rXF39gd1uJ52hcjb+CdSLxbqFJ7RltzUGuiFeDLYA1SlUVUP8AdaR4EcrWKLz96QSHTPQqrCYMSHGRH3qm+G4cCYm+xt8lop5Cotk+E8RdmLDdsgkeYmPRBMqE1HENcGySWg6RPdHJGYbCZKjjfoSB8LojswHSCQT05iEjn2/BGbxR5SaHsblEAaidZ580Vw14DoE31m9xMkfoqfw76fd/u0RdGg4uaHCCRB0EDSRCD41LHxsy7Nk+IcQczK0nM1zZBILTOhHIxzQ9PG2AEa6H1/VWe0FV7KfZMIfm3m7YdJEaaW8llxWeXBjh48xayeUcjOP5YDsc3vmdYi2kprhMKexNs8iJGw5JUMI5wyyXHoCd9zsiy6phmCDbkL/VNCMdjqngVYcOa4CYyzqQ0kDUDnaYClh6BL82QOY45ZGx6km1yNYUn/1XAmzj8Lo2rh2sGWQZ1kCIJuANipTce1IjJZpEq3DqAe3M8ta14BfkAhpFyQTAkhrb6Zgh8fwjDtzZRUgw4F8AnMSS0BoykCZlVV2AyGkho5m9zsSonAkNyl4aIGUSYOtrWB6m19U6aSpY+xvFUMMDwXOz/eg1IytZlflEx3u8Msgg+d1mMeHhxZGQNOUXAaMvdiZAgERY7FeU8XXpPaynAdVa4uBAIAPuzM6QJGxOiHq8PJhpPZhomXSYA1c6NyZsj1i9oE0uqwG1GFmUua+wOYn8ptB0Mg5RBg2IXnFMVLhlaD3W30t+Yujex0VePqODmls2ZMDmdN7ak+qgHzBcCSDA0F3CxPx9VqWxKrQ04dipa12sWde/w2RFWvADnFjg4GGgaEGB4aJFhTlLiPAzcxrrzTCnTmwPw6nWNNkOlOw15YXSay2bNlnvRItBzARe4EahZ3D0gagjM1rXWMyIzDVhF5GpnyWjNEAnvGOsiYEqgVg53es0NhthGsxaDE5uqZPwx4yoUYjgbmCW6McASPeLcxl/W0H1TThdIPPakDLMNjMHA2LKh0ytIBuJ96DFlXjxmZkY4hzjlEm2VzSDJ1sC6ShWVSHiDpYgaH8sX1EQmWrQturYw4ljs7yGtvmzEkAXMj35PLf6qHD2Fz2d4Q1xzTls0iCDa4tCvbi8nutYQdZF97TzEnXmqMXiz2ju6AHCQGi0aFLJYDCdO0KTQc2plaC6SXBzRNrgaagGD5ovBY+oGxDRN5aA0gxtbnPmE24ZWaHQYZIgzPPSJ3jRLqvZGu5zCW05uD0F4GoutTatmeY2w9lXK0gOAAaRBsYAmJ3PTdLa/EXPqNa7M5jRbvGBmm4Bm0+sbIilT1dBy7aQdQAfXmhK9AkgMNgNBO4uROnjGyyWbBGN7J0+MMYA10S0QbFcsxiuGvDyM0dIXJ/a43kpSNB+XzVjF4uUibGWHeckSY5Kxjja+65csjRGpNl1XRcuUeLyCOwKvWdLLnbcp4XntKdzqFy5XgVWwHHD+ufFvzWfquP4l993fBxhcuTeGU/iNcA89swSYOo5+PNX8X98DbvW814uVuP9P7Kx0VYJve++alUHv+XzK9XLml+5CX7AOJFldxOkBUYAAAWtkRYyLyF6uRkSnsu4nRbJMCYjQadm8/NIwbD75LlynzbQeT9YgONH9U/5fQJzxJo7OjbWJ63GvNcuVRBTU/8A0fonHDhdvh9Vy5GX6sDLsSe9980FXaO1Nt1y5BaQfgpcf6jv8T9ENTaM7LLlypHQ454lTEaDQHTfmlWKrOuZNtLmy5cll+wvkvZdt/vvBKh7z/v8y9XIAekO+DaNG11LAmXGb3Ot91y5LyfoxlooxA7x8Vy5ctHSKI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34" name="Picture 18" descr="http://img.animal-photos.ru/elks/elks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692697"/>
            <a:ext cx="2832312" cy="2124234"/>
          </a:xfrm>
          <a:prstGeom prst="rect">
            <a:avLst/>
          </a:prstGeom>
          <a:noFill/>
        </p:spPr>
      </p:pic>
      <p:pic>
        <p:nvPicPr>
          <p:cNvPr id="34836" name="Picture 20" descr="http://t0.gstatic.com/images?q=tbn:ANd9GcS6TZlY3vF1dCQjHGxTXW8HJFVLiYxhAi368ny6pzOx4F5H8JcFzQ"/>
          <p:cNvPicPr>
            <a:picLocks noChangeAspect="1" noChangeArrowheads="1"/>
          </p:cNvPicPr>
          <p:nvPr/>
        </p:nvPicPr>
        <p:blipFill>
          <a:blip r:embed="rId6" cstate="print"/>
          <a:srcRect l="2497" t="6666" r="2626" b="3333"/>
          <a:stretch>
            <a:fillRect/>
          </a:stretch>
        </p:blipFill>
        <p:spPr bwMode="auto">
          <a:xfrm>
            <a:off x="467544" y="692695"/>
            <a:ext cx="2880320" cy="204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Необходимо высаживать деревья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698" name="AutoShape 2" descr="data:image/jpeg;base64,/9j/4AAQSkZJRgABAQAAAQABAAD/2wCEAAkGBhQSEBQUExQVFRUUFBQVFBUUFBQUFBQUFRQVFBQQFBQXHCYfFxkjGRQUHy8gJCcpLCwsFh4xNTAqNSYrLCkBCQoKDgwOGg8PGiwcHBwpKSksLCkpLCkpKSwsLCkpLCwpKSkpKSksLCkpKTUsKSkpLCkpLCksLCkpLCwpNSw2Kf/AABEIAL4BCQMBIgACEQEDEQH/xAAbAAACAwEBAQAAAAAAAAAAAAADBAECBQYAB//EAD0QAAICAQIEAwYDBgQGAwAAAAECABEDEiEEBTFBIlFhBhMycYGRFEKhM1KxwdHwFSNikgckVILh8TRTcv/EABoBAAMBAQEBAAAAAAAAAAAAAAABAgMEBQb/xAAkEQACAgICAgIDAQEAAAAAAAAAAQIRAyESMQRBE2EUIlGRMv/aAAwDAQACEQMRAD8AzyZ5Wk6Z7TPljmLAy4g6hBACQJIWeWXETA8FnjLVKNEBBaeDShkGOgGEaN4zM/GY5geSwHBjhExyMWS4zjk2B7Hw85r2j5+cQQ42o2wYEdChAI3+Y2nQ8y4tAmlwwB/MNgp7Nq6A350PWcNzHhxlysxNtR1ns7AWMgF7EqNx2I8p0YYXtku/R3fA8UMiA+i7+ZIBP6wfFTO5DxepR2VRSDuexdvX+EezZJzz0xp2jOzJvAHHHMj7wUlNjFvdGTohzA8TkARiSRSsbG5FA7j1lxtugKZNhZ2FXZ2G3e4FtxY3HmNxXnc4xcpGLJuPHwyHwNq1A5QGyZtzpyU1V84/zhGXKSpUk5MIxVkIdAKBxjH3BFk+k9J+HTqy+JttILhdyaHqaG/SYuMo3FE4zSoHVzr/AGjnsATvp8/6QCafw/GKGvS7kW2o7KpDXfmOvnD8f7/gqOoIgnH97zFsJmXIwTIcj4VrWfe420AEhenXcxYcO4yqodNbLxBfKuQtakHQzr+TSxAHyiXjfYUdBPajMLgMXiyoSFQYsesplLL7yzZ17USBuB5yMAD8Hi3xltB/aOVF0bOx3IsHfzlvx6dWUdCpl7nHcbxTNwyftAq40bUQ3ifUFFsNqAs79bEdPGf8w7Mob/NxoiszDIqsoIZMdfUx/iuuwo6QGXuKYeJVxakEWRY8xsR94bVOPg7EMyol6lZkQTJkSbgBdTCLAq0uGiYBZUieDSwMQAWWV0xip4JcoASiM4kkLjjCLUiQBMO0aTJFFMPjmYmxbmvF6f3qI6Do3mKOx27bfOcw9A9ABdmhWNhR8ek9OvTuR6zoue+FAa6/CQdtXZWB2N9B6znMz+JdSkajZvc7bMtHfV2F7jV36ztw3wsXo2/ZzGRiJqgfh+Q7+sczGA5VkOQsx6DZVGyp20jz2A3jGcTlmv2EhLI8r72UymBOWpSRYy2SDbJF/fGUfJLUQKZ+ERkdNIAcENpAW777DrKDEBRoEgAaiBqIArc1PFzPXNeUurGB/Dpd6Fvz0i/vUG/L0ZSukKGoHSFBIBBq66bRkiSoj5yXsC6oNV6RdVdC68r6zwRRdKBfWgBfz85jc+yaimK28QZ20BiQFBCfCCa1EfaDwc6YjBsTqXIHAW214wAdiRW+/wBZssM5RUr7HTNo4l01pWvLSK+3SC/DpVaFq7rStX51XWY/+MOceMhkDNiyZHsAjwjwgC9rO09k5w9WHxr/AMuuXcXqbe1G/p9JawZP6FM3RiB2O48iAR9pb3S6roahsDQv5A9Zi4+b5Wy0FUBTi1KxQEhwCTbMDe+1A9IHg+LviEIQC8+VHc6qumoIpNBtKi2A7gQXjzS2/wDB0dCMYHQV8hUmpfDlV1DKQynoR0O9fyhNE423exWEnjJnqmZJSe0y9T1RAQJYTwEkRgSJcGVllgBcQuNYNFjWJIAWGGDz5Aos/wAQPtcbCxPmHD2vc+m3632k6vYn1oC/MlFG7Ug9OoIFgH50ftNHCb7+X6i5yOTl+kMdQVr3Utt9T0X5n5R/lfMmsDoScKqCOoAKNfqRRHnKeK1ozTfs2uZcQFHiAZSKZCLBHoOv1F13HecnxyhcmpCWVlJW92WhQBrY1Yqp0/H8QrYlJB0OPNdiexB/iCDOV4tKfez5mqJPXp2cjY+dXN8Ool2b/J+NrEWPetPkTdWPS7h8vMFNijerSo7k9S3yqphJbkDpajYHYDfevIbQmbiAT/lgAA71QJrYkm+v6TGUNmUpNLRqcXSrfU1sB3rtM9slhQR4mFkdx6bRzHwxYFslqm+4BLmivwgdT4R1lc2UUAiaV/1US1d2bpfptCqQOUqAPhoevf8A8CBcQx2HQAkdtoCoRNo3WwREqYaoNhNBkAywEjRLrCwKe5F3Qvpdb15X5SnuAD8I79h36n6xm5YYrhyYGavLE1ltKkkKKKqQAt1pBG3WV4Tk2NDYF0ukBgCB4i9gV1tjNQ4JXRUr5pdWOynuFsEqCR0JAsfI9ZYYht4RsbGw2J6kestJuZ8n/RHlAAoAAeQFAfQS9wctqgAwRJEvoltEzsYOpAENokhIrEBCy2iGqSEhYAQsKuOXGOXAisCFWHxQQhFMYDaCW91B42jCvM2AlxfLi26hL82F1/8AkAUPmZz3E8seyUokGwUJTe7J8XUepI6zsjvM/jeUI42VfPcfc+V/QzXHOmS0cwvHkoE3NALotdSktpIo9aqwR5zP4jjQSdLCqNHodXQ0Py308u+00Oc8KQdZ1WrAKzDwMBuLymtFVsKrec2zB84BFANqYiuhOpiK26frPRhFNWgjGzXJKhVolno7Xfuz0X6zX5Vwa1bVrv8AZ1ZG92/6bb/ymby3IMmUsB3ttewVewFX6fwnT4l8ZVtNJZYnahpB2YAEDxCc89EcdgSnvGBOq72Dih8lZRa/KWy8Mo3o2fM36de4+cd/Er7ssCSKJF9So7/aovmzL59QD679BOdl0kY+Y0YAHePcTwm8pj4WoWMX93LDDHl4b0lzgi5DMxscGY9mxxHKalRYEXGsDRDXDYcspoB7I0WyGWGSDySYgVnpUtPBpQFrk3KXJuAGwBJ0yakzECtT1S1SdMAKgSwkgSaiA8J4iSBLCICiwiiRPLGMYxiMIsXwxzGkKsRYCL8dxBRdQI26g9x6RjiMwQb+V13P06zGbjFzI+lUJAY6nG2m6uh6Efaaxh7E3QpxXMfeAldBKtSsSbAZSymum+4+YnN51AcWou2NKqqbI6Eg0N/KqmhxXJ3Gp8fwKB4i3uVvodF7km9h/WYWMAZAvQgEb0VHe779/wBJ6GNUtFQs3+VM3atDB1Up8AcKSFPfIa7+c1c9eNrBLEe86t1C7LWzNYOxgOVZCyrtpYjsKCmtlLHpfSwdulQ3FNjsCiGRgho76iNvRhYr1BPlMJbZm1ZQB2bSPFewY+EMrqR8JPT4TYl14P8AzPAdTAAbgHYAAFAdvrvGseLbp4moNZXoLOgC7vfcjymnwvLAN2Xay3i6gnyqv4TnlGyXG9CScOSPF1+VSfw00cy1FmNTFqjRKhY46gsrVCZ80zeK4jaCVjB8RkmbneEzZIrkebwiBQvLY8kAxnlabcQH0zy7ZLiStCK0zcQDmUldUNjEOgKy0OuKW93ItAbJxz2iMe6k+7mLAV93LDFGQkn3cAFhikhIz7uW9zABNkkhI17mVddoUAmZ5TJySggA7hMcxNMgZ6jGLiZaAPzRbW+oqqPn6AC79bnJ8RxS8Nl38KuwJBJ2IPQ30F0Z0+XPt/f6Th/bPiFC6NiznUBQ2HmW+LtOnAuUuIJWzW9o+Yuygq6+7IBW1HXrYO/3qcf/AIlqzO7+LY7MbDV0/hAJzrIca4vekKF20kdP3fl2iWBATYUMa3Fk2Nq26g+s9KGHiqZvGNHYck420ouyre4Usq0359PTY/eO5MRsMbLE6lC9Qx/NfqJznJwF1EhlFbru4A/ea+g9BN7l2ZVYrl8Rf4tyKN2pUH4hVTkzQroynjbOu5Hj0rpbbYeHxEHbuGFfaa2XIANplctHu00g2Oq+gO9CNM9zjsmqB5s0Ud4xkEVyiZvYCmZrmfnWab1FMiAwQGVkEA6mav4eQ3CCaqdAYzJICTSycLFzgmimABBCrCJgl/dxNgCqFxzwSSBIYBw8t7yBueuTwsDriJ7TCVPATAopokhJep6MdEKJe5UT0pDokwOVYYSGjYmjPyLAMY9mAieVJDIFWySRnqCzbQGqzFYDbcV5TJ432exZXLsDqI7E7mtjX6TQxgQXOObJw+LWwJJsKB3Nd/Sa4ZzU0odjXej5WwCuR3BItSa22h8XFsm4+PpZ7eVL32v7xQ4ySSPOyB84XAN7r7T6X1s6UbfKOaUtst+ELZJ6E+IV3Ykg3Oo5e6uaO9AUeoKncDf+F7Ticobu1nSKvyAoA1NHlHG6TbUyg0qsQAnmdJ+Ku3lOLNi5K0N7PpHAcSKCqOgBO42vcC97mnOL4Tg8jZ1ZSdNqy1a0NroDbT6zs0XbfynlTjxZhOKXRV4jnyRzLMzimkGYB8sGckoxlZSQBleSzwNzxaFARkMXcwrNBMsYHg0rcmpRjGBcSbgw0IkGBYLCe7k4zC6pNtAdVUgrDVJqZ8TSgAEnTDhJYY4cRiwSe0Rr3UuMEtRASGOTojw4eQ2CVxAzHxRfJimq2CK5uGmbiRRi8Thiv4c/3/GbbcEbuxXqN7nO+03P14VlUoS5Uup293QNFWM0x4HN0h8S3F8amBdWQ0Ow7k+QE4H2h9ojxOTYHSl6Fr4R5kdzFeP51lynU7M+9BWFoN7rb+UScsdiAPTy7n1nr+P4scW32aRgkWID5CSdN2em/wAr9YxjcAN17WehO/l3r+cWTGOpvt3v+xGxjNWBVg1exqdUjRFcmVQdyTsb+fav0mp7NU+bFiKk6iLIF2NiVI7rXpMlMatdgEsOu+xH7p7kx/2Y438Nxa5GRWWtrYUB11Kx2DCtrkSX66Ez7Ni4RVHhAA7UKAvsJ55ict9uMGdwgDLqICE0QSexrpN91nh5IuL/AGMnfsSzdJmZ5r5VmZxGOQiTNyStwuRYJhKA9c8ZEgmCJZUyQJ6TARVhBMIdoNhGAEwyLK6IVUiYFlEvIInpAHc6JIxxXNzNR5fX/wARV+eqO5+Q2nZHxJPvR0KLNf3X99JcKJzb+0Q7f1gMntCTNl4kV2yvibOtoekqcq/vD7zjH5yT+aD/AMT9Za8fGvZXwncHiF7EH6wGXim7JfyInJJzb1h8fPK2myw466F8ZuNzZB8asnqw2+8xOde1b4kOVcIbCCgGRn0lyxoqiAWTLtzXVsd/n5eszeY8AmbFkWm3s6egLdRVeXb5mZ/iwuxfGZ/G/wDEy+FcooTPqpfzLp75BfU9q+s4fnfPcnFOjZWDEDSAPCoHah5+fnBcRyvKG0lXUDY7E11uKZMIABuwf3h5denT6Tox4oQ6QcaDcDmxrlDFTQul+KmrqT5QWTNY1EWXJHXsIsvYj6+nz9IxxDD8p7DoP5zZgUBpgCaF7We3feNZ+LU+ZNAb7AV/GJri2vrvQ22v+vSSCPhC+K9jfQfLoYmrCxnDkttrJOwA8/43L5DRNjcHcdenmJPCf5RoEanFb1QvsSenQSeNUqhNg6tmI7m7I+hkvsr0Xx8yt20gJYFabA1LuCPUzquU/wDErIgC5gMnkejfUjYzgMJIIPXvsd5plANRKWGW1o6dLN0b1ANyMmGM/wDoirR9g4HnuHOoZHXcfDY1A+REnPPkPCcauOmQsHBo3RFdCd/zbz6LybnOJ8aAZg5FLbeElqsLv3qeVn8Vw3HZlJV0OZcMVfHNpcYMDm4UTl6Isx2WVqOZcFQRxykxC+meh9Eo2OMARMqJYpCJikt0BVMcOuOETHCaJDkAucc97uGKz2iFgZmXjz5wA4uKlpFT1pZD1uIyeKlTxPlF2lGyTPmx8Rg8XIbiokzwbZpSbEPfi4xj4zzmP73aXXNLTYG9i4n1jnD8RObTiI1j431msZ0Kje4pwyNq3Gk3Qs9OwnAcfylFIW8hpSwveg3Yr2JudQvHwyZwTdCz6b15XNVNEONnzni+XNiaj1PS9jKe8INjqO/f6ifQcvKcLm2QX5jYzF5p7EdWwt/2t/Iy1KzN42jlnNC7Ioiq7n59pHDv4h06/wBiG4zlOXH8aMPWrU+tiK4iVNg0R3+ctGdGkoRBqJvvXej6/pAcXxPvWFDw1ZHXfofnLDjPAlUSthrUfmPbzlzkRVsAUd66m+hF+XeSlXZQXjeExppTGxdiVctWki13x16GB4rjAVxgrZGqzqo7nuflEg97i7/veMjFqTZSzHob+uw7x+9iAIhvsLPfyPQEx/l/K8uYgYlLN2PQUPU7fWP8p9nC1F9l6gDYn5zv+WcvdlCKtKKAHaZyyxXZvj8dz70LeyfBZ+HxsM+RWsik12Frvq9fKbuPIzmghv57fMTU5T7HsSC5oeu32nRPgw8NjZyNQXah1s+s5MkVK3xoueHDjW9nD8ZwxQ0wokAxN0jnPuctmfVSqBsqqOg9T1JmSeKnmyjT0eZKr0MFJQpB/iJU55DJCe7l1WCXLCo8hgFCy0qGkM8lAeMtcCckjX6yhmNj4Y+UMvAnsJ0ODlP/ALj68uA6gTqts9+kjkl5SSL38qrt2lH5SZ2PuFHl+p+kgcMp7RPIkYyywj2cPk5ST+szuI5c3kZ9LXgE7iePJ8RG6j9Yl5CRzvyIHyd8LDtKJk3n1HiPZjC224+tzmOb+wuRfFjpx6bN9u83hnjJ0CyxZzivLh4B8LISGBFdfP5S6Nc3NEF96fOG4biDCcNwuqbScuwItu/Xso1GQ8lFxg2Zn4kiFx8xIj68px5v2eseRZaB+xmbxXJnxtRr03H8445SpY2hr8WrbGDycvR/yqb2PhHTyiTcOy9QZ1Hsbyk5SCQamvytqkSoLtmI/sZjYWcYr0FRPiPYHEVtC4PYVqH2n2fNylQtV9IuvIFsCukcVlT2xpY36Pg2f2WyY2FgEHYNRG13uD37TpeR+zQFULPS59V5tyBRw+Q0N1ofMkVB8n5cmNRQDN3roIpym3TCEcatoxuXeyQABcdKO9bToeExjGtqAoH5moD579Itzb2jxYrH7Vx+VfhB/wBRnIcdzrLxD6nO35UGygfL+ZnPOUY/bMsnlJKkdlm9pUT4f81v3rpR8j1+057m3OsmUUxpf3VFL867n5xXA8rxI2mEs0paPPnllNmRxOX+NUNySegA7mey8sdcWXJkDYwiakFodTb/ABVe3w7epkrxapmxluitbUCSLVgDQ8rBrrtLcz43H7rKq5veHNlVjQYhE1LansAAD9+k1xRTVshID/h+egfdPR6bpf21bQOXBkV0R0dC7AD4SSLGrSbqwPOOZOdJ77iHD7HCExCmpmok1t1uh9YHhOY4x+DDP+yVzkJDHS2igpNdbY/aV8UR0V9y+vIMaZGVMmizpLA0tqaNncnfsOstw+VnvQjMVFsBptaJXezvuDsL6QTc2rAwRyuTJxDu1agQhJpia6UEO28JwvEphXOMebU7e7XGyqQTuSxB3G2o73JliixUEfOyhi2NwEIDk6fCTRAIu/zL085TK1F1yY21kApdeEEEA2D4fEDv/wCoxwpxvgfFky6C2ZXLPZ1qNBrUevwkS/G5VyZ3YMCDoVeu4C9d/wDUWHrM+MYLkgF0Y1v17y9Qw4WoT8NOe0SbjcxUWF3/AIShzFuv6bQAw7wiY5jKcpGss85+xhEh1xymFIyoiRPYPTI1QxgsiyqsdFfeSjZpV1g1TfrJcQaA8fy/HlHjUE+fQ/cTl+P9j63xG/8ASZ2YwyG4aawzSgVHJKJ8+xYCjUwIrrc1+HAJs7/y9KnTZ+UJkHiF+RGxH1nPc25Y3DjVqDLfyb+hnTDJ8h34vIT0zTwcVS0o8R+X6TI557PPnKaiAA3QdfMuxi/C8cxO206DgNTjcy1cWdqkmZHD8DkBAU2q9m3B+83uB47Lh6In6j7zT4HgR6QudFXqL9BsIVW7FPJFL6Eh7TcQ22hPu0ew8bxDVYxr8tRP2MX9/XRQJb3rNtdfLb9Zm/Jr3Zxz8nHHpDWTiq+NyT6m6+QGwmZxvM2KlVsX1N+Ijy2+GGOCAzYJhLyMkzin5EpaWjns2OCxzV4jh/lFTw8UZM5z2My7k1JTFLBINsDOdioZdON1ZgxXIpIDABdQo+QEUyZh/wBPw/8Asf8ArNd8VxPPhm8csqHZnniV/wCn4f8A2N/WF4TiMRyKuTDw6K2q2orVKSN2NdRUHmxwJWaLK/YWGbiMQ2x4MbKNg+UMXf8A1mugP910kpxYv/4/D/7W/rF6kqu8HkYWanD5h/8ARw3+1/6zQxta6dGJFLKzDGpBYqbUEk9LmPgmpgfaYSySCxkpJ0ylydUwpiP/2Q=="/>
          <p:cNvSpPr>
            <a:spLocks noChangeAspect="1" noChangeArrowheads="1"/>
          </p:cNvSpPr>
          <p:nvPr/>
        </p:nvSpPr>
        <p:spPr bwMode="auto">
          <a:xfrm>
            <a:off x="63500" y="-695325"/>
            <a:ext cx="199072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://dmir.ru/images/razborka-doma-spil-derevev-sanktpeterburg-9344567.jpg"/>
          <p:cNvPicPr>
            <a:picLocks noChangeAspect="1" noChangeArrowheads="1"/>
          </p:cNvPicPr>
          <p:nvPr/>
        </p:nvPicPr>
        <p:blipFill>
          <a:blip r:embed="rId2" cstate="print"/>
          <a:srcRect r="16346"/>
          <a:stretch>
            <a:fillRect/>
          </a:stretch>
        </p:blipFill>
        <p:spPr bwMode="auto">
          <a:xfrm>
            <a:off x="467544" y="1124744"/>
            <a:ext cx="8208912" cy="5184576"/>
          </a:xfrm>
          <a:prstGeom prst="rect">
            <a:avLst/>
          </a:prstGeom>
          <a:noFill/>
        </p:spPr>
      </p:pic>
      <p:sp>
        <p:nvSpPr>
          <p:cNvPr id="29702" name="AutoShape 6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BBgf/xAA8EAACAQMDAwIDBgUDAwQDAAABAgMABBESITEFE0EiUTJhcQYUQoGRoRUjUrHhJMHRM2JyFiU1U2OCk//EABoBAAMBAQEBAAAAAAAAAAAAAAABAgMEBQb/xAAmEQACAgMBAAICAgIDAAAAAAAAAQIRAxIhMUFREyIEMhRhI0Jx/9oADAMBAAIRAxEAPwD6tU81XUK7mtTI859rJ57Hs3MBIRz25B/Y/sKS+yF3LddRkM7EuUNbn2miWbo0+oAlBqX5EGvLfZGTtdTj0r8Y0k1xZf1yJjR77epipmu122KiuK7vXa5kU7FRK7U2qbUDOVMCu1KVgcIqb12pRYUTNTNTFcoAtXapk1C2Bk7AeaALZqUFJo5GKo6sRzg8UQGld+AWzXarmpmgdlqmarmpQMtmoarXaAJxXc1zNTNSB3VUzValMC2a7qodTNFAE1VKHmpRQAWdVGWYDxuajSKgyzACvmE/XbqSUxSO2sbg52FS+6hfD1C4kaNuPp7Vxf5qtqg1Pot40d3064Ebj4GGR4NeI6RILfqELAYKMM/rStt1C6FkwguGwDlhtuDSkd03cJJ3O+DXNl/lKaUq8BRo+sI2pVYbgjP1rE6t9oF6dfm2dMgoGBFeZj65eQTkG9KqcYDKMf2pPqd0b6VZJJe6yjSWGAD+laZP50dP19DVn0fp9y11ZRXDLgyKGwKZNfM16t1O3mjiimKRRqQgbGDXP491kFibh9znAUED9q3xfy4uPfQ1Z9MzU1V84g691hMOZnJG4VkG/wC1df7XdZDMuUH/AHdsVt/kRBwaPo2amfnXzj/1f1VotAKBgd30b11vtX1FwoLqCDyF5o/yIBoz6Pq/epk18tm+1PUn1t3wp1Z2A2rkP2q6oIHU3J1FslyoyANscUfmj9Boz6nnFTJr5bD9rOqMh03O+c5Kr/xTafbm/jc644nGwxjFCzxDVn0fVVJlEkToeGUg14aD7dOgzNbBwxzs3A9qu328LZVLIA5Oct4oeaFBTBWlzcdHsupMCWmDgAsc4Ga9D9krm5vLB7i7k1MzbD2GK8T/ABV7qO5Z0BaY7j2wa0+lfaqPplqtqbYuRuSG5rkx5o/kqwaPfmpvXlU+3HTyF1QzA/i9hRD9t+l5Ppnx7lf8V3flj9io9NXc+1eTb7b2ROIopNWeT7e9MD7ZdKLhVMpB5YrwP0o/JH7FTPSZqaqwV+1vR2I/1RBPup2oi/afo7MwW8T0gknxTU4/Y+m1mpqrDX7U9IOP9XgHzp4rqfajpDIWF2uBzRtH7EbeamqseH7SdKmzpu1GP6ts0Vet9ObdbuI//sKeyGaeamaxx9oulknN3GoHljjNXTr/AEt11C/gA9y4oTQzVzUrMHXOlkZ/iFr/AP1H/NSi0B8vltrlct2W1KQdhyKcgJeIqMY9jTMfUQxDtGcA8A81nC4Ec7AABG3GPHyr57LOMncfTRpLwvYvHDJIlydGnPp+VFV7V2dIBGxIyGH0pO4nWVgcKCNnx5GKUsiEn07YBzj5VnNWrQhvqqmRY9A9WclgaNZKFiAyF87+1Vu3jbSMYGCcjnND7ypHljnIqX2KQhiS1nm9bOGRjqHyobTmKTEgJxkgKwpKG4lJJMhCHkZqRX3euFV0DADSMHx860gpK7BUaad2QMRKqJjVhjufkKF/PzqDRlMbDOSTWjbxwyzi3YZGgFnHvjin/wCHWzfCN1Gx9q7orHJGqhZ55WlIBZNI31HgGhgyMCqgEqQCRvXo/u0K5UYBbbJXaupZxEjIUHO2Fqvx4x/jPO6ZWB7cCNj3rkUUhGJI1GB4816GbpsUoOChPnK8VwdPt4yqgR4x7UaQD8Z5ttQXHbWMn3HNcTDa9kZlGSFOa9Emlp5IXKaUHp24rsj21tGWzGAfbyKn/jonVGAsEcgGYWTcadQNdMa2zYwQG5I3rRjcrakRoH1S4XJ5zVrzp2bdyj6gBnHms5dX6icfoxYH9elSRl/2phrZTdhSjytINlXwPekIIpFlOMEg7GtayYRSsq5ZguZG58cVkpVIlL7Bv0xdXbWYiQ/gPIrknSLgJhRq251gf7Ve8y74X0M2CceKIZ/u8kah2GB8Pg/WuiGamUqF3tDblFkhDPIMZ1cUOTpt6pykcak+C9Mzzq90Gx608ng0dbmW4dYAoLN8RB+GrjkWzGqM3+G3mxBjRvOWrp6dNk6ZFZh7CtWSGSM416sfPG1B0iQepmYE4O+DW+xWqEo7G6wUEsZxvuOP3oq2ZAzJIEbG7AZ3p4hFAD4xjZRJ/iuBw7aIoWYjOWBzTsKQmti5O91uOdK+9Wfp5TCvcyDPI04pwxXMi5ZWx7EYxVO22N2UOozpK/5osKQvJ02PtCN52XUAQu24qR20MJAEZfx8XFOEMsSaiDIefG1CfKsBqDEbEat6NmFIsLaADaJcfM1KhulBwXAPsWqUrYUZ0rFSFGV85AyKQlmw+nYqeSK0X7aBWaZwDwMDik7yNNYKoV+fg15CjRi0KvIcHG9ctpgXG4GOatPC8aFgDg8Z81no5WU4wMbmtoxTRJqPcHWASNh+9XyJIBk8DbFZs7mSRwnB2yPFa/TrSSOASzDBx6V96znFRRVCNxE76YomOPIHOaYs4DbMrNCSuPiON66sRW7FwhkAYeQck1oyleyoIB1Y+eKU8lRSQBlkIWORRpcZxjnimHv/AOUCHIZTk5P7UsXCRplgNLbeKpojGuR358Hg0sM2uIpNhn6nMSyiMnUw22xTk1+EbQZDkjJYDfPtWJcFFZH7jA/D6c1JH1kh2wqnZwa13l8BszYbqzO8ehNmG+RtmhX12QEMhAL7qR4NZaSAMEJbRnJPmis/dVH1DCnOGFEZt+sezYaC7CM8mc5U/mfapeu724QINSAtgc4PtScFvH35ZEYlAdXbPg0zLckeoE5AwuPw1DlXEyb4HtFaWSGKObSFJLftTckhgVkllIZQfV/UKwrW7MEh1Ag52wNzRr2Z7gqryEtyPpQnqv8AY1KkGg0hJNKn1YOaDCG3KSN23J1YPJqtux7bqWJbAxiqSM0EBCj1sc4rOVgxiLOshjrxtua5dkorOpHH4Tnel4NbR6pH0A7/ADNcLs8v8pGEcYywI80RbTEVt7oa9THJJ/etGyuA7fzZ/wCY3jHistLTuytIf5a4yVTzTQWMRntFlZhlRzmtdtXaBOh27kBRgrAuGwGxg1y1dEDmVhgDKhhkE0jGRNCJBhfJ35oglRoyVwabzNytj27ZoK0IZWeaNNSkhVTO4onS4S8DSLcKqliGZuaygdS6pCcYOMe3tVEk1Lo9RPBAYgfpWqzXTY9jZu3it1Oi4jkkzgqF5q9lDFNEkjtGh4bVXntBVwwx865bTi41Kh2B9QyfFVHI3K/ge/TU6pLbd8QW7BwBliOBTcHTkkgDrJGrYGToyPzrBRCsxJPnYZzT/wB67aiOJyMc4J3NOGS5PoKXbNFekgjJvEB+UVSs9Z7gjP3hfzZs1K32X2XsgVtLBGZElAfIxlt8e1SRe5EERW0tsSd8UFgsrjtMmAoDAeKO1x930Bh7ZxXmt/ujIBC0dzGbWQHODg53BrP+46pWC6sqcBsA5o91ogmF1C7YY5wRxWhZOswOgbac7jzRKWiuIl1gbKwjWMSOoPr3NcvJ9U7yaymn0hPG1aVicw3EXpJK6hk5GRnbasnq7lVyFALDC4qVcpdLkuDEV+s7Lpj0NsCTxXIu199dXk0xrnI487Up0wYUHg+aemsTqklK7Oc5z8VZyqMmjP0ad4JAAg1AcE++KBI0JB1xkyKPUwOx/KuQGLt6PUWG4+VENqxhyVIDHkHGKIRb4hoSLEuE0E5G+2KFKY2TZwo42/tWhFY5nRhPGr+ATqpC86fPBcsbxAcr6XXYf4rsWJ0PVhXaJUePPckAyuDxQ4ZtETRnYg7hvNVaLRASyPgLkOOcfShxW8MwQuxJG+rUN6jTjskYWZpNXYAV15yajOzlhpcgepigJxXUgzPiHZR8R8GmNw2uMFWIw2fIrNuK9GIrMoH8wH08Np3rskmjS2AVxg/KjSd1l7KxqcHOQfipRGCEs8bhQODVKmIIXLZ7ZxnFEEMhA05JI3LnYVaziUkuQcBsBcc0S5kKJJJjUCfhz8JokqKYNIs49RbbfNOqMNkHGpd9qzfviIq5OQ1XWch8IpZjv8xWc4uiRtf5Z9TaM+4oAdBIRyfGkbUKcSSARrlpW4+Qqv3drdV7jHfk0lH7GXknjUPp9OGz/wA1HVJlEg9A23GwI8/710LCsTEgFCdya4JUQZCs6HYAeKf/AII6CgBSMhg22M7mh9xIm2bnnfeuONMJMSaXOSM8mgu4jYZYOoXYttVxViGe45VW0+k8n5VxEijTMaaSwzkHmhtMDpVZBgDB+VQROI8ltOBgZO5p0xlnYsU7ZG2zZ5rh0gfFqyc/IVRO3GuHk9WcDPg1YsQNl3+W+aQirSjJ1Tb/APj/AIqUFpItR1SLnzk1KfQNqa2jiuGkC/HyAaeTpcF9b6nYqV4PuayYp27Z2yCfhO+K9F0i7KWrLEFbfJzyKzxNqS3NIJX08/1Oxkt8LIhMWcKzDAo3S4nQDSRtkfnWj1WJ7u37a3ORnOjUQSD7fSs+1lMIEQZGbg1rngq4NqmV6jK6OAEKMeXHg1eztIOpAI7MkiDb/mpK4M0QkOzH1fT3pZu5ayCWKTOOSprHG9WrJ8K9gwXJXchWIJxjNGYMoLBiQF2B8UPupI8Vy7Nll9e/Jpg3yuFESLttq+VTm/twQG0jaY5ORgb4+lbNu0ydPeVAulfTpY+9Bt57dEGs6wc6tJptHt5+nydpzz6UY50/StcCUk2i4pAIOkjqmS5EZU6gFFVk+zRt2aVNTkjc8k0xaMkKYfBUjwcVBLDC7Fu7IOPSc4/WunBkj/V+lKjLNoQAFtiujcMTig3sAKao4kLD8A81tXHULcBWs44y+rdXUDb670l1S9Z5Aq2sSO2Sjo3ge4xVZsV/siZJfBjRXkkqyB8LpGkL5BoZSWLIY4HuD701HfLgrKAd+cUYtBMRqG44BNcvU+oj0Wt0VGDi4IB2AK0WYRSsY5P+opOlhtmrNCZlwrAKM5yeKDeiGMRkZaQfER5qX6Khgu0PTzhAXMnHjbNBQGWFtQIBwWOP2ouoG0X18Esflnx+9Z0s750oxwNqtrZ8Kl6a0sMDpHpjjXIwSaG5jt2CBcgj4waSgchVDFiSTgnii28SyapGyz+PlWLg/liGCkOgBI9LHlid6BeJGzAtgALhlzzV5B3AryHdRzQBbxvlu/jUcYPiiKS+QKx3SN/p4YCyEY9hV31QlWeL+XwB5qgghBXuM5cEjY7UcRMOXUDO2BuKqldoSQuLqNiEc5UHhtsVUxhnKaQd8qQPFXlDgsuDIzf0cAVwlhMQ3pwuM+wq4L6BI7LEgC4Ck+SPJoEqsGRWjC7fiohmQTjUxIOwOOaJPOGjzKpPb2Hy8VdNejoTOGlGAGHn60QKxDFgNuc0tKEj9MDEt9OKZtLWNmxLnLLnVzitFDYEhZw4Y4VWHvnmpWrHa2ioB3tWPOipXT+FF6lunouFbSqnP5ke9PGQKjlNKkD4h/xWi/RDp0Roqyc4AOMfKk5OmPA2mTUfPqrilhkuro9WhA3IlcJKQVI/ShBRbOe3kLnhhmqXKhW1LGVU5wcHBock7aOSSRuM53p06okZAM1xEoOl9eMjjFAvxJAMagxPmhQXoikQtjIyBn50K4maV2Lb5Hnao07QnVCyzsX4weMU8PWVRQcad6FZ2is3dcEqDn86egQ5KgYy3JpZGvESkM2duVcCMqu3xAcimI9MTM3fKjPwiuwjtECIrJp5QHmkWkdp3jaLt6jt8qX45Qjt8sqqGHYTFFyxBPkmlb4PG8SoECODnWds++1MyKYnTUQSw8HimY5babStzEhjxuzDipw5NZpiTM2TpbyqhFwqY/pGx/ahP05gDGZnQg/Gcqa1nuoBMYh6lzkPijKkdzqCEyPj8Z4/KumH8mTlrIpMxraC4tS2AGgx6iGz5+dHnSIgyLHEXA3ycHHyrYjsDEpX+XrxnTIVGfp70DvRRxdxorVfVpIIBxit5Yk+pl6mHGvcm0gMqEDYjO9XuNUYAMTMnGaL1G6Mc5a3iKKRklRkf4qyxvLamRZfmysRsflXJOMlMzrorC7FHjIAx4J8V0wxoUkUqzLjYe9cVHZdecmSQqBp8DNWD2tu3bLHWNjq96coNeDaGzJ39JeP1YyuNhmkYjPCxUqMnfA8U3FcxTssYKhcEAg+aKltbNKe4zIM4yDkj/ms4xrj4KhRrlni04jUc+uq9lJQS6KcHkUU2IFtq1h2I3UjcCq26yRu6nSYv6dwQKpwVXYai10yjTHvsBpAHNUvBP6EhjV1YAbfTejMndulIikZEGAAvmq3UzQP29D5f2UjTtTjxqkKiQ2kkbIxkxwTvxRpS+o9xgyxjORjOKyJb+4d9B1BFOAChAP54ot7b3Toi2uUbT/MZx7+1bQwycugkM3wj1x/dJhLcS+lYo/f507F0XqK5Mq62GCQG4+QrD6X0S+ilJF3FHndmPI/Ot+JjA66+oTSuQAdRIH7bYrrUIR4jRL7GH6d93R3e2XUygsQeP8ANKm1uMhk7ARhzr3NPL1MwlUJEoTOQ3B9vrXZruzdlaXp0WP/AMchH+9NcGJfd7r+pPyepTBHQWOTBdA+wdv+alPYZ7AXKQHDydwkbAY1ftVb3stD33GkINwd6891S+PTZxC8msHww4PvVbzqaTdKLu2oE4IRsb1g2vge6qhLrHUIYpVFqokibnA5rImh+9fzYvTk4wp4p+36QL2COdGMacHIzTlv0NIlJnuSMnZUxvUKLb8M+tnm7+F4XhhZo5DjZ08j5/OjdMhF0y6NUvjA3rYbpyXPU4oAzAIp+JcfpREgFhKqWRcj8ShefrVvHtwevydaCSzRS0WkH3G30osfU7WORA0CkkgE42FUuY+oy2zpEyuruWZWbdc/lWPe29zAVLow0nG24JrGWLV2hO0+HuP/AG26QFo1ViNiMj+1ee6lYyRM0u5AOQRXbTqsaWHaYqJVG7EYIrtj1FVhPcYspzkZ5pZJxS6OUkzMdi6rj4gd8+RTUiC5g09zQWG1Fla2Vu6EGD+A1yS4M0av92MSAc1wyaT4Z0IWdqzet5e2BwG81q2VpOPWAzb7afNJxwK0ytM+FJ8VuO8emMRSuBjGMcV0YanPrKijmi5ePTcRFTn0tjGB8zXnOpxKJXkilXtE7qpzvWtM3V1n0hiIeVPORWLI0b3TatTHOTtsPyrrnKkOTLW7KcK7kjGwCkk/KtBAywaOz6G2AJ3pSKRwx04CY4A3piMmQkIx25J2rlnkvj8JTBtJ93gicXCQEFiBo1EjO5q8strcTLPLbGRdAxIm2qrS9v7tbxhgZET4iM84q7H0gxukhGDgGqlmUElEpiEcaPbdyAAMshAU8kc0Qo7KzOQD7g7A01MkIsXAGAW1FhyCcbCkIoJJ1JGe2Bw2xJ+f7VEpbuyWulbyZ4u2VkyqqD8yfajW6TNs2FY7kE52oMkkUmLXQFcc496bsrcya2eVY4zyxomv1pLo2jTtrOSdC9rLF7ZBGf3plLHqNtCWmSO5Rd9IVc4+tIdOurexfY93xknA/StpGa+VXil7C5+HGNQrfDVV8m0Jco5awWl0gkFmI5DsFdDnNLdQ6fI8TqUiC+6qST+hptraUksl4jHjHzoU1nJMmn7y+U+LA2BrpTG0YidLggbVKbggjZSpA/tmh3kNskOYwJHzjSH+H61p3KdQOhdWVUbkJyKyJYWeUmFUVgdi2atdZDQGNUlJWNgsmOHOB+ppSaKSIYmOlhnG+QfzpxvvbSDuocZ0jSvHzrt7bW7FWmUqFHqKjJaqEZYaYj0vge2KlGKW7HMegJ4y+KlVwR7DrbSzwap4g6E8nc/r7V5oRH1JGpKsdgeM+9akM86OqqgeI5yrGnbRg8MheFIgBkEY/avHWdT/ANMX9uiMcl5ZLbLFJmMfEF9/nXqYwssSAwoMYJweT7ivMSkOres5O/0onTbyS3GuVxpU4AzzRHO4lRlQ7KsSddiVAQChU5PmiQMkjCFtOoeSKxbzq8H3yG5QMZAxyc0J7uZplZdSq52ZTvRLLJyTiOU18Ho5bMBsBl1/hCvx+1Y1x1F0cx3cJARyFLDkUC26gYZgZGCsv9RzmgX9xc9UZdK6iDueK0lklOH7cJk+CnU4opWaeJiBndfNIi9EUqKCWUeKau7SSKElpQd91pAR5GNIwT7Uo1KPemQe4vmmdWC8HjNaUM0kqgSMNKDfApK1tkjKl8EkbE8CtDVDHGYQvq5LHbJrKaj4hpFoP5zsVBwp2FMC5kWMntAD3PtUsZYVAUj5YND6neM6sEVE0n2xn5VWFJTKSroZL3XhCePhwaUvVjOyBA7DnxSS3sqgM0fHttQw6yZzJIAxzgsTiuybT9Q3JMJ96aCTSvaBPJHiiRzGV3dGJcDIHg1X7osxOmTA/wC4DelpoZ4ChkYZPsc1GkZeAkzVJW4ijUlgRGC2k/iwNqrIBbooQHcnz5qRMqQ24Klj2VJJGx2Ga5K7STKkLKE871hODUqfgNMXTqCiUjQdmBIHPAp9JFeQgKPV+JTihRW0KXZluMEEY45+da0cXSdSxpMw1DGV96txi6aZSViQsreaXuyJlht6eTW1D0W1urUBg8R55waatWtomItoQ0g5I4NGFrDMNSxtGSOVcqDWkYNelqIpa9BtraZJGOvHGVx/vTl5YxzxFGdkX3FEt0nSLEknqzsNRbbxuavIQVOoA/lWiVPhVJGbHYW0ESh0jk0n0udqtJAhyEV0YDUCG9JPzNSS31sCk8i+yg5/Ympcd/7qTB6m4AYVYCkln1KV3Uzxi38AE6vpn9Kvb2NzCCOzA4PORuRTLRXEWwlHzwKgkvADgK2/mqtk8Mq9EeDHcWLxZ31R7fmKUhsbbkxTOXB9T7YFbovLiIky25IHGmlZ+tLkD7vJq/LemrA84egdKlJfS4yf6v8AFSjT/aW/SZ1HTVbB57nNSrqRPA0FxqQjTg53weD8qjzMNO+Mn+oVRZ4QH7ZDIpOSBuTSct0EyHCjfIBwK8COJN+GfwM312qgBdjnJU1lzSPcNkMwI/QVa4U3LBgcAeAaZsXWQ9qB12HBAzXVCCjEAcPTg4LtJupGfpT10kYjTtShVQenPvSN31YwMYVCnwTp5pVnmvGCxrpydgKThOTE2l4aIhtWXVLNrk52O1VtvvDs4iL6c7Y22rNgjnDhHjJfjYZr2fRLSVZlDRgJj1alqXB7U+hFOTBWH2dS6h7sxctnJUnGaan6NbIxWKNHCocpkZBx7VvZSPSNgfFZHU+nxpHNerLIJcZBBxvXXGEUjfVJHj7uy1Mxt2ww8ePyo1tb3E6RTzRqFI9PkiiRd5ZO58YbbOOM1pRlhBDpGFMQ2x581zyT1Mkr6dg6Y2BIsseoDhjxWL1azu5pWAliKLyB71syxSKxAPOw8UO6tLmRMJA6MeDmtP47qfUOjypjujhCRoXyDT1r0+5mjyqO/wA1HH61qw9GnMBd1imIfMnabDYHtv8A2r0dv0hYhqilkQOmGGeRXbLQageNXplyr5dimrHxNnGM+KNHDEty67kkck7V6Sbo8xO7oV/DmstulkXAXQxydiM1lNOS4yurwGiax244ycADWDprq9KKsGNuWGNjq81t2XSpEl1SMO2OF9/rT0dnhXDYjOfSUcnb6EmssW1fuEYt9Z5Kf/TPsMg/FqYjSfp5oUlv27dGEYKFs68jK/PFeq/hs5LCY28yfhDJv+tBuOl27wa7hfu6hdyjb5/3roiorxD1O9IVo+nR/dkEY8g8/vUku7mItqkGkHgINv2rGhggbudvqLawRpDPjamJZr6M9m7IdWPxBc/2qqHY6/VvUCR8P13P5VB1ZJRscn5f5pOGzaKchb6MO3q3jOk78ZO1Xd7m1lDzWsMKZJLFcq3tnHFCihWxqO6jDLIVOrw25xmmGv1TCuMk+dqx7qHqkkizEpJbyYylvjGPlVorKSNQJIZNDb+piSKesQtmtH1CJl3yv/lmipcKxIR1Izgb1jS2uB6T6R75H96y7qR4jJ2rhhg4wBkfrRqmGzPTPNOMlI9e+M6gaQmT+erSR4HLbHH7Vk2/UpGiZjIcqcalzv8A5p6DqcrIFc90EAkFfUo+lPVoV2FeGJ2LK0QB8EDNSik2zHV90kOfYVKBnko+oBFAgiygOBkb0lf3kt6wDRqoTyo8V6O66Xa2jhLe7jZic6TtSkM0URkS47Z1bbb5rljLvTGmefjlIjIWQnJ4rtmxSYlWwW22NbKx2wDPbx6m4C42rluoeRmMIUA+ohdjRknGPgag0sBOkbOxJBwTW502CH+KqETSghUtkcnfehKO1Io1BdWPg4NMWE5l6tcStgBIgMj86MaUo2awikbsFrZPI0kSIT4xTpkVF8KBzXjp7v7sSck+RmmbTqUs8JyxGo+falJxhxD2SY5ddQiuLj+U7DQcFsbVya77tqYJGAY5IOaRmjIQuCrAnOB5oFzGtyjZcJkbgea5ZZNX1mbkwi5jAUrhc7Yp61s1uYVxMUSIsuRz4rN+7kw69ZKIMH5mjWUk7L2woSENknyDTwz71DhL4Ztx2Cd0SRFn08l/xUy9zGIxpdYyDjLClrS7t44Ahck4xn3rA61Mbdy8YyM7HO29dL51I0bpWa13O0GGhKsdWWKjatDpxm+66wuosc7ngV5OxvZJsahryfhr0UBaQRCVXUghgEP9/lWONylk6RBtyNXuIE1SHAJ8/wC1VhBdu4w06j6R8q6sSltRUEk5yRRs/wCDXX4anMZbk/8AFTGxG4PvQ5Oyut5Dg4wST4qNMqx61BdMZyBtQMKWCpv4paS8tRIInlQsfBNdllBRT6hnBwvP6UIQ25fuPu58yU0hBGtrVj6oI9xyRSawK6KWt1zE2EVmOMe5806dQ1YK6cYC48/WlDdKZTGzBZN/SDnGKasQSeMzW7QzTatQO+Bj8hzXII47e2WBUBVVxjnI/OorEqfSR9fNCuMMullcA/iFPog00WYCkTtCdJClfwmh26yR2yffJQ8qnGsbA0CC8QhkGBg4OoYqPeR50tnSOKOgEV2maSJgRtsw8/lVZLWK9SSB45Iioxlkxk+9EgMNxAd1dCcAA7GmFlAOkgge+Nj8xRbCjJi+zdt21WeV3PuMClZegNDN3LK8eKTOV14INejMinz+lKzzRqBuTngZpqUhaoWFzdIArRKGHOEJH96lUZAWJMkS/IipTsKPDT29yHCOmSd85q1nbP3lUDLE7k+KamF3PH3ZJRrI2AP+1P8ASz2AtxKgYFc5rhnk5wx5Z226aFdu4jIozux5PNMpbiOH1pgt452rl91iNhqO7NuPl8jShncp35i+DwDwKznNOPC7ilwve3awqAiDJGM4/ep0+7EKO4U6XIOeD5pa3uld31+rAwFNHMhfT3PhXx7VDm4Kkhb0X6g8ck4aQlkGcAjehJfRhggUgeMCqkwyvnXjyKbtYIyCTpYkbY8VDy8uQW2AdGMJcuR5A53oFrYyO2qaRlA5GORWm0YKFAMe7D3rjyPBFoUhgeGO5Bqccu0TX2Hha1gjKaCRnfPn8qAHhSSdEYaXQOcnj8qEqz68ylHyOCBkUNoY0kZ5VwSMN6gNvpmvUxwVcNk0AuJHds2zEYPGcZqQxPdyhZ0IU+eaYEMOAwhUx/1Z4/XehrGzyZj1GLOQAeaqeLZ2KrNi1hs7AIsurWTs2Nua2Ikt3UMDn6navPmYiIDQdW3pOCCPYiqAXUIBt4iynfTgkD9eKFiSGuHrVIC87VWObuO6qGATk+D8hXmY+sSqcTq8be2k4pyG8kABjfanoytkbwOR6t6qx0gnOAN9vIrPi6kCR3Vx8xRp7tO2Wiw742U4GaVMLJMzOjFTlccChPFrXEiLp9iM4rKubjrjMZLVIFTOyLjI/ambXqV0UaPqNoYpBjDIMqw/5q9WKxizhlhLa7gvFyqHbT8qKCs0TIUKk/ERsaRF8pkAywUk+sjih3N+Y4yY9JYDZs7NRTYWNPZzI3ovJgoxgcjH60Vmlf1I/r4CkYGaQPUZQFEcY3AJw3FGXqYAGolT7Mu1FMOCuq/jll7sNvLk5RVzhBj3x5NdaKOWP1xSxuBlgRx+9aCXzMcho2BP9RBrk1/pUiSN9IGdiCP2NPojGLCNu2hO2DsMVeTqE8CamkbQOTmm1nhmYuXVTjA7gxVXsoZiWkjjbIwNLjT+mad/YCydS+8prjbUp5ZGx+1AeXU4d3yUPpBGaR6lbSWMwSCwm7ec9yLb+xo62s2FkNx6iuQrD4flVUibYvJd3/cbEqMM8lKlaEUI7Y7pQP5wKlFoOmen/wApGPG+1aMoxFgce351KleBl+DKPgjcKufhHxe1P3wH8OYY/Af7VKlEv+oLw8qSRIcHGw4rVsd7SQnc4G5qVK6cghVtnXG2xp9SVkh0kjI8fSpUrDN4A4Se2dzzRLUAySZGdj/apUo/jemkQ6KptbliBqCbHG9Ylr65zr9XpPO9SpXsQ/qUy+T/AAyU5OcHem+hn/RQ/wDiP7VKlX8DQa5/6iHzrX+9bvTmY4BJIz71KlTLwYr9olUS2+AN232+lBjACbDzUqUAVPP50GIk5BPk1KlMQxYs33nGo408Zp/qLMEUBjjbzUqUvkpAJVXsfCOPasLqeyR4/wDtX+xqVKteksoxIuXAJAHtTWSY2ySfT5qVKoDrf9Ja4GbtMNR+H3qVKkQyyq0Q1KD9RWFdMyO4VioBOADipUpvwaPT9LdpLa0DszAxb5Oc7UxPGmnOheD4qVKzAAqJpHoX9KlSpTEf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wQAAgUBBgf/xAA8EAACAQMDAwIDBgUDAwQDAAABAgMABBESITEFE0EiUTJhcQYUQoGRoRUjUrHhJMHRM2JyFiU1U2OCk//EABoBAAMBAQEBAAAAAAAAAAAAAAABAgMEBQb/xAAmEQACAgMBAAICAgIDAAAAAAAAAQIRAxIhMUFREyIEMhRhI0Jx/9oADAMBAAIRAxEAPwD6tU81XUK7mtTI859rJ57Hs3MBIRz25B/Y/sKS+yF3LddRkM7EuUNbn2miWbo0+oAlBqX5EGvLfZGTtdTj0r8Y0k1xZf1yJjR77epipmu122KiuK7vXa5kU7FRK7U2qbUDOVMCu1KVgcIqb12pRYUTNTNTFcoAtXapk1C2Bk7AeaALZqUFJo5GKo6sRzg8UQGld+AWzXarmpmgdlqmarmpQMtmoarXaAJxXc1zNTNSB3VUzValMC2a7qodTNFAE1VKHmpRQAWdVGWYDxuajSKgyzACvmE/XbqSUxSO2sbg52FS+6hfD1C4kaNuPp7Vxf5qtqg1Pot40d3064Ebj4GGR4NeI6RILfqELAYKMM/rStt1C6FkwguGwDlhtuDSkd03cJJ3O+DXNl/lKaUq8BRo+sI2pVYbgjP1rE6t9oF6dfm2dMgoGBFeZj65eQTkG9KqcYDKMf2pPqd0b6VZJJe6yjSWGAD+laZP50dP19DVn0fp9y11ZRXDLgyKGwKZNfM16t1O3mjiimKRRqQgbGDXP491kFibh9znAUED9q3xfy4uPfQ1Z9MzU1V84g691hMOZnJG4VkG/wC1df7XdZDMuUH/AHdsVt/kRBwaPo2amfnXzj/1f1VotAKBgd30b11vtX1FwoLqCDyF5o/yIBoz6Pq/epk18tm+1PUn1t3wp1Z2A2rkP2q6oIHU3J1FslyoyANscUfmj9Boz6nnFTJr5bD9rOqMh03O+c5Kr/xTafbm/jc644nGwxjFCzxDVn0fVVJlEkToeGUg14aD7dOgzNbBwxzs3A9qu328LZVLIA5Oct4oeaFBTBWlzcdHsupMCWmDgAsc4Ga9D9krm5vLB7i7k1MzbD2GK8T/ABV7qO5Z0BaY7j2wa0+lfaqPplqtqbYuRuSG5rkx5o/kqwaPfmpvXlU+3HTyF1QzA/i9hRD9t+l5Ppnx7lf8V3flj9io9NXc+1eTb7b2ROIopNWeT7e9MD7ZdKLhVMpB5YrwP0o/JH7FTPSZqaqwV+1vR2I/1RBPup2oi/afo7MwW8T0gknxTU4/Y+m1mpqrDX7U9IOP9XgHzp4rqfajpDIWF2uBzRtH7EbeamqseH7SdKmzpu1GP6ts0Vet9ObdbuI//sKeyGaeamaxx9oulknN3GoHljjNXTr/AEt11C/gA9y4oTQzVzUrMHXOlkZ/iFr/AP1H/NSi0B8vltrlct2W1KQdhyKcgJeIqMY9jTMfUQxDtGcA8A81nC4Ec7AABG3GPHyr57LOMncfTRpLwvYvHDJIlydGnPp+VFV7V2dIBGxIyGH0pO4nWVgcKCNnx5GKUsiEn07YBzj5VnNWrQhvqqmRY9A9WclgaNZKFiAyF87+1Vu3jbSMYGCcjnND7ypHljnIqX2KQhiS1nm9bOGRjqHyobTmKTEgJxkgKwpKG4lJJMhCHkZqRX3euFV0DADSMHx860gpK7BUaad2QMRKqJjVhjufkKF/PzqDRlMbDOSTWjbxwyzi3YZGgFnHvjin/wCHWzfCN1Gx9q7orHJGqhZ55WlIBZNI31HgGhgyMCqgEqQCRvXo/u0K5UYBbbJXaupZxEjIUHO2Fqvx4x/jPO6ZWB7cCNj3rkUUhGJI1GB4816GbpsUoOChPnK8VwdPt4yqgR4x7UaQD8Z5ttQXHbWMn3HNcTDa9kZlGSFOa9Emlp5IXKaUHp24rsj21tGWzGAfbyKn/jonVGAsEcgGYWTcadQNdMa2zYwQG5I3rRjcrakRoH1S4XJ5zVrzp2bdyj6gBnHms5dX6icfoxYH9elSRl/2phrZTdhSjytINlXwPekIIpFlOMEg7GtayYRSsq5ZguZG58cVkpVIlL7Bv0xdXbWYiQ/gPIrknSLgJhRq251gf7Ve8y74X0M2CceKIZ/u8kah2GB8Pg/WuiGamUqF3tDblFkhDPIMZ1cUOTpt6pykcak+C9Mzzq90Gx608ng0dbmW4dYAoLN8RB+GrjkWzGqM3+G3mxBjRvOWrp6dNk6ZFZh7CtWSGSM416sfPG1B0iQepmYE4O+DW+xWqEo7G6wUEsZxvuOP3oq2ZAzJIEbG7AZ3p4hFAD4xjZRJ/iuBw7aIoWYjOWBzTsKQmti5O91uOdK+9Wfp5TCvcyDPI04pwxXMi5ZWx7EYxVO22N2UOozpK/5osKQvJ02PtCN52XUAQu24qR20MJAEZfx8XFOEMsSaiDIefG1CfKsBqDEbEat6NmFIsLaADaJcfM1KhulBwXAPsWqUrYUZ0rFSFGV85AyKQlmw+nYqeSK0X7aBWaZwDwMDik7yNNYKoV+fg15CjRi0KvIcHG9ctpgXG4GOatPC8aFgDg8Z81no5WU4wMbmtoxTRJqPcHWASNh+9XyJIBk8DbFZs7mSRwnB2yPFa/TrSSOASzDBx6V96znFRRVCNxE76YomOPIHOaYs4DbMrNCSuPiON66sRW7FwhkAYeQck1oyleyoIB1Y+eKU8lRSQBlkIWORRpcZxjnimHv/AOUCHIZTk5P7UsXCRplgNLbeKpojGuR358Hg0sM2uIpNhn6nMSyiMnUw22xTk1+EbQZDkjJYDfPtWJcFFZH7jA/D6c1JH1kh2wqnZwa13l8BszYbqzO8ehNmG+RtmhX12QEMhAL7qR4NZaSAMEJbRnJPmis/dVH1DCnOGFEZt+sezYaC7CM8mc5U/mfapeu724QINSAtgc4PtScFvH35ZEYlAdXbPg0zLckeoE5AwuPw1DlXEyb4HtFaWSGKObSFJLftTckhgVkllIZQfV/UKwrW7MEh1Ag52wNzRr2Z7gqryEtyPpQnqv8AY1KkGg0hJNKn1YOaDCG3KSN23J1YPJqtux7bqWJbAxiqSM0EBCj1sc4rOVgxiLOshjrxtua5dkorOpHH4Tnel4NbR6pH0A7/ADNcLs8v8pGEcYywI80RbTEVt7oa9THJJ/etGyuA7fzZ/wCY3jHistLTuytIf5a4yVTzTQWMRntFlZhlRzmtdtXaBOh27kBRgrAuGwGxg1y1dEDmVhgDKhhkE0jGRNCJBhfJ35oglRoyVwabzNytj27ZoK0IZWeaNNSkhVTO4onS4S8DSLcKqliGZuaygdS6pCcYOMe3tVEk1Lo9RPBAYgfpWqzXTY9jZu3it1Oi4jkkzgqF5q9lDFNEkjtGh4bVXntBVwwx865bTi41Kh2B9QyfFVHI3K/ge/TU6pLbd8QW7BwBliOBTcHTkkgDrJGrYGToyPzrBRCsxJPnYZzT/wB67aiOJyMc4J3NOGS5PoKXbNFekgjJvEB+UVSs9Z7gjP3hfzZs1K32X2XsgVtLBGZElAfIxlt8e1SRe5EERW0tsSd8UFgsrjtMmAoDAeKO1x930Bh7ZxXmt/ujIBC0dzGbWQHODg53BrP+46pWC6sqcBsA5o91ogmF1C7YY5wRxWhZOswOgbac7jzRKWiuIl1gbKwjWMSOoPr3NcvJ9U7yaymn0hPG1aVicw3EXpJK6hk5GRnbasnq7lVyFALDC4qVcpdLkuDEV+s7Lpj0NsCTxXIu199dXk0xrnI487Up0wYUHg+aemsTqklK7Oc5z8VZyqMmjP0ad4JAAg1AcE++KBI0JB1xkyKPUwOx/KuQGLt6PUWG4+VENqxhyVIDHkHGKIRb4hoSLEuE0E5G+2KFKY2TZwo42/tWhFY5nRhPGr+ATqpC86fPBcsbxAcr6XXYf4rsWJ0PVhXaJUePPckAyuDxQ4ZtETRnYg7hvNVaLRASyPgLkOOcfShxW8MwQuxJG+rUN6jTjskYWZpNXYAV15yajOzlhpcgepigJxXUgzPiHZR8R8GmNw2uMFWIw2fIrNuK9GIrMoH8wH08Np3rskmjS2AVxg/KjSd1l7KxqcHOQfipRGCEs8bhQODVKmIIXLZ7ZxnFEEMhA05JI3LnYVaziUkuQcBsBcc0S5kKJJJjUCfhz8JokqKYNIs49RbbfNOqMNkHGpd9qzfviIq5OQ1XWch8IpZjv8xWc4uiRtf5Z9TaM+4oAdBIRyfGkbUKcSSARrlpW4+Qqv3drdV7jHfk0lH7GXknjUPp9OGz/wA1HVJlEg9A23GwI8/710LCsTEgFCdya4JUQZCs6HYAeKf/AII6CgBSMhg22M7mh9xIm2bnnfeuONMJMSaXOSM8mgu4jYZYOoXYttVxViGe45VW0+k8n5VxEijTMaaSwzkHmhtMDpVZBgDB+VQROI8ltOBgZO5p0xlnYsU7ZG2zZ5rh0gfFqyc/IVRO3GuHk9WcDPg1YsQNl3+W+aQirSjJ1Tb/APj/AIqUFpItR1SLnzk1KfQNqa2jiuGkC/HyAaeTpcF9b6nYqV4PuayYp27Z2yCfhO+K9F0i7KWrLEFbfJzyKzxNqS3NIJX08/1Oxkt8LIhMWcKzDAo3S4nQDSRtkfnWj1WJ7u37a3ORnOjUQSD7fSs+1lMIEQZGbg1rngq4NqmV6jK6OAEKMeXHg1eztIOpAI7MkiDb/mpK4M0QkOzH1fT3pZu5ayCWKTOOSprHG9WrJ8K9gwXJXchWIJxjNGYMoLBiQF2B8UPupI8Vy7Nll9e/Jpg3yuFESLttq+VTm/twQG0jaY5ORgb4+lbNu0ydPeVAulfTpY+9Bt57dEGs6wc6tJptHt5+nydpzz6UY50/StcCUk2i4pAIOkjqmS5EZU6gFFVk+zRt2aVNTkjc8k0xaMkKYfBUjwcVBLDC7Fu7IOPSc4/WunBkj/V+lKjLNoQAFtiujcMTig3sAKao4kLD8A81tXHULcBWs44y+rdXUDb670l1S9Z5Aq2sSO2Sjo3ge4xVZsV/siZJfBjRXkkqyB8LpGkL5BoZSWLIY4HuD701HfLgrKAd+cUYtBMRqG44BNcvU+oj0Wt0VGDi4IB2AK0WYRSsY5P+opOlhtmrNCZlwrAKM5yeKDeiGMRkZaQfER5qX6Khgu0PTzhAXMnHjbNBQGWFtQIBwWOP2ouoG0X18Esflnx+9Z0s750oxwNqtrZ8Kl6a0sMDpHpjjXIwSaG5jt2CBcgj4waSgchVDFiSTgnii28SyapGyz+PlWLg/liGCkOgBI9LHlid6BeJGzAtgALhlzzV5B3AryHdRzQBbxvlu/jUcYPiiKS+QKx3SN/p4YCyEY9hV31QlWeL+XwB5qgghBXuM5cEjY7UcRMOXUDO2BuKqldoSQuLqNiEc5UHhtsVUxhnKaQd8qQPFXlDgsuDIzf0cAVwlhMQ3pwuM+wq4L6BI7LEgC4Ck+SPJoEqsGRWjC7fiohmQTjUxIOwOOaJPOGjzKpPb2Hy8VdNejoTOGlGAGHn60QKxDFgNuc0tKEj9MDEt9OKZtLWNmxLnLLnVzitFDYEhZw4Y4VWHvnmpWrHa2ioB3tWPOipXT+FF6lunouFbSqnP5ke9PGQKjlNKkD4h/xWi/RDp0Roqyc4AOMfKk5OmPA2mTUfPqrilhkuro9WhA3IlcJKQVI/ShBRbOe3kLnhhmqXKhW1LGVU5wcHBock7aOSSRuM53p06okZAM1xEoOl9eMjjFAvxJAMagxPmhQXoikQtjIyBn50K4maV2Lb5Hnao07QnVCyzsX4weMU8PWVRQcad6FZ2is3dcEqDn86egQ5KgYy3JpZGvESkM2duVcCMqu3xAcimI9MTM3fKjPwiuwjtECIrJp5QHmkWkdp3jaLt6jt8qX45Qjt8sqqGHYTFFyxBPkmlb4PG8SoECODnWds++1MyKYnTUQSw8HimY5babStzEhjxuzDipw5NZpiTM2TpbyqhFwqY/pGx/ahP05gDGZnQg/Gcqa1nuoBMYh6lzkPijKkdzqCEyPj8Z4/KumH8mTlrIpMxraC4tS2AGgx6iGz5+dHnSIgyLHEXA3ycHHyrYjsDEpX+XrxnTIVGfp70DvRRxdxorVfVpIIBxit5Yk+pl6mHGvcm0gMqEDYjO9XuNUYAMTMnGaL1G6Mc5a3iKKRklRkf4qyxvLamRZfmysRsflXJOMlMzrorC7FHjIAx4J8V0wxoUkUqzLjYe9cVHZdecmSQqBp8DNWD2tu3bLHWNjq96coNeDaGzJ39JeP1YyuNhmkYjPCxUqMnfA8U3FcxTssYKhcEAg+aKltbNKe4zIM4yDkj/ms4xrj4KhRrlni04jUc+uq9lJQS6KcHkUU2IFtq1h2I3UjcCq26yRu6nSYv6dwQKpwVXYai10yjTHvsBpAHNUvBP6EhjV1YAbfTejMndulIikZEGAAvmq3UzQP29D5f2UjTtTjxqkKiQ2kkbIxkxwTvxRpS+o9xgyxjORjOKyJb+4d9B1BFOAChAP54ot7b3Toi2uUbT/MZx7+1bQwycugkM3wj1x/dJhLcS+lYo/f507F0XqK5Mq62GCQG4+QrD6X0S+ilJF3FHndmPI/Ot+JjA66+oTSuQAdRIH7bYrrUIR4jRL7GH6d93R3e2XUygsQeP8ANKm1uMhk7ARhzr3NPL1MwlUJEoTOQ3B9vrXZruzdlaXp0WP/AMchH+9NcGJfd7r+pPyepTBHQWOTBdA+wdv+alPYZ7AXKQHDydwkbAY1ftVb3stD33GkINwd6891S+PTZxC8msHww4PvVbzqaTdKLu2oE4IRsb1g2vge6qhLrHUIYpVFqokibnA5rImh+9fzYvTk4wp4p+36QL2COdGMacHIzTlv0NIlJnuSMnZUxvUKLb8M+tnm7+F4XhhZo5DjZ08j5/OjdMhF0y6NUvjA3rYbpyXPU4oAzAIp+JcfpREgFhKqWRcj8ShefrVvHtwevydaCSzRS0WkH3G30osfU7WORA0CkkgE42FUuY+oy2zpEyuruWZWbdc/lWPe29zAVLow0nG24JrGWLV2hO0+HuP/AG26QFo1ViNiMj+1ee6lYyRM0u5AOQRXbTqsaWHaYqJVG7EYIrtj1FVhPcYspzkZ5pZJxS6OUkzMdi6rj4gd8+RTUiC5g09zQWG1Fla2Vu6EGD+A1yS4M0av92MSAc1wyaT4Z0IWdqzet5e2BwG81q2VpOPWAzb7afNJxwK0ytM+FJ8VuO8emMRSuBjGMcV0YanPrKijmi5ePTcRFTn0tjGB8zXnOpxKJXkilXtE7qpzvWtM3V1n0hiIeVPORWLI0b3TatTHOTtsPyrrnKkOTLW7KcK7kjGwCkk/KtBAywaOz6G2AJ3pSKRwx04CY4A3piMmQkIx25J2rlnkvj8JTBtJ93gicXCQEFiBo1EjO5q8strcTLPLbGRdAxIm2qrS9v7tbxhgZET4iM84q7H0gxukhGDgGqlmUElEpiEcaPbdyAAMshAU8kc0Qo7KzOQD7g7A01MkIsXAGAW1FhyCcbCkIoJJ1JGe2Bw2xJ+f7VEpbuyWulbyZ4u2VkyqqD8yfajW6TNs2FY7kE52oMkkUmLXQFcc496bsrcya2eVY4zyxomv1pLo2jTtrOSdC9rLF7ZBGf3plLHqNtCWmSO5Rd9IVc4+tIdOurexfY93xknA/StpGa+VXil7C5+HGNQrfDVV8m0Jco5awWl0gkFmI5DsFdDnNLdQ6fI8TqUiC+6qST+hptraUksl4jHjHzoU1nJMmn7y+U+LA2BrpTG0YidLggbVKbggjZSpA/tmh3kNskOYwJHzjSH+H61p3KdQOhdWVUbkJyKyJYWeUmFUVgdi2atdZDQGNUlJWNgsmOHOB+ppSaKSIYmOlhnG+QfzpxvvbSDuocZ0jSvHzrt7bW7FWmUqFHqKjJaqEZYaYj0vge2KlGKW7HMegJ4y+KlVwR7DrbSzwap4g6E8nc/r7V5oRH1JGpKsdgeM+9akM86OqqgeI5yrGnbRg8MheFIgBkEY/avHWdT/ANMX9uiMcl5ZLbLFJmMfEF9/nXqYwssSAwoMYJweT7ivMSkOres5O/0onTbyS3GuVxpU4AzzRHO4lRlQ7KsSddiVAQChU5PmiQMkjCFtOoeSKxbzq8H3yG5QMZAxyc0J7uZplZdSq52ZTvRLLJyTiOU18Ho5bMBsBl1/hCvx+1Y1x1F0cx3cJARyFLDkUC26gYZgZGCsv9RzmgX9xc9UZdK6iDueK0lklOH7cJk+CnU4opWaeJiBndfNIi9EUqKCWUeKau7SSKElpQd91pAR5GNIwT7Uo1KPemQe4vmmdWC8HjNaUM0kqgSMNKDfApK1tkjKl8EkbE8CtDVDHGYQvq5LHbJrKaj4hpFoP5zsVBwp2FMC5kWMntAD3PtUsZYVAUj5YND6neM6sEVE0n2xn5VWFJTKSroZL3XhCePhwaUvVjOyBA7DnxSS3sqgM0fHttQw6yZzJIAxzgsTiuybT9Q3JMJ96aCTSvaBPJHiiRzGV3dGJcDIHg1X7osxOmTA/wC4DelpoZ4ChkYZPsc1GkZeAkzVJW4ijUlgRGC2k/iwNqrIBbooQHcnz5qRMqQ24Klj2VJJGx2Ga5K7STKkLKE871hODUqfgNMXTqCiUjQdmBIHPAp9JFeQgKPV+JTihRW0KXZluMEEY45+da0cXSdSxpMw1DGV96txi6aZSViQsreaXuyJlht6eTW1D0W1urUBg8R55waatWtomItoQ0g5I4NGFrDMNSxtGSOVcqDWkYNelqIpa9BtraZJGOvHGVx/vTl5YxzxFGdkX3FEt0nSLEknqzsNRbbxuavIQVOoA/lWiVPhVJGbHYW0ESh0jk0n0udqtJAhyEV0YDUCG9JPzNSS31sCk8i+yg5/Ympcd/7qTB6m4AYVYCkln1KV3Uzxi38AE6vpn9Kvb2NzCCOzA4PORuRTLRXEWwlHzwKgkvADgK2/mqtk8Mq9EeDHcWLxZ31R7fmKUhsbbkxTOXB9T7YFbovLiIky25IHGmlZ+tLkD7vJq/LemrA84egdKlJfS4yf6v8AFSjT/aW/SZ1HTVbB57nNSrqRPA0FxqQjTg53weD8qjzMNO+Mn+oVRZ4QH7ZDIpOSBuTSct0EyHCjfIBwK8COJN+GfwM312qgBdjnJU1lzSPcNkMwI/QVa4U3LBgcAeAaZsXWQ9qB12HBAzXVCCjEAcPTg4LtJupGfpT10kYjTtShVQenPvSN31YwMYVCnwTp5pVnmvGCxrpydgKThOTE2l4aIhtWXVLNrk52O1VtvvDs4iL6c7Y22rNgjnDhHjJfjYZr2fRLSVZlDRgJj1alqXB7U+hFOTBWH2dS6h7sxctnJUnGaan6NbIxWKNHCocpkZBx7VvZSPSNgfFZHU+nxpHNerLIJcZBBxvXXGEUjfVJHj7uy1Mxt2ww8ePyo1tb3E6RTzRqFI9PkiiRd5ZO58YbbOOM1pRlhBDpGFMQ2x581zyT1Mkr6dg6Y2BIsseoDhjxWL1azu5pWAliKLyB71syxSKxAPOw8UO6tLmRMJA6MeDmtP47qfUOjypjujhCRoXyDT1r0+5mjyqO/wA1HH61qw9GnMBd1imIfMnabDYHtv8A2r0dv0hYhqilkQOmGGeRXbLQageNXplyr5dimrHxNnGM+KNHDEty67kkck7V6Sbo8xO7oV/DmstulkXAXQxydiM1lNOS4yurwGiax244ycADWDprq9KKsGNuWGNjq81t2XSpEl1SMO2OF9/rT0dnhXDYjOfSUcnb6EmssW1fuEYt9Z5Kf/TPsMg/FqYjSfp5oUlv27dGEYKFs68jK/PFeq/hs5LCY28yfhDJv+tBuOl27wa7hfu6hdyjb5/3roiorxD1O9IVo+nR/dkEY8g8/vUku7mItqkGkHgINv2rGhggbudvqLawRpDPjamJZr6M9m7IdWPxBc/2qqHY6/VvUCR8P13P5VB1ZJRscn5f5pOGzaKchb6MO3q3jOk78ZO1Xd7m1lDzWsMKZJLFcq3tnHFCihWxqO6jDLIVOrw25xmmGv1TCuMk+dqx7qHqkkizEpJbyYylvjGPlVorKSNQJIZNDb+piSKesQtmtH1CJl3yv/lmipcKxIR1Izgb1jS2uB6T6R75H96y7qR4jJ2rhhg4wBkfrRqmGzPTPNOMlI9e+M6gaQmT+erSR4HLbHH7Vk2/UpGiZjIcqcalzv8A5p6DqcrIFc90EAkFfUo+lPVoV2FeGJ2LK0QB8EDNSik2zHV90kOfYVKBnko+oBFAgiygOBkb0lf3kt6wDRqoTyo8V6O66Xa2jhLe7jZic6TtSkM0URkS47Z1bbb5rljLvTGmefjlIjIWQnJ4rtmxSYlWwW22NbKx2wDPbx6m4C42rluoeRmMIUA+ohdjRknGPgag0sBOkbOxJBwTW502CH+KqETSghUtkcnfehKO1Io1BdWPg4NMWE5l6tcStgBIgMj86MaUo2awikbsFrZPI0kSIT4xTpkVF8KBzXjp7v7sSck+RmmbTqUs8JyxGo+falJxhxD2SY5ddQiuLj+U7DQcFsbVya77tqYJGAY5IOaRmjIQuCrAnOB5oFzGtyjZcJkbgea5ZZNX1mbkwi5jAUrhc7Yp61s1uYVxMUSIsuRz4rN+7kw69ZKIMH5mjWUk7L2woSENknyDTwz71DhL4Ztx2Cd0SRFn08l/xUy9zGIxpdYyDjLClrS7t44Ahck4xn3rA61Mbdy8YyM7HO29dL51I0bpWa13O0GGhKsdWWKjatDpxm+66wuosc7ngV5OxvZJsahryfhr0UBaQRCVXUghgEP9/lWONylk6RBtyNXuIE1SHAJ8/wC1VhBdu4w06j6R8q6sSltRUEk5yRRs/wCDXX4anMZbk/8AFTGxG4PvQ5Oyut5Dg4wST4qNMqx61BdMZyBtQMKWCpv4paS8tRIInlQsfBNdllBRT6hnBwvP6UIQ25fuPu58yU0hBGtrVj6oI9xyRSawK6KWt1zE2EVmOMe5806dQ1YK6cYC48/WlDdKZTGzBZN/SDnGKasQSeMzW7QzTatQO+Bj8hzXII47e2WBUBVVxjnI/OorEqfSR9fNCuMMullcA/iFPog00WYCkTtCdJClfwmh26yR2yffJQ8qnGsbA0CC8QhkGBg4OoYqPeR50tnSOKOgEV2maSJgRtsw8/lVZLWK9SSB45Iioxlkxk+9EgMNxAd1dCcAA7GmFlAOkgge+Nj8xRbCjJi+zdt21WeV3PuMClZegNDN3LK8eKTOV14INejMinz+lKzzRqBuTngZpqUhaoWFzdIArRKGHOEJH96lUZAWJMkS/IipTsKPDT29yHCOmSd85q1nbP3lUDLE7k+KamF3PH3ZJRrI2AP+1P8ASz2AtxKgYFc5rhnk5wx5Z226aFdu4jIozux5PNMpbiOH1pgt452rl91iNhqO7NuPl8jShncp35i+DwDwKznNOPC7ilwve3awqAiDJGM4/ep0+7EKO4U6XIOeD5pa3uld31+rAwFNHMhfT3PhXx7VDm4Kkhb0X6g8ck4aQlkGcAjehJfRhggUgeMCqkwyvnXjyKbtYIyCTpYkbY8VDy8uQW2AdGMJcuR5A53oFrYyO2qaRlA5GORWm0YKFAMe7D3rjyPBFoUhgeGO5Bqccu0TX2Hha1gjKaCRnfPn8qAHhSSdEYaXQOcnj8qEqz68ylHyOCBkUNoY0kZ5VwSMN6gNvpmvUxwVcNk0AuJHds2zEYPGcZqQxPdyhZ0IU+eaYEMOAwhUx/1Z4/XehrGzyZj1GLOQAeaqeLZ2KrNi1hs7AIsurWTs2Nua2Ikt3UMDn6navPmYiIDQdW3pOCCPYiqAXUIBt4iynfTgkD9eKFiSGuHrVIC87VWObuO6qGATk+D8hXmY+sSqcTq8be2k4pyG8kABjfanoytkbwOR6t6qx0gnOAN9vIrPi6kCR3Vx8xRp7tO2Wiw742U4GaVMLJMzOjFTlccChPFrXEiLp9iM4rKubjrjMZLVIFTOyLjI/ambXqV0UaPqNoYpBjDIMqw/5q9WKxizhlhLa7gvFyqHbT8qKCs0TIUKk/ERsaRF8pkAywUk+sjih3N+Y4yY9JYDZs7NRTYWNPZzI3ovJgoxgcjH60Vmlf1I/r4CkYGaQPUZQFEcY3AJw3FGXqYAGolT7Mu1FMOCuq/jll7sNvLk5RVzhBj3x5NdaKOWP1xSxuBlgRx+9aCXzMcho2BP9RBrk1/pUiSN9IGdiCP2NPojGLCNu2hO2DsMVeTqE8CamkbQOTmm1nhmYuXVTjA7gxVXsoZiWkjjbIwNLjT+mad/YCydS+8prjbUp5ZGx+1AeXU4d3yUPpBGaR6lbSWMwSCwm7ec9yLb+xo62s2FkNx6iuQrD4flVUibYvJd3/cbEqMM8lKlaEUI7Y7pQP5wKlFoOmen/wApGPG+1aMoxFgce351KleBl+DKPgjcKufhHxe1P3wH8OYY/Af7VKlEv+oLw8qSRIcHGw4rVsd7SQnc4G5qVK6cghVtnXG2xp9SVkh0kjI8fSpUrDN4A4Se2dzzRLUAySZGdj/apUo/jemkQ6KptbliBqCbHG9Ylr65zr9XpPO9SpXsQ/qUy+T/AAyU5OcHem+hn/RQ/wDiP7VKlX8DQa5/6iHzrX+9bvTmY4BJIz71KlTLwYr9olUS2+AN232+lBjACbDzUqUAVPP50GIk5BPk1KlMQxYs33nGo408Zp/qLMEUBjjbzUqUvkpAJVXsfCOPasLqeyR4/wDtX+xqVKteksoxIuXAJAHtTWSY2ySfT5qVKoDrf9Ja4GbtMNR+H3qVKkQyyq0Q1KD9RWFdMyO4VioBOADipUpvwaPT9LdpLa0DszAxb5Oc7UxPGmnOheD4qVKzAAqJpHoX9KlSpTEf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2" name="Picture 16" descr="http://t1.gstatic.com/images?q=tbn:ANd9GcQaikNsJJPWsGcJXC0nTO-Py7hXRuMfY-LH-28xC-oyNga6s3mL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2352675" cy="1943100"/>
          </a:xfrm>
          <a:prstGeom prst="rect">
            <a:avLst/>
          </a:prstGeom>
          <a:noFill/>
        </p:spPr>
      </p:pic>
      <p:pic>
        <p:nvPicPr>
          <p:cNvPr id="29706" name="Picture 10" descr="http://t2.gstatic.com/images?q=tbn:ANd9GcR4zNdjMYtzeHS-OlSoEmXAvgIs3RrGlYlhj7n9xOiCsmvupbVfzQ&amp;t=1"/>
          <p:cNvPicPr>
            <a:picLocks noChangeAspect="1" noChangeArrowheads="1"/>
          </p:cNvPicPr>
          <p:nvPr/>
        </p:nvPicPr>
        <p:blipFill>
          <a:blip r:embed="rId4" cstate="print"/>
          <a:srcRect t="-21600" r="-41748"/>
          <a:stretch>
            <a:fillRect/>
          </a:stretch>
        </p:blipFill>
        <p:spPr bwMode="auto">
          <a:xfrm>
            <a:off x="323528" y="692696"/>
            <a:ext cx="3672408" cy="2520280"/>
          </a:xfrm>
          <a:prstGeom prst="rect">
            <a:avLst/>
          </a:prstGeom>
          <a:noFill/>
        </p:spPr>
      </p:pic>
      <p:pic>
        <p:nvPicPr>
          <p:cNvPr id="29714" name="Picture 18" descr="http://sdelanounas.ru/i/z/m/ZmlsZXMucnpuLmluZm8vZGF0YS9pbWFnZS9nYWxsZXJ5L2Jhc2UvYy9jNy9jN2EzZjExOTFlYWY0L29yaWdpbmFsLmpwZz9fX2lkPTE3MzQx.jpg"/>
          <p:cNvPicPr>
            <a:picLocks noChangeAspect="1" noChangeArrowheads="1"/>
          </p:cNvPicPr>
          <p:nvPr/>
        </p:nvPicPr>
        <p:blipFill>
          <a:blip r:embed="rId5" cstate="print"/>
          <a:srcRect l="8684" t="3868" r="7369" b="7176"/>
          <a:stretch>
            <a:fillRect/>
          </a:stretch>
        </p:blipFill>
        <p:spPr bwMode="auto">
          <a:xfrm>
            <a:off x="6588224" y="4653136"/>
            <a:ext cx="2160240" cy="1656184"/>
          </a:xfrm>
          <a:prstGeom prst="rect">
            <a:avLst/>
          </a:prstGeom>
          <a:noFill/>
        </p:spPr>
      </p:pic>
      <p:pic>
        <p:nvPicPr>
          <p:cNvPr id="29716" name="Picture 20" descr="http://t0.gstatic.com/images?q=tbn:ANd9GcTvmqUK16wU27NLgFu0EqeNUMN-Nu6uefKzoTbIlmGdNoeZ9KN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2438400" cy="187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489654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3800" name="Picture 8" descr="http://vologda-portal.ru/upload/iblock/ff9/pojar_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381000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 algn="ctr"/>
            <a:r>
              <a:rPr lang="ru-RU" dirty="0" smtClean="0"/>
              <a:t>Беречь лес от пожара</a:t>
            </a:r>
            <a:endParaRPr lang="ru-RU" dirty="0"/>
          </a:p>
        </p:txBody>
      </p:sp>
      <p:sp>
        <p:nvSpPr>
          <p:cNvPr id="33796" name="AutoShape 4" descr="data:image/jpeg;base64,/9j/4AAQSkZJRgABAQAAAQABAAD/2wCEAAkGBhQSERQUEhQVFRQWFxgXFxgXGBgYFxgYGhgYFxkaFxwYHCceHBojHBccHy8gJCcpLCwsFx8xNTAqNSYrLCkBCQoKDgwOGg8PGiwkHyQsMikqLCwsLCwsLCosLCksKSotLCwpLCksLC8sLCwsLywsLCwsLCwsLCwsLCwsLCwsLP/AABEIAMIBAwMBIgACEQEDEQH/xAAcAAAABwEBAAAAAAAAAAAAAAAAAQIDBAUGBwj/xABLEAABAgMFBQQFCAcGBQUAAAABAhEAAyEEEjFBUQUGImFxEzKBkUKhscHwBxQjM1JTktEVFkNicqLhVIKT0uLxJDRjZMIXc5Sy0//EABsBAAEFAQEAAAAAAAAAAAAAAAEAAwQFBgIH/8QANREAAQMCAwQIBgICAwAAAAAAAQACAwQREiExBRMUQRVRUmGRobHRIjJxgcHhQvBD0iMzRP/aAAwDAQACEQMRAD8AwStplBXTsyoEgXRUKoWvalLPljDuzpNoni9KlhQJCCEpqlSu62SSouEuH4fGKHbxHaunQHxrDmzNsqkkFJIZ8ia4j105PEfBleyHJX1jsqkKmJWkntCkArTcF8vQZNRQ8MoZtuylIJSthdvCmALiiimhNQ1TpB2za653HOdwxf0iMDiHVhyYPCJFtmMCju1cZuRWnr61hqxuSubKulTpkshaSUTAVXSkVCVApUQRUuDhhEDszTiU7ksMAS3ri+TMJSGAYUU5q+Ll6MaRAmWMqWSQQNUinRIzh9rhzXSrTZHPeejvT3wxaLOUtVwdInTrMHoDzJ9sJtVnYkMATpHd0rqLZ1EFx0c86RIMjNPd99NMBWIqsPbD0kdSSOcFFS7NJF5N52Kg+laUgxKWrDhSHxfM+tz7YkWPaISllpCqjEes5vBzLbRXE5V3Q2HQ/GMNEm+iCZNqLm+pwAGxU4BzOfsoBhEiVMv3nBWE90kY4gOBi7ViNKS+DEHiYhwCKEamNtuXu0J81IUCmShPaTyTRKEvwiuKqDxOLOQ48kQCTYKz3asZsViNpXS02sFEpxxIs7uV6gqNegTEJCYtNubRNonKmMye6hOSUDugCIgTECV+N2Wi3+zaMU0IB1OZ9kSEUi02Jbky1lMwXpMxJlzUnAoVQ+WPhFeIUBHDXFpuFNlibKwsdoVjN6d11WS0zZNFJSAqWo4KllghT4Pj4iKudIGTgpCToBe60dq+cdS25sobQsJSP+YsovJr35PpJOt01EcnmS1KWEE0xLkB9eeHviza7ELrzupgdBIY3cka7SzMRfDBBDUDkhzq+GkQnVQKehatK6V5+2HrUtLnG8XfSsNKWwNH/MgPDllHU1ckXcrzVTgR59YaZGAJCmwOZ5NjjEZU4mp/r+cFdvd44coGFBWSwyU88X5DDpET5wnTX8RwfXDXOAsm5Vj9nXQ+XvhqSpyE5AlXV2cPrQNHVkU8gqU5o/pYeoCCX9GSMQQ7jmH9/qgpqwzJw5hoXNm3kJch0gJ8KkeXvEcoISLSSyaOkuknLo/SHp8wMLr4VxZ+YhogS2KwkqCKC9g+BI5Aw1Z1MmuuOX+8GyRRkOBXMwYIb4aDWMxn5wm0UxIqPdASUtE1gK/yj84ENybKopDSied0wcCySlS5CDMItAdgyAC1aqZROWvqiulWcgEFLksAciDR8K4Ub14RMl2syJl5rxIWHoQq8CknQ0OcPTEGYhF6+lBNCSSM3NfJhThMci41SUqzSE8CGvKEo8RfNbhqZAjXGLSVJEqXx0vF2OLDNuYL1im2dPSm0ICUC6pkJU+TAPU3cQ5ODnlFrb5yStKV3DQHhWFMFUYkUva4+uGXtcXIG6VLWkcMtKlChIVdCcOjqHIvFpJPbdqpQCSmgoWGraYDwEMq2jKlgyiQVAEBiKZjCmZqIjdq18KIAYLuqIqT3XToSC5OFIbLDfNAgqs2tLlrP0Sbl0ByTnW+pRDCpwYCkVk2V2hACgSHAfAtWv8ASJFr2sm6EAVwyJbLCnqiunBSsiwBqEkZeESWNIGa6spM2xJHZlwbyWPPFuhpEVRKdWI8Rp0gSAprt0456GhDeMPzbS4ZQAIJZgBQ6Q4io94PTQ+esFMRdbAh8nY8qwwZvED6qxKtCSWAD0dxVnri+WkIpK0shQriCGW4AbB8aO76UrhHTbTZ/mVkRZQwnTWm2lsiwuy/AY8+sUXyc7Dl/wDPTmVLs3cDEBc4jgA/h7x/uxOtloVMWpai6lEk9T8NESZwa2w1Kv8AYtHvZN67RvqoyRC4ATD9jsapq0oTiot01J5CIJIAuVsSQBcpoQcXW8ewxJKVIe4QxfJQFX64+cUrRzHIJG4mpuKVsrQ9uilbNt6pM1ExOKThqMCDyIpGS+UHdtNntHaWchMi0vNQSDQHvy3ajE93QjSNI0TFbOFuskyxqYL+ss6j6M0Cqeig48TE2nkscJVLtmj3ke+bq3X6fpcbXKc958HJ9cNLUzh8/VCp8tSVKSoEKBIUDiFAsQeYMNlOsWACxqIKJP5CFGZ4/GHSClqINKH4pC5YDurx/pCSTiiGduvQ4QixpeYA7Y+Qr7odnTAAAKBmMMSaKr084SSsWcADmcH0+PCHdny0gmasJuoIJBFFEmiAB6RYnoOcQZlpKQftFm5CHpksCXKDYAlWt4kn/wCrRzaySjW+cVTVKVeJUbzq71cHbNoXaJVxV30m+kSzBJ01cZ83ELmpMu5M5Ds72NHBU32QXbVuURZawliC6vZ1fE+yOklJQlwGLefq1/rBT5uFSFAnvBjlrzEIsiwCLwcFw3WH1WhVEqAWkYOMOQUKwEkymYWqovzMHC+yAy88YEDJBStn2e8Qm5edyG5EAk5s2n2YnFapckhYStRZKCSbwLhdAcQAWb96mUJs3bIuGSFpu1CuSnchzhjg3MwxaETChSphlns1JQWPGa17P0chXm9YaviKCTZZ6TQkYtVv5nqwy6YRMsc4BFw3LpJLkYOGfQUGVYh2SxXlBQpLVMIDproz1dRD0w91p+jJSZ6Ci+ZRdQSu4TwUIVW6QS4xGBpnCdZFJC0BTgXiD6CRhoX4cIlShLnFRWHSk4EXSAaB2BdjUjkdIlzZAmWgKYBwlbBQIAV0JZhBrF0KUDwlBaXW8SCzo0qTxEHAtyaLs8kLqnlyFBTBEoEuxOJYA5AhuL4aGdobSUEgK7MklroUoliXJNBQti+DQ/brAVJCr6nq7kVrWtCGAT5xUIswBUTdejB8BrXF9I6aA7MpWRzbdMW6UhFQHCXVhm/tiIoLXedhcd3ZLYOA+J5RbS0LSL6ULoyb1BxF7oL65DlAsNnQVG+DcAJWpiXV4ZP8Uh0EDRFUBLkvjGq3M2cm0DsQZhmLWAlCRw9SvAZmuST4Zy12UJUq7kaZUyLGOmfJ1sv5nZF29f1069KswPopwmTf/EHrrHbyMNynoYnSvDG6lX22FIkol2OQfopAIJ+8mn6xZ8XHKKowyhVYeEVLnl5uV6LTwNp4xG3kg0bLdHZV1BmqHEscPJOvjGe2Hsvt5oT6Iqrpp44ecdDSlgwwFIqa6ew3Y+6rdp1Fhum/dR9oWITZakKwIx0ORjnNokFClJUGKSx+NI6eYy+9+y3AnJGDJV0yPu8oYopsLsB0KjbNqN2/dnQ+qyhhUqaUqCkliCCDoRgYSYKLsGy0RF8iqT5U9iBVzaEpIuzeCekYInAY9FAeY5xgiQSGfD1x2nZSpcwTLNP+ptCbiv3VegsaEH3aRyLbWw5lltEyQukyUopOQIxCgdCK+MWsUmNt15/tGkNNMWjQ5hV0xLGnLHXPwhQJLYP8eqASBQF1HE+5P5wlcojkRDqrksB3wdjjrBl7rOxcePxj4QpDqxYVBxxDtR4dVZ7jlbABRSBmSKZYMC79MYSSbs1qKTQ40PMc9YsbPa7yFBUsLY3wASA7VvAZXQSWbARFNmKCX9HPEYUr4gwuRIIQVjHEeBDnQYtXnpAKSXbD2zP9YEhKQaAYADSiQABSKhKS+L1bGLRcp+alBwXOIq51r7YrCav6/X6oISUmzBwdQacufuh+VM1GBwBziJZlDz90KCwC+AOUBBOhT1OMCDvnImBCSVxZbQLOFE8RIF0UVdrUlwwwpDk6zhfZiWjhUCkKUQSopZRLKLgBwCWAoBFFMtCjUEsWz0bFzyduUFLt6wCxIvFyRR8c9A5PUmGsHNCynomqC0pOTMKChJqGxxMWGztpdpaEKSkKADcQFWNL12jGIVotClCWQUpUlJF9wSoh3JVjXJ/shoesc3iUyVJ4eJsXLAkthUZHPOscuAsldXK56JRSVope72F0FN8M2IN6lcoFutgKUFKyAHUTdLBrqmPhy00pE2xbgxcMCp6vmGPCTyybCI9pWFjS8EkAMHfAEDDOghoM5lJQF2jicqIDvWteQNHgkm8sBIZzkK4g4Y89YcnySlIYMS9HJo5cjFusP2FAvAqUQS6gUCpwzJYDnyiRYBEKxlWJSOIg8q0TzPMY9cYi7QtKU3UgF04BOtQSdfHwMS5E83FKUUhswCpb1AAD4+1jlDI2QeyvOy1KvEEgOlNTexu441wywhsNANyja2ak7t7nTLfapaVqCE3b04hLdmgOS5LAqbPmmNht7aCZsxpYuyZaRLkpGCZaaBurPEmRL+Z2FMtrs+1JC5gckok+gkk1dT3jhmMopYjVMh+QLX7Do8LTUO55D6df9/KEPS4ZjRbobL7SZ2ihwoNOasR5Y+UV8kgjaXFX08oijLzyWm3f2X2MoP31VV1yHhFmIAig303mFjs5KSO1W6ZY55qPJLv1aKFrXzyWGpWNlkLiXuWghE6SFJKVVBDHpHPvkx3sK3s01RKqqlKOJzUjr6Q8RHRY7qIH08mB3JNsfiFwua7VsBkzFIOVQdUnA/GkQ43W9Wyu1l30jjRXqnMe+MLFzTTbxl+fNa6iqN/GDzGRQMI362aLXYxbEh7RZkdnObFco9yYf4ag8idIXE3Y+0OxmOoXpagUTEmoUhVFA+3wifDJgd3JnadHxMJA+YZj2XE1iHpZCjUZeZi9363Y+Y2pUtLmUodpJXkqUru+IwPR4zqEF9YtVgSLZKZLsz1OR5PTXyHlDNodQKiXKlGvhX3ROkG64mNUEsDRruFM3aG5ZKJb3QXJqzgAgAN5UgIKVaJ4mBBAIvAkknhegpkyS/nCEtWvC4oHYgYE8nOGrwdkmqQksWJDBJ7tRjoCxx5wwzEOCD1p8YQEk8Fu5GArlQ8vVEW0ybpXkFMa51csWwBpziXs+b9deeiQQdCFD3PTlCJ6CuWkpDKDiuLZeD3qwklAkpxDjWETBRsCIOyniZVOsC2XQWToC/Nh7CWg80EiXOADUg4aSDpAgpKxITeqSa50JJqTQYRHVNdJwyxcnOgyGMS7RLvkhABCQAVMwYAsNO7WBsyWkTONKVghXCXxY4MCzVjjQXSQ2WsKISpiEgkvV0guoAKcDvEuBrFlaZiAQlLg1fiBbSoYUbEtjhWK60bJuJUruhnAVUlJ5gNmBEqxJdF5XEaCpui7gmtDjnHDrHMJapc6YDdKlKwQMHBAxKWLFmJDlzehCbQk3zUkJcEcLs3IEMK0zDamEocrCFTAhJpeIUaB8GDucPyhdkloT2t96JNU0TR0hxixIc0y8logkyJaQLylC6WagUp8y2Yf0XrDyVUASkYYhq0fEZAv5RCs6kpIvEHiBzAZ8dWb2xYbKsbm8pheLh8H9+o8Y701XQU2z2cIUVBSlFsWahTgl831yx0jW7m7KlzJhtExP0VnF+YcQpX7OUlxV39sZ+VZ5xmoQgEpJCRcHEXLMA+Jjb7dKZEtFjll7hvzlfbnEVc53QwiO99hiKn0NKamYM5c/oqvaNuVOmLmL7yi/TQDkBSIsLaExWE3zXobWhrQ0aBOWazlaglIcqLD4+MI6XsywiTLShOQx1OZPUxndzdlMDOUMaI6Zn3eBjUvFDWz43YBoPVZ3aVRvH7saD1RWm1JloUtZCUpBUonAAVjhe9W8KrZaFTDRPdlp+ygYDrmebxqflO3qvK+ayzwpIM0jNWSOgxPNtI588aDZFHu2b14zOn0WbqJL/CE5ZbSqWtK0EhSSFJIxBBcGO77r7wJtlnTNS17urSPRWMfA4jrHA40W5O85sdodRPZLZMwcsldU+xxEnaVHv48TfmCbhkwmxXcCYwO8ey+xmlu4riTy1Hh743iVggEFwagjAg4ERA25s3t5RT6Qqk8wPfh4xlqabdPz05q+oqjcSA8jquetBGDUkgsaHSEmNBdaxSNrbJ/SFhVJAe0WYKmyNVI/aS/eOgjmNisrKpVTgDk+fUB6atHTLHbVSpiZiCyklx+R5HDxip3+2IEzUWiV/y9oF9NaIm1voYebdYsIZC5tupYrbNHupd63R3qsLOoqYSHUQlIu4Y8+gy5Zwa5oWTLAoEiuRUB7C5bOr9LWzSkgEhiS2Ac0L1ybyxiPOmlblyChyKOnmWFBVg4ziQHXVGoVpBKiUhhTPAMA9alwICpWD5YscsQ/h7YMpKSHLajPyg7QQHuvzJLvBugko4ReyHLM5HweG1TT2azlwgDIMX8BjDqReS2bV83BpmD7YYQKMWarj4+KwroJidZFFbNXE6AZZ5wZkXg7YDXkfyMOoQBgKctfjKGeyVdJA4QTka5wb3Suod4wIM+HrgocRWu2O02R2Skoli8pa5pNZjYCrNd1FeLMxYqsfZrmdkgXmSCVGhvXboDeknHEOMXiFsVcxST3UtMSSCkJKQoBIJV9k1F3OpiftCepK13lJSASQQwB7uF26NQAaCjRBeTey5N01tbZyErSlS0LEuWFTEErAVNYhbKWKlyktQUpgTGc2fagm8CkkfZ1IwBpljgO7Fva1/RzCntDfYpUWvkkYTHUTV6a0aKqyISAgkBwWLnhqCAG1YEnqNYcZ8uaQU7aVqvgKmJCCkdmlgQA3E4avpCsUl81zJ15Ur6qxo1ALHEkqlcIQFTO4CQCrDGjMxCXDu0U1ts11ZIDNQDMdXD1fwdjHTHckQjsEgTC1wsnFs9BpU0aNPZrKglSFqC7qWpwksXcDCl4B4orNMly0AKKy5CjdpeAc3VdDnFzu5s02ubKTJBC5pukkghCQPpFKAyu8T+GccPu4pLZboSPm8qZbFlwPo7OlWPakcSuYQPW+kQFLJJJLklyTiTnFnt+3JWpMuV9TJT2csagYrOpUavFVECZ+I2GgW+2TR8PDd3zOzP4CWIlbL2cZ01KBhio6JGJ+NYiiNzuxsvspV5Q411PIZD3+MVtXPuY78ypVZUbmPLU5BW0qWEpCUhgAAByig323oFis5Uk/SrdMoaFqqPJIPm0XlqtSZaFLWQlCQVKJyAxjgm9e8arZaFTTRI4ZaT6KASw6nE8zEHZVEamXE75Rr39yx1RLgHeVXCeVEkkklyScSTi8OBUREqh0TI3Oiqrp4qhN6saTa+yQqyypiQ02VJlmYB6SCkG8f3k3gD+6R9muUK4ailEgJHLJOywuiNndV/Fda+THevtE/NZh4kB5ROaBijqnEcn0jfkx5ssVvXKmJmSzdWhQUk6EH2R3vdneBNss6JqaE0Wn7Cw14dMxyPWMttij3T963Q69xUymkxDCVTb27MuLE1I4V97kr+vu5xnSY6VbrIJstSFYKHlofAxze1SDLWpCsUljCoZ94zCdQtbs6fGzdnUeiaJi12UlNplTLHMIabxSicEThUeCsP94qCqAmYQQQWIqCMjFox+E3Uqqp21ERjdzWR2zJEtZlKSQUFSVjDiBDgfwnPPoYhzJl5Fy9dFKhjhrnVh1IeNv8AKHYUz5KNoIHEWl2kAYTAwSvooMH6c4505NW+HizbplovOpI3ROLHahTp0kKCikPdTh8Y5mIos5YPmHPL4EPWOYMsQXf1ZfFYdtACQSA9CwFdB5B8YKaUcyClIu5h2GLHWGVCtYFntJCjo0K7UNQV+MINiCgkS1FIGDPnjicasf6wc21XyX/ug64UGkJQDnQZ55gwidIKSHzr4QbC6KQmUshwHHVvfAhpRD1FerQUdIrWyrTKkoTeU61SwmhCglyyiGPEs4Ah7ocwi0GWpQSjtFIulYmlk8TlVGGAY8Lu/SK2yIkpQ6iVLxSKMUjGoVwlnJd+WZiwG0UlCkumYq8pIVwJXdqR2YPdc5uSwyeI5bZcqvtM8KvXXuul3cGlGFSAH8REO1rZKWDEBqMDTCoxcMXpn4KnIdV68VBZxbmUuefhi8NqljBPMu+Rp7IcAARU2SpIQxwIJUHSW04icXZwwNc4dSQupKnIBCQM+ul0N184glaSm6hBvML2JFGqCS9WOGrc4k2C0iqnusCwILl8rwrmznVoBHNJT5MgBHaLWg1usUhReuRyIrlhHQtiSvmtiM3CdbB9G4CVS7NqWwKz6mjKbl7sotc0GYViRLHbT3buAlk0zWQwArUxp9rbSM+aqYaA0SkYJSKJSOgiNM/A3vKu9j0W/lxuHwtz+/JQjAECFy0FRAAcksBqYribZlbo5Zq23a2X200EjgQxPM5CN1EPZGzhJlJRnio6qOP5RMJjM1c++ffksnVz7+S/IaLL787FtVrlplSFS0y+9MKlEFRHdDBJ4Rj1HKOO7e2MqyzjJWtClpAvXCSEk+iSQKjEjJ47LvxvYLFI4SO2W4ljTVZ5CnUtzjhk6cVKJUSSS5JqSTiSdY0+w99urmwZyyzJ67qkqsN+9NvGw2Ts2z2iyyzMRcUlSpalo7xulKuIYF0ruvQggGuBjp2In9HFQDzSRPJzEpKlS7o5Mb55dIstmWUyrPKQaKLzFDQrusPwJT5mJ1RUB7fgNiDbw/CnbOoi+cNkGRbf7clapXjNLMFhJRkUqSq8npdF3oYylt3RIE4y1XjKmEXSKqlFAmIWk5quu6eRI0i+vnDKJRtrCWUhlpYk/au0R5JpECOV8Ju1aCv2cKnD3X8LZea53s+zCZNQhS0ywotfU91L4EtVo65uVuXaLDNKjOlLlLDLQAty3dUHDODTmCeUcv29s3s588ISezQoEEVCUr4pYJyoW8I6R8me+PbIFmnH6VA+jJ9NAGB1UkeroYd2s6V1Pjizb/Ifn+/VZGFoa/C7Vb4GMzvlsu8kTkiqaL/hyPhGlhMxAUCkhwQxGsZCCcxPDh/QriGQxPDwuVkwBEvbGzjImqRlik6pOH5RCeNUx4cA4LVscHtDhoVb7DtSAVSpweRPSZc0cjgrqk1jnm39lKsNqVJWHVLUWPozEKFFDqkn/cRr0qiVvLswW6xCbU2ixjiAxmWf3qRU+esWNNJ/ErNbco7/APO36H8Fc4lpKQkJIoCA3pOTjoW1h1Fiu8RNcmcUZTt6vXBICGSA99TufRCRQOOrmGVlRq4YaYeYiWb9ayhRCytiCD8YZc4dRLQ2LHLV8MIEpYfEaH84jT5YAvBTvA1yXJU2RYrwNQCDhn6og2vH8tYKxrfEsGxoAOvKEWiccMeYhAEOS5psTBmD8eECEpAbGBDiKKxpN4tlQN+UPyrOCCbpLAqLKFQ7VzGVM4ObaU9ohSBdAoWrR/X05RFtDXias/i0DMpKVKPaKulTJaj4A49KtDkuxEhRBDBgS9HLuH1o/hjDCVBKElKiVPxAp4QB3avXDBhBCa5+yMwCWJc8+fqgJJ5CgXIoog3sgwqCK0OTQ6sFkBDqbhwepLi6NTEYJukVL4EctI6LuDu+Jal2yen6OzlJlJV6c9SXljogELI1uvVwASBmnI2GRwY3U5K7Ni+ZWSXZP2yrs20nRRHBKfMISfPrFdC589S1KWoupRJJ1JqYRFPJJjddejUdMKaERj7/AFQjTbn7KdRnKwS4T1zPhh4xQ2CxmbMShOJPkMz5R0azWdMtCUJoAGEVG0J8DcA1Poou0qjAzdt1Ponog7Y2rLs0lc2aWSkeKjkkczhEwmKfeHdiVbAkTlTLqahKFBIc5mhctSKaHd4xvDlzss669slxDeDbky1z1TZhqrAZJSMEjkH9Z1iJZNnrmCYpCb3ZpvrbEJcAltA4fSLvfbZ9lkTuxst8lH1ilKvC99lLDLM6lsoG484pnTWLHsVkdUqQv3GPQBKG0wfGLC2QPUqtkRkmDCdTa6vrFNuyrMQ31MuhqDQggjMGoI5wJs68ok4msO2pSWQEJupSlruQN5SiB+7xU5UhKLAorlpIbtGIP7rkE/ymKcuaPiPevQIGiKJuPIgW8EVls6pirqaqIJA1YOw5wgRZbKIFvASGSJigOjERYbe2GTPWZYpcMw6OKHzIhg1IEgadCLpcSA8NOQIuqedLlpK34xOTKE0DC4iUlN3+J3VyIRmDGCnJXZbQoJUQuVMIChi6VUI9sbaXLKiEjFRAHU0EU9mm2Ze0ZnztBMmas3VXlIugngXwmqVBq6F+tlTPwYrgkWzHXbL0Wd2zTxxiMMyNzmuo7o7zJtsgTAwmJ4ZiR6KtR+6cR5ZRdvFJsbdGz2VZXISpKiLp41EEY1BJByi6jF1JiMhMN8Peo7A7D8Wqpt6NldtKdI40VHMZj39RGBjqpMYHefZfYzXT3FuRyOY9/jFnsyo/xH7K72dP/iP2VO8TtjbUVImpmCoFFD7ST3k+I9cQHg3i9a4g3CtnsbI0tdoVT797upsloJl1s85PayTldJcp/uks2jRmES8W/wB46rLsYt1kXYz9ah5tlJ+2Ab0t9FD3xyqYm64IqCxHShoYt2PD2ghec1lMaaUxn7fRLSwd8H5davkzw3Mk0epbHQern64MEEBzXBzhnSHDI+ivd5zdTg1ASoeDiOlEUaWnHkMD1GENzUA8Ipm2vQO0KTOIN5hXUA+2EzV9HFA2nx7I7STPzc6KPhAhfzqBBRUsWFcwcCLxIBS1a6DnTCGBIAm3J96W1F8LqSWPo0Lu3nF1s9XZyUzE4pW/EQBeF26AKvkWIoMordo2vtlFSyWvEswcOBQGhIYDSG2uJKCY2dJClAKICcVcQTTRyDzyibOsAE+6O64ABNQACXJusQMyxxiFY0G+li1RXECoxjVKs6p8u+lCSKXlsSbqaMwqy1NUDJmjl7rFBJsOxTPXJEmWQpa0oSwZK1EmqnqyUhzTBzHQN4rYkFFnll5cgM4pfmftFnqaDkOcM7vf8PZPnRTdnTgqXITmhD/SzXPE57oJ05xWGIE8lhhWq2DRf+h/0H5P48UHgQIsNhbM7aaAe6KqPLTxwiBI8MaXFamR4jaXO5LR7pbLuI7VQ4l4ck/1x8o0MElLUEHGVlkMjy4rIyyGV5eeaKMnv9vd80k3JZ+nmA3f3E4FZ55DnXARd7f22iySFTpmCcBmpRwSOvqAJyjgm2NqzLTOXNml1KPgBkkaACg6RcbI2fxD948fCPMqDUTYBYaqGtTmsW+581rXLB9O/L/GhSR/MRFO0KkTShSVJopJCgdCC49kbSVmNhb1iyro3ljw7qN10Wy2UzFXRiQfUCW9Ubheyh29nLUShaP5Q3vjHWHaAvyrSjuKN9hkf2iOoJPgUnOOk2acFhKkkEGoMYmuc4ObfTPx0K2VdOXBj2aEeZVfI3YQm0Gc9akBmYkMS+f9YmW2SbiwkcRSQPIge2JwVFZt3aiZMsqPewSNVRXuxSOFszp4Kqa+SV4BzOgXPXEkvRS0rPRkgp9ZL/3RGM3znPa16pRLQeolpBHJi4blGrmz0y0qnTe4k4feLxCB1xOgcmOfWq0KmLUtRdSiVKOpJc+uNlQRfGXnkLJ7bsrfhiGbtT7LqnyZb4dsgWacr6VA+jJ9NAy/iT6x0Mb1483WO1KlrStBKVJIKSMQRhHdd0t5k22QFpYTE8MxIyVqP3TiPLKKHbWz9y7fRj4Tr3H9qupZsQwnVXcQds7NE+UUZ4pOihh+USLRbESw61oR/EoJ9pisVvjY76UfOJZUpQSAklVSQBVIIFTFJEyW4dG0m3UCpokwEEHNYJaCkkGhFCOYgnjTb47Kuq7ZIoqiv4sj44dYzDRqoJhMwOC1UEolYHBO2e0GWtK0llJIIOhEQflK2OlZRbpIaXaC01I/Zzx3geSseo5iJTRb7DXLmJmWSf8AU2gXX+xN/ZrGhBYeIiwp5MLrHQqq2xR7+LG0fE306lyIoAxES7Da7hAIIxJ6KAYhwW6tUHpCNtbMmWafNkzQy5aykjVsCORBBHIiGJSup5DF4s7LDpUyUxxp5E/lESYKxKVVgKdT8NCFC69KmnLnCBQSkAAAe4Y5+uBEdSHzHrg4VklfW+agqEtShcSqsxAvFyHq4BJ1L+UVsuUFTCLzuWSpVC2Rxp50i4n2JCZZ4SqYWUKEEKUaBqgkJ4shhBbPCT2bybyqklyHADMB9oLusQ4pzhgOsMkFJsu6irwUV3LzhlAVUwLJAe8K4iNju1soTlCQB2UtA7SetWISGfANgCGP2tRGb2TMmveZZZR4kgAC6SGBUXUwcMaho29qs4sdn7AfXT2mTnLlEsfVSn6VMR3k3u7kpVJTuqZhGP6OZUPbm1O3mlQATLSAiUkUCZaQyQBlr4xAgEQIgOcXG5XpMcbY2BjdBkgI6Du9svsZQccauJXXTwHvjN7qbK7SZ2ihwow5qy8sfKNuIo9o1Fzuh91SbTqLndN5ao4IwbwUVCqFjN8dyp9umg9uhEpA4EXVFnxUatePsEZ//wBHJn9pR/hq/wA0dSMCLKLatTEwMY4ADuHsmTAxxuQuXj5HF/2lH+Gf80H/AOjav7Sn/DP+eOnwTR30zWdvyHshw8fUsJsf5OZtncC0oUhXeQqUq6SMCGW6VD7Q9cWO1bZ+i5ImArmJKwns3ADkKLgkOO7GqjI/KZs+bOsqEyZapihNBISHLBCw9OZ9cKGpfVTtbORYnPQeyeLnRxFrDl1aq72NvCLRZRaG7NJCjU3roSopejPhGW2ttSSola1zFMDxTEkoSOSJagpuTxcbn7LI2dLkzkKSWWFJIYh1qP8AWJUjdOzpLlJX/GXHiGY+MISwwyv1yJAt1fVSqV7GMJdfFbKy5TtKbJtEwEzrRPaiUyrOlCUjRIKzdH90k5w9Zd2pivqtnT1858xSR5JTL9sdnlygkMkADQAAeqDMSTttzRhY3xP+uFVxpsRu4/373XLLLuTbj3ZFjkdUoWrzUJh9cWiPk/taw023qA+zLCgPIFKfVG+MFER+1qh2lh9r+ZuU42nYOtYiT8ktmxmTJ0w8ylP/AIk+uLWx7g2KUQUyASKgrUtRcVBqW9UaGBEZ9fUvydIfG3ouxCwaBM2yzCahSFVCgQfz65xza22RUqYpCsUluuh8RHTozm+GyryBNSOJNFc06+B9sPbOqN2/AdD6q1oZ92/CdD6rGwUAwUaRX6d372b89sibagPPkASrTqqX6E3qMCeZ0jmyEDWuTU8Y6tsHaYkzeMXpS0mXNTkqWqhpyx/3jCb5btmw2tcp3lnjkqxC5au6XzIqDzHOLaCTG3vWC2rR8NNdvynMfkKpKByoC7qcqGVNeQxhlSglwM/ZlBiZ0fkIaUly+HsiRZVKcTLcPwj1coENKkKySSOmMCDZJa1c15PCqWOFJmHBYANAGfk7ViRsmyhJlLKSi6VOfSJdLA3nGINBpE63SkMpDp4wEAJo7F6+lQl6vXpD2zwuapKAfpCoJCRiCS2pF45vWK92YsFyVYbjbvXJi7bNI7BHGzMqYsuEJFGAJy0TDlvtSpq1TFl1LJUeVcOjARbbdWJSEWRBdMmswjBc4949E90dOUUajEad9/h6luti0W4i3jvmd6cvdFCXg3glJiOr1afZ29MqVLShMtdMS6anM+MSP14R90vzTGRAgjEI0MLjcjzKgnZ8BNyPMrXHfhP3SvxD8oI78p+6V+IflGSaBA4CDq8yh0dB1eZWrO/I+6P4/wDTBfrwPuv5v9MZQmBB4CDq8yj0fB2fM+61X68f9L+f/TBfrx/0v5/9MZV4OFwEHZ8ylwFP2fM+61J34P3Q/GfyhP68H7ofjP5RmIKFwEHZ8yjwEHZ8z7rTnfg/dD8R/KC/XlX3Q/EfyjMGCg8DB2fM+6XAwdnzPutMd+VfdJ/Efygv15V90n8R/KMyYKDwFP2fM+6XBQdnzPutMd+V/dJ/EfyhJ35X90n8RjNGEwuAp+z5n3R4KDs+vutN+vS/uk/iVA/Xlf3SfxH8ozEB4PAQdnzPulwUHZ9fdaf9el/dJ/Efygl78KIIMlBBoeJX5RmXgxC4GAfx8z7pcHB2fM+6NSg5YMMhoIAgmhxaBRtA7kO+fhpEwKTpkm2iw2nsz9I7PVKFbVZQZknVcql+X4YjoIgQ/s63qkzUTEFlJIPXUHkRSHoZMDrqFX0oqYSznqPquY3Hph184SbOr7JwfDJxxe6Np8pm76JFoRaJI/4e1fSIA9Ff7RHJiX8YyKbSUpNCHADuRRwfdFve+YXnbgWmxT06SlBurvpUkAFLOxAECI060qUXu4gVqXLByScyanrAgWQzWsFmTedBmTFki6aPeGLgkUYEvnVuek3Wny7Pa5IWwurQVlnq7OKuweueJimMi7OSq+8wAm6Eld88NVCjOwOWHKtdLtaySpqvcUnNJJLltTrEW/NcBbba0lUudMSt7wUp3zq7+Lv4xDg7HvoJiAi0SBO7NNGV2c1IDkATMFJYd1QcZE0ESkbSsqiybNOPP5wli9M5QMRH05vkVtqfb1PuwJAQfJQ3gPE1NrsygCLPOL/9wlx/F9DT+ohFm2lZFkjsZwILVtCfU0kkxzw7u5P9OUvf4ftRoJ4lnadlZxZpxq3/ADMt8We6Zd7Hk9MIambasaVBBkT7xwAnoOOdJWGcHh3dYS6dpe/w/aYMFEyftSyovPZ55ugEtPQaa0lNmB4wEbUsiqCROcAkj5whw2v0WeWsLcO6wl07S9/h+1DgPEmy7VskwEps1oYEgvPljAOWeXVveII7asV1ahJnqCDxNPlkjm3Z1GfjC4d3cl07S9/h+1HeBCkby2FWFntJ6TUZ5fV4w5+n7EA5kWkB2+ul1PLg5QuHd3JdOUvf4ftNNBGDRvTYSkq+b2sJBZzMlgP4y4YVvjs8FjJtb8pkr/JHQpno9N0vf4ftOGChr9ctnfdWz8cr/JB/rZs77u1j+9KP/jB4WRLpul6z4JRgQj9adnfYtfiZX+UQZ3l2fpa26yT7oXDPS6bpOs+COEvBHejZv/d+UqEfrRs37Vr/AAyoXDSI9NUna8ku9AhKd4tnEtetX4Jf+aHVbY2eE3iu1AOz3JR9i3bnA4d6PTNJ2vIpEARLsFtsE5xKmWlRDOLkkGugVMD+EP29FkkpvTVWpIpXspZFXaqZp09Rgbh17flLpmk7XkVBSawUF+n9m/2i0f4Cf/0hwbZ2aWCbRaHz+gB9V+lOvhhB4aTqS6Yo+15FIghA/TWzv7VN/wDjn3LhK949nIF7tZ085ITL7IH+JalFh0rCFNJ1JO2zSAXxX+x9knfe0NsuzJUamfMKBncugKI5XiYxSNmFcoLTWoCuTuXPQAYRL3h3kVa5gmTEpSlIuS5ae7LSBRKR63OJiHKtYCQmt0lyH8a6aRZNbhaAsTUSiaV0ltSmkSg1ASPGBDgsqc3fPiAr0NRBR0mFaTVMlBFDeIcYs5o/hFzshRIL1vFRU+ZCqE6nnAgRDemiq1FVrJqbycesXlnUyUt18ezxgQITtUTopyFEhLl+E4/+2DDG7kpPaWgsHAmkFg4L6wIEdDRON0UIKPzYF63p5fNwEEeRPrgWhA41MLzmuffAx6FvGCgQCuU/ttICJjDG0XTzTp05RENZhSapJluDh3tIECAEFDtR+itQyDsNONWER9lSUmUHAPCMh983sgQIcGiPJW0xP0Sfj9kTFfNpYpbU+kGFMU1gQISAUvvJnJVVIlLIBqAbiKgZGp84zbV8YECHYua6aimCsIAr4/lAgQ65EpU4V8Fe+Ir+yBAgJBEk93+L3QzJx8YECCipWx/rkDIliNRjXy9UT9kpBnzQQ47GeWNQ4kqIPV6vAgRw7VBJ3QP/ABA/hPujaqQDNnAgEJu3Xq3CRTTE+ZgQIgzf932SOi5vaR9IfH3w/s0/SK6K90CBFhyQUFeMSJw9ggQIKKZOXWHpQx6e6DgQikkW08Z8PYIECBHKS//Z"/>
          <p:cNvSpPr>
            <a:spLocks noChangeAspect="1" noChangeArrowheads="1"/>
          </p:cNvSpPr>
          <p:nvPr/>
        </p:nvSpPr>
        <p:spPr bwMode="auto">
          <a:xfrm>
            <a:off x="63500" y="-657225"/>
            <a:ext cx="181927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data:image/jpeg;base64,/9j/4AAQSkZJRgABAQAAAQABAAD/2wCEAAkGBhQSERQUEhQVFRQWFxgXFxgXGBgYFxgYGhgYFxkaFxwYHCceHBojHBccHy8gJCcpLCwsFx8xNTAqNSYrLCkBCQoKDgwOGg8PGiwkHyQsMikqLCwsLCwsLCosLCksKSotLCwpLCksLC8sLCwsLywsLCwsLCwsLCwsLCwsLCwsLP/AABEIAMIBAwMBIgACEQEDEQH/xAAcAAAABwEBAAAAAAAAAAAAAAAAAQIDBAUGBwj/xABLEAABAgMFBQQFCAcGBQUAAAABAhEAAyEEEjFBUQUGImFxEzKBkUKhscHwBxQjM1JTktEVFkNicqLhVIKT0uLxJDRjZMIXc5Sy0//EABsBAAEFAQEAAAAAAAAAAAAAAAEAAwQFBgIH/8QANREAAQMCAwQIBgICAwAAAAAAAQACAwQREiExBRMUQRVRUmGRobHRIjJxgcHhQvBD0iMzRP/aAAwDAQACEQMRAD8AwStplBXTsyoEgXRUKoWvalLPljDuzpNoni9KlhQJCCEpqlSu62SSouEuH4fGKHbxHaunQHxrDmzNsqkkFJIZ8ia4j105PEfBleyHJX1jsqkKmJWkntCkArTcF8vQZNRQ8MoZtuylIJSthdvCmALiiimhNQ1TpB2za653HOdwxf0iMDiHVhyYPCJFtmMCju1cZuRWnr61hqxuSubKulTpkshaSUTAVXSkVCVApUQRUuDhhEDszTiU7ksMAS3ri+TMJSGAYUU5q+Ll6MaRAmWMqWSQQNUinRIzh9rhzXSrTZHPeejvT3wxaLOUtVwdInTrMHoDzJ9sJtVnYkMATpHd0rqLZ1EFx0c86RIMjNPd99NMBWIqsPbD0kdSSOcFFS7NJF5N52Kg+laUgxKWrDhSHxfM+tz7YkWPaISllpCqjEes5vBzLbRXE5V3Q2HQ/GMNEm+iCZNqLm+pwAGxU4BzOfsoBhEiVMv3nBWE90kY4gOBi7ViNKS+DEHiYhwCKEamNtuXu0J81IUCmShPaTyTRKEvwiuKqDxOLOQ48kQCTYKz3asZsViNpXS02sFEpxxIs7uV6gqNegTEJCYtNubRNonKmMye6hOSUDugCIgTECV+N2Wi3+zaMU0IB1OZ9kSEUi02Jbky1lMwXpMxJlzUnAoVQ+WPhFeIUBHDXFpuFNlibKwsdoVjN6d11WS0zZNFJSAqWo4KllghT4Pj4iKudIGTgpCToBe60dq+cdS25sobQsJSP+YsovJr35PpJOt01EcnmS1KWEE0xLkB9eeHviza7ELrzupgdBIY3cka7SzMRfDBBDUDkhzq+GkQnVQKehatK6V5+2HrUtLnG8XfSsNKWwNH/MgPDllHU1ckXcrzVTgR59YaZGAJCmwOZ5NjjEZU4mp/r+cFdvd44coGFBWSwyU88X5DDpET5wnTX8RwfXDXOAsm5Vj9nXQ+XvhqSpyE5AlXV2cPrQNHVkU8gqU5o/pYeoCCX9GSMQQ7jmH9/qgpqwzJw5hoXNm3kJch0gJ8KkeXvEcoISLSSyaOkuknLo/SHp8wMLr4VxZ+YhogS2KwkqCKC9g+BI5Aw1Z1MmuuOX+8GyRRkOBXMwYIb4aDWMxn5wm0UxIqPdASUtE1gK/yj84ENybKopDSied0wcCySlS5CDMItAdgyAC1aqZROWvqiulWcgEFLksAciDR8K4Ub14RMl2syJl5rxIWHoQq8CknQ0OcPTEGYhF6+lBNCSSM3NfJhThMci41SUqzSE8CGvKEo8RfNbhqZAjXGLSVJEqXx0vF2OLDNuYL1im2dPSm0ICUC6pkJU+TAPU3cQ5ODnlFrb5yStKV3DQHhWFMFUYkUva4+uGXtcXIG6VLWkcMtKlChIVdCcOjqHIvFpJPbdqpQCSmgoWGraYDwEMq2jKlgyiQVAEBiKZjCmZqIjdq18KIAYLuqIqT3XToSC5OFIbLDfNAgqs2tLlrP0Sbl0ByTnW+pRDCpwYCkVk2V2hACgSHAfAtWv8ASJFr2sm6EAVwyJbLCnqiunBSsiwBqEkZeESWNIGa6spM2xJHZlwbyWPPFuhpEVRKdWI8Rp0gSAprt0456GhDeMPzbS4ZQAIJZgBQ6Q4io94PTQ+esFMRdbAh8nY8qwwZvED6qxKtCSWAD0dxVnri+WkIpK0shQriCGW4AbB8aO76UrhHTbTZ/mVkRZQwnTWm2lsiwuy/AY8+sUXyc7Dl/wDPTmVLs3cDEBc4jgA/h7x/uxOtloVMWpai6lEk9T8NESZwa2w1Kv8AYtHvZN67RvqoyRC4ATD9jsapq0oTiot01J5CIJIAuVsSQBcpoQcXW8ewxJKVIe4QxfJQFX64+cUrRzHIJG4mpuKVsrQ9uilbNt6pM1ExOKThqMCDyIpGS+UHdtNntHaWchMi0vNQSDQHvy3ajE93QjSNI0TFbOFuskyxqYL+ss6j6M0Cqeig48TE2nkscJVLtmj3ke+bq3X6fpcbXKc958HJ9cNLUzh8/VCp8tSVKSoEKBIUDiFAsQeYMNlOsWACxqIKJP5CFGZ4/GHSClqINKH4pC5YDurx/pCSTiiGduvQ4QixpeYA7Y+Qr7odnTAAAKBmMMSaKr084SSsWcADmcH0+PCHdny0gmasJuoIJBFFEmiAB6RYnoOcQZlpKQftFm5CHpksCXKDYAlWt4kn/wCrRzaySjW+cVTVKVeJUbzq71cHbNoXaJVxV30m+kSzBJ01cZ83ELmpMu5M5Ds72NHBU32QXbVuURZawliC6vZ1fE+yOklJQlwGLefq1/rBT5uFSFAnvBjlrzEIsiwCLwcFw3WH1WhVEqAWkYOMOQUKwEkymYWqovzMHC+yAy88YEDJBStn2e8Qm5edyG5EAk5s2n2YnFapckhYStRZKCSbwLhdAcQAWb96mUJs3bIuGSFpu1CuSnchzhjg3MwxaETChSphlns1JQWPGa17P0chXm9YaviKCTZZ6TQkYtVv5nqwy6YRMsc4BFw3LpJLkYOGfQUGVYh2SxXlBQpLVMIDproz1dRD0w91p+jJSZ6Ci+ZRdQSu4TwUIVW6QS4xGBpnCdZFJC0BTgXiD6CRhoX4cIlShLnFRWHSk4EXSAaB2BdjUjkdIlzZAmWgKYBwlbBQIAV0JZhBrF0KUDwlBaXW8SCzo0qTxEHAtyaLs8kLqnlyFBTBEoEuxOJYA5AhuL4aGdobSUEgK7MklroUoliXJNBQti+DQ/brAVJCr6nq7kVrWtCGAT5xUIswBUTdejB8BrXF9I6aA7MpWRzbdMW6UhFQHCXVhm/tiIoLXedhcd3ZLYOA+J5RbS0LSL6ULoyb1BxF7oL65DlAsNnQVG+DcAJWpiXV4ZP8Uh0EDRFUBLkvjGq3M2cm0DsQZhmLWAlCRw9SvAZmuST4Zy12UJUq7kaZUyLGOmfJ1sv5nZF29f1069KswPopwmTf/EHrrHbyMNynoYnSvDG6lX22FIkol2OQfopAIJ+8mn6xZ8XHKKowyhVYeEVLnl5uV6LTwNp4xG3kg0bLdHZV1BmqHEscPJOvjGe2Hsvt5oT6Iqrpp44ecdDSlgwwFIqa6ew3Y+6rdp1Fhum/dR9oWITZakKwIx0ORjnNokFClJUGKSx+NI6eYy+9+y3AnJGDJV0yPu8oYopsLsB0KjbNqN2/dnQ+qyhhUqaUqCkliCCDoRgYSYKLsGy0RF8iqT5U9iBVzaEpIuzeCekYInAY9FAeY5xgiQSGfD1x2nZSpcwTLNP+ptCbiv3VegsaEH3aRyLbWw5lltEyQukyUopOQIxCgdCK+MWsUmNt15/tGkNNMWjQ5hV0xLGnLHXPwhQJLYP8eqASBQF1HE+5P5wlcojkRDqrksB3wdjjrBl7rOxcePxj4QpDqxYVBxxDtR4dVZ7jlbABRSBmSKZYMC79MYSSbs1qKTQ40PMc9YsbPa7yFBUsLY3wASA7VvAZXQSWbARFNmKCX9HPEYUr4gwuRIIQVjHEeBDnQYtXnpAKSXbD2zP9YEhKQaAYADSiQABSKhKS+L1bGLRcp+alBwXOIq51r7YrCav6/X6oISUmzBwdQacufuh+VM1GBwBziJZlDz90KCwC+AOUBBOhT1OMCDvnImBCSVxZbQLOFE8RIF0UVdrUlwwwpDk6zhfZiWjhUCkKUQSopZRLKLgBwCWAoBFFMtCjUEsWz0bFzyduUFLt6wCxIvFyRR8c9A5PUmGsHNCynomqC0pOTMKChJqGxxMWGztpdpaEKSkKADcQFWNL12jGIVotClCWQUpUlJF9wSoh3JVjXJ/shoesc3iUyVJ4eJsXLAkthUZHPOscuAsldXK56JRSVope72F0FN8M2IN6lcoFutgKUFKyAHUTdLBrqmPhy00pE2xbgxcMCp6vmGPCTyybCI9pWFjS8EkAMHfAEDDOghoM5lJQF2jicqIDvWteQNHgkm8sBIZzkK4g4Y89YcnySlIYMS9HJo5cjFusP2FAvAqUQS6gUCpwzJYDnyiRYBEKxlWJSOIg8q0TzPMY9cYi7QtKU3UgF04BOtQSdfHwMS5E83FKUUhswCpb1AAD4+1jlDI2QeyvOy1KvEEgOlNTexu441wywhsNANyja2ak7t7nTLfapaVqCE3b04hLdmgOS5LAqbPmmNht7aCZsxpYuyZaRLkpGCZaaBurPEmRL+Z2FMtrs+1JC5gckok+gkk1dT3jhmMopYjVMh+QLX7Do8LTUO55D6df9/KEPS4ZjRbobL7SZ2ihwoNOasR5Y+UV8kgjaXFX08oijLzyWm3f2X2MoP31VV1yHhFmIAig303mFjs5KSO1W6ZY55qPJLv1aKFrXzyWGpWNlkLiXuWghE6SFJKVVBDHpHPvkx3sK3s01RKqqlKOJzUjr6Q8RHRY7qIH08mB3JNsfiFwua7VsBkzFIOVQdUnA/GkQ43W9Wyu1l30jjRXqnMe+MLFzTTbxl+fNa6iqN/GDzGRQMI362aLXYxbEh7RZkdnObFco9yYf4ag8idIXE3Y+0OxmOoXpagUTEmoUhVFA+3wifDJgd3JnadHxMJA+YZj2XE1iHpZCjUZeZi9363Y+Y2pUtLmUodpJXkqUru+IwPR4zqEF9YtVgSLZKZLsz1OR5PTXyHlDNodQKiXKlGvhX3ROkG64mNUEsDRruFM3aG5ZKJb3QXJqzgAgAN5UgIKVaJ4mBBAIvAkknhegpkyS/nCEtWvC4oHYgYE8nOGrwdkmqQksWJDBJ7tRjoCxx5wwzEOCD1p8YQEk8Fu5GArlQ8vVEW0ybpXkFMa51csWwBpziXs+b9deeiQQdCFD3PTlCJ6CuWkpDKDiuLZeD3qwklAkpxDjWETBRsCIOyniZVOsC2XQWToC/Nh7CWg80EiXOADUg4aSDpAgpKxITeqSa50JJqTQYRHVNdJwyxcnOgyGMS7RLvkhABCQAVMwYAsNO7WBsyWkTONKVghXCXxY4MCzVjjQXSQ2WsKISpiEgkvV0guoAKcDvEuBrFlaZiAQlLg1fiBbSoYUbEtjhWK60bJuJUruhnAVUlJ5gNmBEqxJdF5XEaCpui7gmtDjnHDrHMJapc6YDdKlKwQMHBAxKWLFmJDlzehCbQk3zUkJcEcLs3IEMK0zDamEocrCFTAhJpeIUaB8GDucPyhdkloT2t96JNU0TR0hxixIc0y8logkyJaQLylC6WagUp8y2Yf0XrDyVUASkYYhq0fEZAv5RCs6kpIvEHiBzAZ8dWb2xYbKsbm8pheLh8H9+o8Y701XQU2z2cIUVBSlFsWahTgl831yx0jW7m7KlzJhtExP0VnF+YcQpX7OUlxV39sZ+VZ5xmoQgEpJCRcHEXLMA+Jjb7dKZEtFjll7hvzlfbnEVc53QwiO99hiKn0NKamYM5c/oqvaNuVOmLmL7yi/TQDkBSIsLaExWE3zXobWhrQ0aBOWazlaglIcqLD4+MI6XsywiTLShOQx1OZPUxndzdlMDOUMaI6Zn3eBjUvFDWz43YBoPVZ3aVRvH7saD1RWm1JloUtZCUpBUonAAVjhe9W8KrZaFTDRPdlp+ygYDrmebxqflO3qvK+ayzwpIM0jNWSOgxPNtI588aDZFHu2b14zOn0WbqJL/CE5ZbSqWtK0EhSSFJIxBBcGO77r7wJtlnTNS17urSPRWMfA4jrHA40W5O85sdodRPZLZMwcsldU+xxEnaVHv48TfmCbhkwmxXcCYwO8ey+xmlu4riTy1Hh743iVggEFwagjAg4ERA25s3t5RT6Qqk8wPfh4xlqabdPz05q+oqjcSA8jquetBGDUkgsaHSEmNBdaxSNrbJ/SFhVJAe0WYKmyNVI/aS/eOgjmNisrKpVTgDk+fUB6atHTLHbVSpiZiCyklx+R5HDxip3+2IEzUWiV/y9oF9NaIm1voYebdYsIZC5tupYrbNHupd63R3qsLOoqYSHUQlIu4Y8+gy5Zwa5oWTLAoEiuRUB7C5bOr9LWzSkgEhiS2Ac0L1ybyxiPOmlblyChyKOnmWFBVg4ziQHXVGoVpBKiUhhTPAMA9alwICpWD5YscsQ/h7YMpKSHLajPyg7QQHuvzJLvBugko4ReyHLM5HweG1TT2azlwgDIMX8BjDqReS2bV83BpmD7YYQKMWarj4+KwroJidZFFbNXE6AZZ5wZkXg7YDXkfyMOoQBgKctfjKGeyVdJA4QTka5wb3Suod4wIM+HrgocRWu2O02R2Skoli8pa5pNZjYCrNd1FeLMxYqsfZrmdkgXmSCVGhvXboDeknHEOMXiFsVcxST3UtMSSCkJKQoBIJV9k1F3OpiftCepK13lJSASQQwB7uF26NQAaCjRBeTey5N01tbZyErSlS0LEuWFTEErAVNYhbKWKlyktQUpgTGc2fagm8CkkfZ1IwBpljgO7Fva1/RzCntDfYpUWvkkYTHUTV6a0aKqyISAgkBwWLnhqCAG1YEnqNYcZ8uaQU7aVqvgKmJCCkdmlgQA3E4avpCsUl81zJ15Ur6qxo1ALHEkqlcIQFTO4CQCrDGjMxCXDu0U1ts11ZIDNQDMdXD1fwdjHTHckQjsEgTC1wsnFs9BpU0aNPZrKglSFqC7qWpwksXcDCl4B4orNMly0AKKy5CjdpeAc3VdDnFzu5s02ubKTJBC5pukkghCQPpFKAyu8T+GccPu4pLZboSPm8qZbFlwPo7OlWPakcSuYQPW+kQFLJJJLklyTiTnFnt+3JWpMuV9TJT2csagYrOpUavFVECZ+I2GgW+2TR8PDd3zOzP4CWIlbL2cZ01KBhio6JGJ+NYiiNzuxsvspV5Q411PIZD3+MVtXPuY78ypVZUbmPLU5BW0qWEpCUhgAAByig323oFis5Uk/SrdMoaFqqPJIPm0XlqtSZaFLWQlCQVKJyAxjgm9e8arZaFTTRI4ZaT6KASw6nE8zEHZVEamXE75Rr39yx1RLgHeVXCeVEkkklyScSTi8OBUREqh0TI3Oiqrp4qhN6saTa+yQqyypiQ02VJlmYB6SCkG8f3k3gD+6R9muUK4ailEgJHLJOywuiNndV/Fda+THevtE/NZh4kB5ROaBijqnEcn0jfkx5ssVvXKmJmSzdWhQUk6EH2R3vdneBNss6JqaE0Wn7Cw14dMxyPWMttij3T963Q69xUymkxDCVTb27MuLE1I4V97kr+vu5xnSY6VbrIJstSFYKHlofAxze1SDLWpCsUljCoZ94zCdQtbs6fGzdnUeiaJi12UlNplTLHMIabxSicEThUeCsP94qCqAmYQQQWIqCMjFox+E3Uqqp21ERjdzWR2zJEtZlKSQUFSVjDiBDgfwnPPoYhzJl5Fy9dFKhjhrnVh1IeNv8AKHYUz5KNoIHEWl2kAYTAwSvooMH6c4505NW+HizbplovOpI3ROLHahTp0kKCikPdTh8Y5mIos5YPmHPL4EPWOYMsQXf1ZfFYdtACQSA9CwFdB5B8YKaUcyClIu5h2GLHWGVCtYFntJCjo0K7UNQV+MINiCgkS1FIGDPnjicasf6wc21XyX/ug64UGkJQDnQZ55gwidIKSHzr4QbC6KQmUshwHHVvfAhpRD1FerQUdIrWyrTKkoTeU61SwmhCglyyiGPEs4Ah7ocwi0GWpQSjtFIulYmlk8TlVGGAY8Lu/SK2yIkpQ6iVLxSKMUjGoVwlnJd+WZiwG0UlCkumYq8pIVwJXdqR2YPdc5uSwyeI5bZcqvtM8KvXXuul3cGlGFSAH8REO1rZKWDEBqMDTCoxcMXpn4KnIdV68VBZxbmUuefhi8NqljBPMu+Rp7IcAARU2SpIQxwIJUHSW04icXZwwNc4dSQupKnIBCQM+ul0N184glaSm6hBvML2JFGqCS9WOGrc4k2C0iqnusCwILl8rwrmznVoBHNJT5MgBHaLWg1usUhReuRyIrlhHQtiSvmtiM3CdbB9G4CVS7NqWwKz6mjKbl7sotc0GYViRLHbT3buAlk0zWQwArUxp9rbSM+aqYaA0SkYJSKJSOgiNM/A3vKu9j0W/lxuHwtz+/JQjAECFy0FRAAcksBqYribZlbo5Zq23a2X200EjgQxPM5CN1EPZGzhJlJRnio6qOP5RMJjM1c++ffksnVz7+S/IaLL787FtVrlplSFS0y+9MKlEFRHdDBJ4Rj1HKOO7e2MqyzjJWtClpAvXCSEk+iSQKjEjJ47LvxvYLFI4SO2W4ljTVZ5CnUtzjhk6cVKJUSSS5JqSTiSdY0+w99urmwZyyzJ67qkqsN+9NvGw2Ts2z2iyyzMRcUlSpalo7xulKuIYF0ruvQggGuBjp2In9HFQDzSRPJzEpKlS7o5Mb55dIstmWUyrPKQaKLzFDQrusPwJT5mJ1RUB7fgNiDbw/CnbOoi+cNkGRbf7clapXjNLMFhJRkUqSq8npdF3oYylt3RIE4y1XjKmEXSKqlFAmIWk5quu6eRI0i+vnDKJRtrCWUhlpYk/au0R5JpECOV8Ju1aCv2cKnD3X8LZea53s+zCZNQhS0ywotfU91L4EtVo65uVuXaLDNKjOlLlLDLQAty3dUHDODTmCeUcv29s3s588ISezQoEEVCUr4pYJyoW8I6R8me+PbIFmnH6VA+jJ9NAGB1UkeroYd2s6V1Pjizb/Ifn+/VZGFoa/C7Vb4GMzvlsu8kTkiqaL/hyPhGlhMxAUCkhwQxGsZCCcxPDh/QriGQxPDwuVkwBEvbGzjImqRlik6pOH5RCeNUx4cA4LVscHtDhoVb7DtSAVSpweRPSZc0cjgrqk1jnm39lKsNqVJWHVLUWPozEKFFDqkn/cRr0qiVvLswW6xCbU2ixjiAxmWf3qRU+esWNNJ/ErNbco7/APO36H8Fc4lpKQkJIoCA3pOTjoW1h1Fiu8RNcmcUZTt6vXBICGSA99TufRCRQOOrmGVlRq4YaYeYiWb9ayhRCytiCD8YZc4dRLQ2LHLV8MIEpYfEaH84jT5YAvBTvA1yXJU2RYrwNQCDhn6og2vH8tYKxrfEsGxoAOvKEWiccMeYhAEOS5psTBmD8eECEpAbGBDiKKxpN4tlQN+UPyrOCCbpLAqLKFQ7VzGVM4ObaU9ohSBdAoWrR/X05RFtDXias/i0DMpKVKPaKulTJaj4A49KtDkuxEhRBDBgS9HLuH1o/hjDCVBKElKiVPxAp4QB3avXDBhBCa5+yMwCWJc8+fqgJJ5CgXIoog3sgwqCK0OTQ6sFkBDqbhwepLi6NTEYJukVL4EctI6LuDu+Jal2yen6OzlJlJV6c9SXljogELI1uvVwASBmnI2GRwY3U5K7Ni+ZWSXZP2yrs20nRRHBKfMISfPrFdC589S1KWoupRJJ1JqYRFPJJjddejUdMKaERj7/AFQjTbn7KdRnKwS4T1zPhh4xQ2CxmbMShOJPkMz5R0azWdMtCUJoAGEVG0J8DcA1Poou0qjAzdt1Ponog7Y2rLs0lc2aWSkeKjkkczhEwmKfeHdiVbAkTlTLqahKFBIc5mhctSKaHd4xvDlzss669slxDeDbky1z1TZhqrAZJSMEjkH9Z1iJZNnrmCYpCb3ZpvrbEJcAltA4fSLvfbZ9lkTuxst8lH1ilKvC99lLDLM6lsoG484pnTWLHsVkdUqQv3GPQBKG0wfGLC2QPUqtkRkmDCdTa6vrFNuyrMQ31MuhqDQggjMGoI5wJs68ok4msO2pSWQEJupSlruQN5SiB+7xU5UhKLAorlpIbtGIP7rkE/ymKcuaPiPevQIGiKJuPIgW8EVls6pirqaqIJA1YOw5wgRZbKIFvASGSJigOjERYbe2GTPWZYpcMw6OKHzIhg1IEgadCLpcSA8NOQIuqedLlpK34xOTKE0DC4iUlN3+J3VyIRmDGCnJXZbQoJUQuVMIChi6VUI9sbaXLKiEjFRAHU0EU9mm2Ze0ZnztBMmas3VXlIugngXwmqVBq6F+tlTPwYrgkWzHXbL0Wd2zTxxiMMyNzmuo7o7zJtsgTAwmJ4ZiR6KtR+6cR5ZRdvFJsbdGz2VZXISpKiLp41EEY1BJByi6jF1JiMhMN8Peo7A7D8Wqpt6NldtKdI40VHMZj39RGBjqpMYHefZfYzXT3FuRyOY9/jFnsyo/xH7K72dP/iP2VO8TtjbUVImpmCoFFD7ST3k+I9cQHg3i9a4g3CtnsbI0tdoVT797upsloJl1s85PayTldJcp/uks2jRmES8W/wB46rLsYt1kXYz9ah5tlJ+2Ab0t9FD3xyqYm64IqCxHShoYt2PD2ghec1lMaaUxn7fRLSwd8H5davkzw3Mk0epbHQern64MEEBzXBzhnSHDI+ivd5zdTg1ASoeDiOlEUaWnHkMD1GENzUA8Ipm2vQO0KTOIN5hXUA+2EzV9HFA2nx7I7STPzc6KPhAhfzqBBRUsWFcwcCLxIBS1a6DnTCGBIAm3J96W1F8LqSWPo0Lu3nF1s9XZyUzE4pW/EQBeF26AKvkWIoMordo2vtlFSyWvEswcOBQGhIYDSG2uJKCY2dJClAKICcVcQTTRyDzyibOsAE+6O64ABNQACXJusQMyxxiFY0G+li1RXECoxjVKs6p8u+lCSKXlsSbqaMwqy1NUDJmjl7rFBJsOxTPXJEmWQpa0oSwZK1EmqnqyUhzTBzHQN4rYkFFnll5cgM4pfmftFnqaDkOcM7vf8PZPnRTdnTgqXITmhD/SzXPE57oJ05xWGIE8lhhWq2DRf+h/0H5P48UHgQIsNhbM7aaAe6KqPLTxwiBI8MaXFamR4jaXO5LR7pbLuI7VQ4l4ck/1x8o0MElLUEHGVlkMjy4rIyyGV5eeaKMnv9vd80k3JZ+nmA3f3E4FZ55DnXARd7f22iySFTpmCcBmpRwSOvqAJyjgm2NqzLTOXNml1KPgBkkaACg6RcbI2fxD948fCPMqDUTYBYaqGtTmsW+581rXLB9O/L/GhSR/MRFO0KkTShSVJopJCgdCC49kbSVmNhb1iyro3ljw7qN10Wy2UzFXRiQfUCW9Ubheyh29nLUShaP5Q3vjHWHaAvyrSjuKN9hkf2iOoJPgUnOOk2acFhKkkEGoMYmuc4ObfTPx0K2VdOXBj2aEeZVfI3YQm0Gc9akBmYkMS+f9YmW2SbiwkcRSQPIge2JwVFZt3aiZMsqPewSNVRXuxSOFszp4Kqa+SV4BzOgXPXEkvRS0rPRkgp9ZL/3RGM3znPa16pRLQeolpBHJi4blGrmz0y0qnTe4k4feLxCB1xOgcmOfWq0KmLUtRdSiVKOpJc+uNlQRfGXnkLJ7bsrfhiGbtT7LqnyZb4dsgWacr6VA+jJ9NAy/iT6x0Mb1483WO1KlrStBKVJIKSMQRhHdd0t5k22QFpYTE8MxIyVqP3TiPLKKHbWz9y7fRj4Tr3H9qupZsQwnVXcQds7NE+UUZ4pOihh+USLRbESw61oR/EoJ9pisVvjY76UfOJZUpQSAklVSQBVIIFTFJEyW4dG0m3UCpokwEEHNYJaCkkGhFCOYgnjTb47Kuq7ZIoqiv4sj44dYzDRqoJhMwOC1UEolYHBO2e0GWtK0llJIIOhEQflK2OlZRbpIaXaC01I/Zzx3geSseo5iJTRb7DXLmJmWSf8AU2gXX+xN/ZrGhBYeIiwp5MLrHQqq2xR7+LG0fE306lyIoAxES7Da7hAIIxJ6KAYhwW6tUHpCNtbMmWafNkzQy5aykjVsCORBBHIiGJSup5DF4s7LDpUyUxxp5E/lESYKxKVVgKdT8NCFC69KmnLnCBQSkAAAe4Y5+uBEdSHzHrg4VklfW+agqEtShcSqsxAvFyHq4BJ1L+UVsuUFTCLzuWSpVC2Rxp50i4n2JCZZ4SqYWUKEEKUaBqgkJ4shhBbPCT2bybyqklyHADMB9oLusQ4pzhgOsMkFJsu6irwUV3LzhlAVUwLJAe8K4iNju1soTlCQB2UtA7SetWISGfANgCGP2tRGb2TMmveZZZR4kgAC6SGBUXUwcMaho29qs4sdn7AfXT2mTnLlEsfVSn6VMR3k3u7kpVJTuqZhGP6OZUPbm1O3mlQATLSAiUkUCZaQyQBlr4xAgEQIgOcXG5XpMcbY2BjdBkgI6Du9svsZQccauJXXTwHvjN7qbK7SZ2ihwow5qy8sfKNuIo9o1Fzuh91SbTqLndN5ao4IwbwUVCqFjN8dyp9umg9uhEpA4EXVFnxUatePsEZ//wBHJn9pR/hq/wA0dSMCLKLatTEwMY4ADuHsmTAxxuQuXj5HF/2lH+Gf80H/AOjav7Sn/DP+eOnwTR30zWdvyHshw8fUsJsf5OZtncC0oUhXeQqUq6SMCGW6VD7Q9cWO1bZ+i5ImArmJKwns3ADkKLgkOO7GqjI/KZs+bOsqEyZapihNBISHLBCw9OZ9cKGpfVTtbORYnPQeyeLnRxFrDl1aq72NvCLRZRaG7NJCjU3roSopejPhGW2ttSSola1zFMDxTEkoSOSJagpuTxcbn7LI2dLkzkKSWWFJIYh1qP8AWJUjdOzpLlJX/GXHiGY+MISwwyv1yJAt1fVSqV7GMJdfFbKy5TtKbJtEwEzrRPaiUyrOlCUjRIKzdH90k5w9Zd2pivqtnT1858xSR5JTL9sdnlygkMkADQAAeqDMSTttzRhY3xP+uFVxpsRu4/373XLLLuTbj3ZFjkdUoWrzUJh9cWiPk/taw023qA+zLCgPIFKfVG+MFER+1qh2lh9r+ZuU42nYOtYiT8ktmxmTJ0w8ylP/AIk+uLWx7g2KUQUyASKgrUtRcVBqW9UaGBEZ9fUvydIfG3ouxCwaBM2yzCahSFVCgQfz65xza22RUqYpCsUluuh8RHTozm+GyryBNSOJNFc06+B9sPbOqN2/AdD6q1oZ92/CdD6rGwUAwUaRX6d372b89sibagPPkASrTqqX6E3qMCeZ0jmyEDWuTU8Y6tsHaYkzeMXpS0mXNTkqWqhpyx/3jCb5btmw2tcp3lnjkqxC5au6XzIqDzHOLaCTG3vWC2rR8NNdvynMfkKpKByoC7qcqGVNeQxhlSglwM/ZlBiZ0fkIaUly+HsiRZVKcTLcPwj1coENKkKySSOmMCDZJa1c15PCqWOFJmHBYANAGfk7ViRsmyhJlLKSi6VOfSJdLA3nGINBpE63SkMpDp4wEAJo7F6+lQl6vXpD2zwuapKAfpCoJCRiCS2pF45vWK92YsFyVYbjbvXJi7bNI7BHGzMqYsuEJFGAJy0TDlvtSpq1TFl1LJUeVcOjARbbdWJSEWRBdMmswjBc4949E90dOUUajEad9/h6luti0W4i3jvmd6cvdFCXg3glJiOr1afZ29MqVLShMtdMS6anM+MSP14R90vzTGRAgjEI0MLjcjzKgnZ8BNyPMrXHfhP3SvxD8oI78p+6V+IflGSaBA4CDq8yh0dB1eZWrO/I+6P4/wDTBfrwPuv5v9MZQmBB4CDq8yj0fB2fM+61X68f9L+f/TBfrx/0v5/9MZV4OFwEHZ8ylwFP2fM+61J34P3Q/GfyhP68H7ofjP5RmIKFwEHZ8yjwEHZ8z7rTnfg/dD8R/KC/XlX3Q/EfyjMGCg8DB2fM+6XAwdnzPutMd+VfdJ/Efygv15V90n8R/KMyYKDwFP2fM+6XBQdnzPutMd+V/dJ/EfyhJ35X90n8RjNGEwuAp+z5n3R4KDs+vutN+vS/uk/iVA/Xlf3SfxH8ozEB4PAQdnzPulwUHZ9fdaf9el/dJ/Efygl78KIIMlBBoeJX5RmXgxC4GAfx8z7pcHB2fM+6NSg5YMMhoIAgmhxaBRtA7kO+fhpEwKTpkm2iw2nsz9I7PVKFbVZQZknVcql+X4YjoIgQ/s63qkzUTEFlJIPXUHkRSHoZMDrqFX0oqYSznqPquY3Hph184SbOr7JwfDJxxe6Np8pm76JFoRaJI/4e1fSIA9Ff7RHJiX8YyKbSUpNCHADuRRwfdFve+YXnbgWmxT06SlBurvpUkAFLOxAECI060qUXu4gVqXLByScyanrAgWQzWsFmTedBmTFki6aPeGLgkUYEvnVuek3Wny7Pa5IWwurQVlnq7OKuweueJimMi7OSq+8wAm6Eld88NVCjOwOWHKtdLtaySpqvcUnNJJLltTrEW/NcBbba0lUudMSt7wUp3zq7+Lv4xDg7HvoJiAi0SBO7NNGV2c1IDkATMFJYd1QcZE0ESkbSsqiybNOPP5wli9M5QMRH05vkVtqfb1PuwJAQfJQ3gPE1NrsygCLPOL/9wlx/F9DT+ohFm2lZFkjsZwILVtCfU0kkxzw7u5P9OUvf4ftRoJ4lnadlZxZpxq3/ADMt8We6Zd7Hk9MIambasaVBBkT7xwAnoOOdJWGcHh3dYS6dpe/w/aYMFEyftSyovPZ55ugEtPQaa0lNmB4wEbUsiqCROcAkj5whw2v0WeWsLcO6wl07S9/h+1DgPEmy7VskwEps1oYEgvPljAOWeXVveII7asV1ahJnqCDxNPlkjm3Z1GfjC4d3cl07S9/h+1HeBCkby2FWFntJ6TUZ5fV4w5+n7EA5kWkB2+ul1PLg5QuHd3JdOUvf4ftNNBGDRvTYSkq+b2sJBZzMlgP4y4YVvjs8FjJtb8pkr/JHQpno9N0vf4ftOGChr9ctnfdWz8cr/JB/rZs77u1j+9KP/jB4WRLpul6z4JRgQj9adnfYtfiZX+UQZ3l2fpa26yT7oXDPS6bpOs+COEvBHejZv/d+UqEfrRs37Vr/AAyoXDSI9NUna8ku9AhKd4tnEtetX4Jf+aHVbY2eE3iu1AOz3JR9i3bnA4d6PTNJ2vIpEARLsFtsE5xKmWlRDOLkkGugVMD+EP29FkkpvTVWpIpXspZFXaqZp09Rgbh17flLpmk7XkVBSawUF+n9m/2i0f4Cf/0hwbZ2aWCbRaHz+gB9V+lOvhhB4aTqS6Yo+15FIghA/TWzv7VN/wDjn3LhK949nIF7tZ085ITL7IH+JalFh0rCFNJ1JO2zSAXxX+x9knfe0NsuzJUamfMKBncugKI5XiYxSNmFcoLTWoCuTuXPQAYRL3h3kVa5gmTEpSlIuS5ae7LSBRKR63OJiHKtYCQmt0lyH8a6aRZNbhaAsTUSiaV0ltSmkSg1ASPGBDgsqc3fPiAr0NRBR0mFaTVMlBFDeIcYs5o/hFzshRIL1vFRU+ZCqE6nnAgRDemiq1FVrJqbycesXlnUyUt18ezxgQITtUTopyFEhLl+E4/+2DDG7kpPaWgsHAmkFg4L6wIEdDRON0UIKPzYF63p5fNwEEeRPrgWhA41MLzmuffAx6FvGCgQCuU/ttICJjDG0XTzTp05RENZhSapJluDh3tIECAEFDtR+itQyDsNONWER9lSUmUHAPCMh983sgQIcGiPJW0xP0Sfj9kTFfNpYpbU+kGFMU1gQISAUvvJnJVVIlLIBqAbiKgZGp84zbV8YECHYua6aimCsIAr4/lAgQ65EpU4V8Fe+Ir+yBAgJBEk93+L3QzJx8YECCipWx/rkDIliNRjXy9UT9kpBnzQQ47GeWNQ4kqIPV6vAgRw7VBJ3QP/ABA/hPujaqQDNnAgEJu3Xq3CRTTE+ZgQIgzf932SOi5vaR9IfH3w/s0/SK6K90CBFhyQUFeMSJw9ggQIKKZOXWHpQx6e6DgQikkW08Z8PYIECBHKS//Z"/>
          <p:cNvSpPr>
            <a:spLocks noChangeAspect="1" noChangeArrowheads="1"/>
          </p:cNvSpPr>
          <p:nvPr/>
        </p:nvSpPr>
        <p:spPr bwMode="auto">
          <a:xfrm>
            <a:off x="63500" y="-657225"/>
            <a:ext cx="181927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2" name="Picture 10" descr="http://t2.gstatic.com/images?q=tbn:ANd9GcRyZV6BfvBYJ-FqASm73TF1cs0qhUNPOelK89ldEM8RTemSwCt8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2800350" cy="1782317"/>
          </a:xfrm>
          <a:prstGeom prst="rect">
            <a:avLst/>
          </a:prstGeom>
          <a:noFill/>
        </p:spPr>
      </p:pic>
      <p:pic>
        <p:nvPicPr>
          <p:cNvPr id="33804" name="Picture 12" descr="http://t1.gstatic.com/images?q=tbn:ANd9GcR5KhAmaPp0eLBB3eWvn-cv4QT1lqNC3Mbt35lEfCmYnSojceK0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400195"/>
            <a:ext cx="2596505" cy="1950675"/>
          </a:xfrm>
          <a:prstGeom prst="rect">
            <a:avLst/>
          </a:prstGeom>
          <a:noFill/>
        </p:spPr>
      </p:pic>
      <p:pic>
        <p:nvPicPr>
          <p:cNvPr id="33806" name="Picture 14" descr="http://t0.gstatic.com/images?q=tbn:ANd9GcTxo3mMkFyKZbdGcl6Y3rkzhL70zvTERMTM3OSp-E6BsPpRjOg5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484784"/>
            <a:ext cx="2836912" cy="1891276"/>
          </a:xfrm>
          <a:prstGeom prst="rect">
            <a:avLst/>
          </a:prstGeom>
          <a:noFill/>
        </p:spPr>
      </p:pic>
      <p:pic>
        <p:nvPicPr>
          <p:cNvPr id="33808" name="Picture 16" descr="http://t1.gstatic.com/images?q=tbn:ANd9GcSz08-_9J0gInngM64-LOWu5Nt-O4IwfONBW73MVtUb4c9rtZ5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84783"/>
            <a:ext cx="2880320" cy="191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8" descr="Нам с вами еще здесь отдыхать! Не забудьте убрать за собой мусор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17032"/>
            <a:ext cx="3888430" cy="2592287"/>
          </a:xfrm>
          <a:prstGeom prst="rect">
            <a:avLst/>
          </a:prstGeom>
          <a:noFill/>
        </p:spPr>
      </p:pic>
      <p:pic>
        <p:nvPicPr>
          <p:cNvPr id="5" name="Picture 6" descr="http://t0.gstatic.com/images?q=tbn:ANd9GcQC_irwHcVTax75sIiMguhiyY6-lWf1P1j6Xx1hvjcWZEguGEiR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404176" cy="2232248"/>
          </a:xfrm>
          <a:prstGeom prst="rect">
            <a:avLst/>
          </a:prstGeom>
          <a:noFill/>
        </p:spPr>
      </p:pic>
      <p:pic>
        <p:nvPicPr>
          <p:cNvPr id="6" name="Picture 4" descr="http://t3.gstatic.com/images?q=tbn:ANd9GcT6e1tIY2yg8sSFrHBCovL0QARkc8L1ekedeE3gb_SJHITynqiV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3168352" cy="225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Ручей, река или море – вода необходима всему живому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8" descr="http://mywalls.ru/down/1600/616.jpg"/>
          <p:cNvPicPr>
            <a:picLocks noChangeAspect="1" noChangeArrowheads="1"/>
          </p:cNvPicPr>
          <p:nvPr/>
        </p:nvPicPr>
        <p:blipFill>
          <a:blip r:embed="rId2" cstate="print"/>
          <a:srcRect l="3226" r="1613" b="15954"/>
          <a:stretch>
            <a:fillRect/>
          </a:stretch>
        </p:blipFill>
        <p:spPr bwMode="auto">
          <a:xfrm>
            <a:off x="2555776" y="1844824"/>
            <a:ext cx="3960440" cy="2592288"/>
          </a:xfrm>
          <a:prstGeom prst="rect">
            <a:avLst/>
          </a:prstGeom>
          <a:noFill/>
        </p:spPr>
      </p:pic>
      <p:pic>
        <p:nvPicPr>
          <p:cNvPr id="5" name="Picture 16" descr="http://dead-cities.ru/imgs/Ruch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5" b="2500"/>
          <a:stretch>
            <a:fillRect/>
          </a:stretch>
        </p:blipFill>
        <p:spPr bwMode="auto">
          <a:xfrm>
            <a:off x="5796136" y="4509120"/>
            <a:ext cx="3347864" cy="2348880"/>
          </a:xfrm>
          <a:prstGeom prst="rect">
            <a:avLst/>
          </a:prstGeom>
          <a:noFill/>
        </p:spPr>
      </p:pic>
      <p:pic>
        <p:nvPicPr>
          <p:cNvPr id="6" name="Picture 4" descr="http://www.walland.ru/fotos/1295535538_55.jpg"/>
          <p:cNvPicPr>
            <a:picLocks noChangeAspect="1" noChangeArrowheads="1"/>
          </p:cNvPicPr>
          <p:nvPr/>
        </p:nvPicPr>
        <p:blipFill>
          <a:blip r:embed="rId4" cstate="print"/>
          <a:srcRect r="515" b="10000"/>
          <a:stretch>
            <a:fillRect/>
          </a:stretch>
        </p:blipFill>
        <p:spPr bwMode="auto">
          <a:xfrm>
            <a:off x="0" y="4509120"/>
            <a:ext cx="3347864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Другие экологические проблемы</a:t>
            </a:r>
            <a:br>
              <a:rPr lang="ru-RU" sz="4900" dirty="0" smtClean="0"/>
            </a:br>
            <a:r>
              <a:rPr lang="ru-RU" sz="4900" dirty="0" smtClean="0"/>
              <a:t>Почва тоже нуждается в защите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124" name="AutoShape 4" descr="data:image/jpeg;base64,/9j/4AAQSkZJRgABAQAAAQABAAD/2wCEAAkGBhQSERUTExMWFRUWGBoaGRgYGR8ZGhoXHBcXGBoaGxwdHiYfHRwjGhQXHy8gIycpLCwsFx4xNTAqNSYrLCkBCQoKDgwOGg8PGikkHCQsLCwpLCwsLCkpLCwsLCwsLCksLCwsLCwsLCwpLCwsLCwsLCwpLCksLCwsLCwsLCwsLP/AABEIALUBFgMBIgACEQEDEQH/xAAcAAACAgMBAQAAAAAAAAAAAAADBAIFAAEGBwj/xABPEAABAgQDBAUHCAYIBAcBAAABAhEAAyExBBJBBVFhcQYTIoGRBzJCobHR8BQXI1JTksHhM2Kj4uPxFRZDRIKDorIkY3KTVGRzs8LD0jT/xAAZAQADAQEBAAAAAAAAAAAAAAAAAQIDBAX/xAAnEQACAgIBBAIBBQEAAAAAAAAAAQIRAxIhEzFBUSJhcQQUIzKCof/aAAwDAQACEQMRAD8A9Cx2MnKmq7RABIABYMC2nKAnFTXbOv7xjqJuETUtcwrN2UFB2YvFbGLgyiO0Zg9NXiY1/SS/rq+8YexOywG9cVGKASYpUZu0WCNoqI85X3jGpmPV9dX3jFUiadHhlEn6x7oKFsw4x69Fq8TDEvGraqleJgKFpTC83Fh2EA7osBjl/WPiYJKxCjdavEwjJnCJTMRxhUOy1lzD9dXiYn1xFMx8YoFY0irwY4s9xgoe5ZTcWp/OPiYkuYsDzleJhaTig3GITsSTrBQ7CfKlv5yvExBWOX9ZXiYWQCbwxJCReAV2YnEzCfOU3Mwb5Qv6yvExiZ4sBBZjUe8AwSsaoekfEwrNx6/rq8TDq5AVwgXyJO/vgB2JKxkz66vvGALx0z7Rf3jFlPShIs8IzJRVw4QEuxf5TONesX94++ImfO+0X94++G1MlIYOdeECSpR58IZIKXjJqbzFn/EffEvlsz7RY/xH3xNMkC4rEJlbQByQONm/aL+8ffEPlk37WZ94++G5EksXDCNmSSWCTAHIkcVN+1mffPvjDi5v2kz7598O/wBHbyBE07KSW+kf2QBTEkY2YP7Rf3j742cdN+0X94++GUYNIsSW3xNUkAVFYApiQxs37Rf3j742cXN+0X94++DKwxb8BBU4ZOgrv4wByP8ARvaMwqUhSioZXqXYuBfvjI3sGQBMOnZ/ERkSzeF0Kq6fbPE1aFzyhaFqSoLCwHBILFiGcQ4npvgVWxkiv64HtjwfpLs8nGYkv/bzT+0VFb/R53vyjHcx6rR9EL6RYY0GLw/D6VPviuMyRMLDEYct/wA1JPtjwpGz+Ld3xujUzZ6qfi8NZCXNvwfQsrAyW/TofgR74inYySf0yW4D84+d/wCjzvTB5OGKfSrwqIfVHt9H0Gvo8kgtMryhYdE1D037vzjw75As6q9fxoYfwWwJ6rZqaOx4XIiXmSC0/B7InovNHpDwMF/q7N1I8I8gRsbFFX9t94ge2sHT0YxRrmXW30jfjC/cR9j/AMnqZ6NLdyvuywyrYps2mseSjolitSo/5kbHRTFaKmD/ADD74P3EfYf5PVl7BmCrpPKBnZ0wGpHjHmUvZGPR5s6eOUxRHtgpmbSllhiJx+8R6xD66C/pnpXydQpTxiIw5epHdHlE/pji0qynEqJHD3AwVHT/ABIr14P/AFIT/wDkRfURO6PWgGsIwHN3R5Oryj4j7VA5IR7WMT+cjFgfpgP8KX/2wdRD6iPWihRFAecRVhlswDR5bh/KxikXWhfNFf8AS0WOE8tB/tJJPFB/BXvh7oreJ33yBZu8YcCrdHFDyzSjeXOH3ffBB5ZZH1Jv3U++HYbwOwXsuZYAeIiErZEzgO+OT+eWT9nNPcn3xH540aSJneUiDYNoHYq2Is3L94iSdklqJ9Yjjh5X0ayZg70xnzvy/sZv+n3wtvsNoHYytlrGld5Ig6sMshmbwjhvndl/ZTf9PvjPnclay5vgn3wbfY94HYr2QW4xFOylMzUHxaOR+d2R9WZ4D3xv52sPrnH+GHf2LaB1aNlrGv4Rtey1n4eOT+dfDb1fdPujfzr4ber7p90OxbwOtRs5bMQ8aVsle8eMcsnyqYX65H+E+6CJ8puF+0buPugse8Dstl7OKFEkg9lvWPdGRUdGemMnEzSiWsKIQVd2ZI/ERkI1i01wcttfozhl4maSVBSlrJAXrmJJa9z64QxHRfBo86YUltZgfwIeGNtbaw6Z89JKgesWFFKS7hR1bg0U0j5EpZUVLq9FggbtB4R5Fyt3ZL1+ixX0Ywq0/RrGehBK8161HEPFLj+jcuW5ViEPuSnXkFPaLGTJwRUEdaVGwdRue5qu3fFniThpSQhSSAQQMoUSwqzpsak33wt2n5FS+jmUdHnIKVCYk6JUEqZiDQq387Rby+iclgSFg6jO4B4QnN2/IlH6OSVF8wJYaDc6mbT8IJK6aAisqpsAoetwGpDfUfYScEOnoxJ0BHe48C8N4HZqZRJTr+XHheBYHayZocpUijjMQXG8MTDGKmLCHlJC1OwBUw8Yxbl2Zoq7od62mlIArpBJS2daQOJb1RQzBi1uVBhQFKQGYs7XO8EkwNeFSCyzLFHJUQ7lRozA5aa74pRS7sW78HSSttyFGirih8e7SDScdJLVVyYm3IRyaJElAdJFno+8MQWoPeYYE/Kkkr3AZXD+NSzn+cV+AUmdf8oQACLcAY0vGD0UKX/0ge0kRyKZ4ZWWaoahRLgAEHQuAdNTDmHCKZp54JUrJbgS7PBwVtZva/RaXilZ+qmSVakBPafUsu/dFcfJnunf6THUysdJRl7ctJoGew8XjeI2/h5fpZjuQH410HOLWSXZEuEO7OWleTN2eYAOAL+BgkzybpHmrzc2T4msXQ6YSSPMX4Ctee/2QSX0pS1JUwjeSn2k1iupMWuMoJfk/GoPHtJf1ph5PQOSEjsKJ1eYL6+hF2dvIf28BvNXA4wnP6WoTxNOzXxNLeMT1JsesEVaeg6HI6imh64P4BEQl9Ae0X6vKTZiVeLiGf67qqBLBPMhjpRq+MLzelc8gF0IBJux8aloraZP8YRfQcaMBuBVwcBz7XhOf0Lmhur6s388B/FjG5e28UqYJXWArrRIRXs5gagUbW0WuA2pOCHmS50wn9VILjQM1OJhOcl5F8JeCmV0TxRBH0AB3ADwIS8IK6C4rcj735R0e0OkSwgkSZ0tjVWVJvQXdorv6wYkIClIXkU3aZINCCWIDGjiztDU5+KJah9lbK6A4gguqWnvJfwFIn83077SX/q90WJ6aqUzS231I5XBbSA/14W/6FPcp+8sLQ9sofxifzdzPtkeBMCV5PJrt1stt9bcm/GHJvTeZ6KJYPMlt+6N4PpLiJhcSkKSK5mKUjecztYwbZVyT/H9i+F8nZftzAR+oGPiYdPk4k/azP8AT7o1tTpWAQJfb3lLgAitFUfwivX00m3c+A9dIm8subKvGhpPk3H257kfvRP5uUfbr+4PfFPM6ULVcqc2Yq9jt6o0jbwTUEhTioUQeRFHHcYqsvsW2P0d35Puh3yfErWJpUDKUlilrrQd/wCr64yM8nnSwT8StBDESibEWXLGp4xkdOHbX5G8da4KLpD0eSZ045lBapswuA6KzFFibihZ7OBFZtDZ0lCwErAs4YFhl4kAEkEh2FYstsJmT8ZOShOYmbNSnMrKlwsuMuZyGv2SKRv+rRXLVnUlKgyMktAcZQCoByxIfT6patuJyafLM9b7IpuskIFSskAgEBJKS5ZTuDp66G8Nr6QylJdaFqqSxXQGrEMaOHBA/nZYfotLlhCyJk0nzXYA9kZWY0Lmj17JHO2Gx5Y7Rw4K1VIoS+t6a3iHkh9jUWcejGhQIlSEIPZzEJsQaMpQLh25d8T2fiAtZ+hTMJUWyqYBTO4egLF6DQNYx28vAMmiBLZ7ABjvpTSDS8Cu5KEl9A7iwPAs9rPE9Zeh9NnGjaclAGWTMmrSWYOooLmjni7cy0O4Bc/qlrEpMoNQLJFBUkvVmjojslAYgChzUHpb+fGAz1LCggJoQS6iwzeikb7F2tEdRPwVrRW4eUpbKWhJsU5VEira0elYbTs8qKnQij5VEA0oxIO7npBZZZI6xkqIJIBoAL13VHjBQpJKe2DmFA9wau2tNbRG7sdFPidjFIAnLJcgJyBAcFg9A6ak20EIzeiZVNrOWASQly6iGc6cLndHT47DvLVUBgoOwJDgpISKV9sVsroWhkjrVhrtQkFmBY0sbfhGscnnsS4lLK2LLlo6xCevUkjMX7ABfgXIF6PWK9Oypi19WmU6kklQCgALUzM5Ytd90dtJwWGkFIVMOZFACuof9Uc9REcX0kw6CaqLA2LOoVYaMfrRSyPwJxXk5+R0SnZg6WBAcmbmY/d9njFjh+hyiUOpxXOM5poMnZe13hmf0kkpBLqNHAe53V9sQkdLUAdrMngKsbHWvdD2mxfBDqejiJYOSUFvqo2o1GD1cmmsVq9kqBKioAaByWFblRHxrFrsjbSZiVHrTexYUNhQeuDYxfYqQztUsORND+MZ7tOjSotWjjBiVkKEtyihJYh9Rq7BqOaxa7D2OhYPXGalQN7JIcukhibvXjpC+2piRMQqgUS6mftFLKFeABoQdOMPYbpJKCqAlKquzBJN02Garl71jVy44MvinyXEjoxhSP0YXU+dXu5BtYawmy5MhRMpISVXavZ0SNwcvHPzem0gUCVPVqXbcYjK6aywAVIXmNcorrv/AA/nEfM03gh4dGluopn5c29JpV6dqncIr9p9HsQMoE9Kgez2lGXU1yipewN3g2K6UyJiSOvKCwIBCuyQ5uln8dIXxOIMxTomDLlAJSSFgguljxrD2a7g9WU+0cLi5aD1yT1aS5aYVjvA5PXhFDitsk0KlECgADUuwG6ugHOOvmdKJuklSk5mJoTq5CW0vWCY5MpSSpSEmjkhFWA4VekUstf2Rm4J9mef/LETFAOoANV1ACpeop4R12E6DLUQozkBBS4KAavobPSrmG1bOllIQMoeoZn51L+MPomqlgMrTdSCef0EcaXcjgOiUlBBXmmNvICfAD8YX2/InKOVDqlNRKWyjgQC50rxMOHaAPnl+LRi56dFe/wjHqPuW4qqRxk3CL81UtYBayVJqHF7euNy9jOrKoBJvWYXAL6O8dXPxCSwK6n6xY91RHN7STKMw9YasC2a4Aow7++NY5ZPgycEiX9XJZDGZM5C3rJaFV/JEslIMwgntOB3XAO62sEkT5UvMpBKc1yQ+ZjRt41fhBlS5SiSsJCmdRIZh3OB3bxFbS82PVeDpvJkJHylXVoKT1KtB9eW41sY1E/JxJlJxawgjMJJoCTQrl8eUbjtwP4msOxf4nDlM+Yppf6RVQO0E113vC0/MokBSUoYHMHzZn0PmkMGu8V3SGTOfEFSrTFFIl1W2Yt51HbSNYjBiZIRLB6slIKSE0QoAaWFzTnHkSXN35KstxMCQAASzCg7n5coImfw9cIoLAAqBLeLXLQWWsRkVYwlN6+cXL8mblSATsX1YA0cJF7m0F68ARVYmaZyJagFBlBRQWzUNju3wLvyDY4NqHMQUKZL5lGgFHpqRx4QvIZCEdYlRZSlOpQUEXrmOjW5wtKnieVJUFDIqhBaxBah/VBroRGTDLw8sIUqhJortEgmtN1YqvHki/I1O2ikzAguEuA5DZlVNDbKAKnkKvCG0cZKlTM4mnflSxJIIZIegHCKLb3SMKJlygk1DLdza4HA0pFCpalF+wpTOoMUsaDgKR0QwvuzKWQv19JpoBAKu0onNlBbdQAkGlxR4Rl7XPpTVnNmc5iQVNqA2U5t2+EZSVI7UsFh9VgAKXeptpG0485SS5ANXKSa2Affwjo1S7GTk2EnHMQXrd7mtNDWuunCJBQS7kuWBexNGt7XeBmYQMyksnNXstoD6KaX9cETJ+kAyFINhmfT9Zj63pASSWBU5slKuczgB239xPeIkiaCXISkvexe1XueEDKUkUzlNCaZQ/MubbhppE/lCAlwAkGqSzqHaZwpTtWzAW5wgJ4RIWHDsHNCANb7qq9UWEzaypThQK0EkZWcgjKQtJdlEF2ZtaxWiaHCCpZWK3Nu+leVKR0YxFLKfTXhGWSWr7FwKLbiTndlKQQ2ZJpv0LproWisCwSE5n36k1pbhSLXb4dOZgCkuCacDXT8oqZZUojLWpNRpYlydaVjTG7iKSVhSUkhB33F/utVi1INMISMozOD2hVNXI77cPVEJeKSOwQ6kkklmDaAEkgtyb8YTFhYKusSzuOzfmRbXSLJNOGLEu9gQAeIJ9lbcYiFF3AVlahLCu/jfuiZUoFypmsQkAMxDZg9fC8KnGEODUszlINSd495tDqxl1h9s5QcxCnNPEbqjezd8WOCylRWmhUz1pwoLHjwjlTMKzmCQCz9lLDnpVn5wSVilCgZrU/E6X1tGUsd9ilJo6XH7ImzFBSFITlbKpi43gklm4Uh2ZOWg5coII84a7wd2nN457Z+0lOAVdkkGzMq9GZ7co6TATUzAD2VvyFt+sYTi1wzWMkxE4xiymb4rxgUjaaEllKXmW6mNQKtcUFnaLPGypd0pTuofeDWElbGSahZGot66UiFXkdMqMVPzrKpyEZUDsskk3oXJezflDiZSGZOUF3LuS9wTdhG8ZssiWqWZhKncKFGS1jqXr6oUk4NSbpL5QCp7tajxpaa4YgsnKgMXBegzkjUulzS+sYjZkop7IKcrkcyz6cBeFJ+CcvTd8euIAlLecWsQaje96cIrv2YHZ+TjBhOLX2iT1SvDPLtwjcR8maycSqpP0J4Vzy/feMj0MF6cmkexabSnfTTL+eqw/WMJYvaAl5XSo51ZRlqQ+phPbe2kqn4pGYpyzClwWynMbFrmKrE4tTgJklQ6wF3q5cFXcRV98eW4fJ2JyOgw2DZTqSnsKOQ6sbqNhmJd2hwTBqW+OEUOGwkzMe0cpctrmJGugZ6RYS8IrUn1n2xnL8jUvoNNnsS+VvRY6NV34+qEcftdKAG7SzZINW1J/VD1MTxEkpZhmqAbBgbm1W3Rz+1tqhEwAKSEEByB2ik3APH8IcMakyJSousRjJaEFTlKlUXkIJQopetfYI5DbG0zMKTUhkg1L09LM1iTFdj8YqYonPU1DPTcly7Wa0RllmVdJoc2rbnNo7ceFR5MpSscTMJYAVLea6acAHD76RJIQkkkqKiXBzEjN4Jfcz3EKhQozUPaUlzWr7t96QdSEMVkgEjsiqiw1NWbR3Ot40IDSsQAVAMkqvmdRL2o4SnWJLnMkdoZgK0YBglsqWDOT5xpSjPCmGxXVJYLKVO+Wjn/EWIB0AiQK5hZWRyHDgkpAqXJqBuhUBJE/tABfarc2dqBqeO6GMOcqSpS3UqzlmTrYElzSlGcQLD5XS6gxNEoIPLNQADea3sYHisUZhKVOghVQxUnWzsR6wO+CgJTycpqW3uwq9aj1QWZijlSozACAxuXA83Tzr+ECOBIOUvQucxAJNCGd6cYgsiwls2riurPxfSABjDkixb6oCXPKrNWLok9WQFMWYF3Ys3e0c9IWrMlRFXcAlgGrVjw4tF1g1OlhaopbwjHIvIJldikZZYlFYUo66u8CROUnsqlhhwbNurzruvAduSsi0qBVzNncebxreBmaCyTVquVA6eHONYriwDKDnzsraJDPSzatXXWApTU5qbqK5g1vG5uKynIFOm4FRqS96uwrCigSc5VkSCzs7nxd7/AJRSQDqJ5AIIKQ4qHBNLhvSZoYShWUHKSFXNEqLM72e9CO/iuVBWVKScyXyM3adrnRRc1ZtNHgIW6Sp8yQSyakp3qdrG1IKFfoJLWlzmXMdIscq2q9KebSrCm5qxJcw5ah06EAePZYX4axGXm85AzJTWpCdb3qe/ugIHWPoB9ZwU69+/fFBfsnKOVySx4kXtxrR3hmViVJKlZnY76GlAdzPpFYqaUnspfR3p+X5wh/SaSpygpL76d9HaDSyops7XBdpYqyiDnDsFWy11IrrrF1OnlspISAN719ccDLxYcFjTUKYEbzarNZnaLORMUXAfhmD7/wAN/wCEc2TC+5onRfScWUEhgvg7fHKCCclZdaACNWb2RSYYFSlN5oY5n1OnqNIcXPUA1uVjv0GsYuFF2M4iUCB2nrRvxcc4RxUkJDpd3uogerXlBE4hQBqSDzvwLwMTC5Kg9NfbUUhq0B0/kulKGKWcjJ6lVeOeX+cZBvJmsnErdLfRKr/jl0jI9LB/QuPYV6SYDNNngO/Wq1YfpCT6oJISEpASAGDVqe8/F4JtgH5RNsfpF/7zEJUluHKPIyS5afsmuQ0vGNoI3N2qEIKlAsN1fZFdtjFKkjOUjqwwJNwSWc8A490c5tHpUVI6uWVZvSLhIOlCDY8xBDE59hOVDfSXpOU5paAe0Kku24hO7jHOSu0cpAUQHJBoltNxPu5wGSBMU1LuoufFzbcImqb2exLSlOZilnLPer68Y9GEFBUjFuyM2Z2uy1CzlSS1nbQGG8NhATk9AuSSRQcLA8t8JLWpVHBawSGo9XIte7wzIwTj9GlQIqtJKgCBVzv4RbESVMQDlzMncQF1tQDXmY3LlJUohiigczA6rXYtfwEQloUSxmJyMKlnA0DV/KHP6VYBlZ7lRICEu4YsBwiWBCRiAk/RqVNUCXTRglmFSL0FBTjEVkAkFDkByTMzu26vHTdGY+cQSnNms5FC9wA5ZI5OaQPBYfOqlWqXBOUNcE1PMb4AGps0JBTlCllwVVUQWs6iWFSTbTvh8qUr0j1iSBmYqL084WBpd+cKLITl6xRclyDVid+hGpqTEJs8q7ObsA3ScoPBu6pgoB0jKs9cQQRRRSG3vdvAvEJ+KWr6JBl9UkE9kseN9e/SFsCpR8zzQk/9JvcKN6XEbk4hcpJGYpJDly9iQx1s9IKEHSBkV59C5y7tHNrh4utl4n6LNlI3hnJijwMhJLuCCa5Sqoar2tw4xf7LlZQQkgjdoNwZzvjHLVUBX42cJ4DApY1JFkl3q+7SKpCcvoqWkhnNA5p+EdotLhgz/GkcricBMBV2Qwq4sS70G/hCxTXYdAFYoIJBAC29JlJahAFKWuGgsqSZ1yACCqtQEs7Em1Bcn3wmUEIKgQ6i1G8CFOY2rrEH6RQc2LsHtpwPJmjor0SyxE0UWE5lDzSLACyilL1DeNawpPmKSQ6so+s54W77wOcVhIKsx+qaMd5Tw+KQpj80zKUFWYGur0/KGohGNug+MnAF8wJJuKEnvv6oRxK1rIKVEKs1izUavxxheXg1ecoFXN9/ti52agkggKU5A5DedaPrFNqPKOvHhV8lbhMEol1qUK3YkA6GgL1aNYvYi01Ouot3GL/DolJOVI7Y85gWFbOdauWdoZSopDJqC+YU3jd6tXjF5mnwdkcMTkJTocZiNX3ac4tcNiVBLg53p2QaFqg8aw1j9kqmDsnmLNwcPSKvE4SZh1O7HXKSQx4nWkaKcZ/k58uB90XkrFkBwQXbN4ChN4cStBALmtKOa8m/GOQl4t9Ku7fFe4Rf4FSsoU78BYctRGeSFcmEYyLFKikOHIJo4fxqD6oMZ5yvlBPAp76FjGhiwBcPuIeBzcWlY7SBzFPyjn7+BnaeTYviVOC/Uq4+nL1/CMgHkukp+UrUL9SocfPlxkd+CtC49iG1pjYmdUD6Vf8AvMITZSkoKUKOYue0Cqp0v3RPpLIlHEzVzD5kxbUNPpCbC9o5TbO2JhSoCcSCUkMkgMxo9xa0easbnLgybN4/b5RLMhWWhBdQIsxoBqCLxQCYlWhXlB9Fq6lxW59kQmnMlwA6iSUgOL77+MYiapIeg3tlcDgBHowgorgkfkgAJC6ZjVNXtRwA7to+sCnTBZKkhJpq4a1PzgRmZv0YKRckngHpv4CDHHMnKhAIHnKUA6iwcl3DUoBBRNDSVBTlKSoM7qFAbObkmtq8oXXjVGiAoEAAlQqoAvQWQHa24PugiMUVIoSpZIrYm7JA1YNSlTEBKX2VFQ7NClwpQHsvxhfkCUvEkHORnCakltxADc/ZEMTJ7blQdbUzB61dm9TwTaUlY7LFATaru9QVEHzi7sLRGWtaElKgFLLVBBIHjze+kAAU4cdYCkKV+sQwBar19Z8IdkYnqwohJKilnzUqwYGzX72hFRUQE1UonQuAmwBagt7IlicYnsodkpLlg1WZ+NzSG1YEziyHQoV9EqNlPw0OprVoHnGWqcygbGwb45VjSMUjPYgbwWzBgeNYJh8W5yolUsaZgBvLv4nhAA51oSgIACaVAYuebOfGkLYlRSHQCV5mdgTxtS3hBJeKlpUEFCWPpAu3AXqT3Uix2RgxLVmNc2hs7i0ZuWvIkiWztnKVLz5/OSQwFlN6yAPZFnsfArBdaySQzeiK87tDSMW4bTSsFw80BqA7/wCYjhnkk7KocBISQ3KKvHYRQQogVYtFv8oHDujScUQTbvOkcym0+xaSPJp2JIWyiAd5D+DfF4PK2woVWVEbqh9PDSOi6T7IStRWgAFtB7I5YbLWCSUlnZzY+yPax5IzjZTxp9gs/axUbFSH80t3MBFhgV5+yZaQgVd+BuQdbMYQk4UkgvLHCtL7visP4Evbg4KWB/Hk0E2q4NceJJphsWgqKkAAZWKS1K3D76+2FlibqScocAHdUu5YXvFiqWlMxlZlgtlAAAGorSoLwxKOYKzMSEksmjgXf1V0jn3pdjo1vyL4U9ZlzlSARWmYlt1eXCH04bIxSoKf0QRmG7NZiOUM7OKZaFJJKEKBYs4DvV3L03AW4wqrZ0pGSah1pzF+zlqLUc0eMG7bLSpJ92Ly9qZlFKgiUA7G7KuHSKvAp09VXUlTsCCxGtQ9gxh3bOKQqWMyWVmNQynca1c+MVSQpbECgbtKAZgdQHo2vDWNIJNXVBKb217kZuBllbpQpJvvHvA8YkkkOoC+g7X59xEG6hCks5cuxzFmuwSBehZ+FoUXgBRiQalyeH5RrafcGiUvFihUAAbe4w4lRIdJ90Vq0kmqgdQX9u+DYKcc2UhjwLiE15RjPEjvfJY/ytZP2Kv/AHJfCNxLyXB8Wst/Yq/3y/dGR1YH8DLVrgo+meNmS588pF50wOTpnVb4EcVtBRWcyqkaAu1hpQco6HpxtlKcZPSU9YRNmABdUg9YagWFG/KOUVjFKzEVZuGUbtwiMcK5OauQsyWRdgTUHMaa2f1GMw2ICS7ZX1ubUbQHkIEAF1Kmdyb33PvMbVKo5QXBuCBualzGtDJqmgqfMpmtQvW2m+GpEpOXtUAI7Rq53ZSa8R6xCPy9mYVDVUaBuDe14yZjipQWp6GzaCtLNC1YqY9j1TE1SAQS7ggHgCNGAr3xHZ7oImKAd/NzNmGrs5IYmzc4rcRinLgAcjzuH3axCUlZfLruq3OHrwPUupwvNmTASpROUecTvNGAoWAEBlbSlgklddxSCPE25wojZKi3ad7PQ+uHxshISkEpSfSLPXQAnWnCIbivIqQDE40ZeysEO+UBg/Ie1t8ak7QUHUUZuf5XvZ4sxsdNAUgirHKHbR29saEuSiYEBHaO64O5/dwiOpHwg4KWdiisumWx35fgPDOHwU5QKczJUzgfyh7ako52Qk0FwKDeL1PKLDAKmKSpRDtUMGzG2+3HjBLJUbQWB2XstIucwBY5t44eqLVCzmbKzNX2AGBbPmFQJWkp99X1FIeSAksTW7Rxzk75J7gJ0xYUMgBc1vQRdy5DJdmLA3cPCsoAWPxrBTiGtfjaOabvhFJG5jmp9QpACok7x7aQVc1xU8soaKjacxeQ5POf1V3NpBBW6KN4iYvOAkjIPOLh3rpfdCOPw2exrpXlpA9nyJiQc1tzAViwlEa/zjpfx7FRKdGEKCXdRH1ad7tE5KErJJJSBemmlXua+HGlypSC4BNbuByNriFp2EUhPZKcpuGoRSh3igaKWS+50Qkl3FMLhkrKynMAGAIZRs/LQ14c4Zk9twJpzBjxpazB/CECm6UM2prdyfw3aRpUvq1Cummu8RTV+Ta15GsSouQorelQyhu3UMMYDGHKtEsdpIstgCrgTc6MOEIo2kFMTL1DuVaHSkKTMKpQLZUp/W7PqNWtWDW+JCTp2g06bOKPpcpRmuLvqMw9nHwhh8WQSJb9WQPPIJud1vXDMvZACQSsKUAaBRIajMmh9RgElYT57JJ1TVNN6SXrwtF8NUh01TJ/KjcWFN7cnHJ33xuZiGlDMg1dlNo4qO8W1hbETwUEpUjkxHq/EQstaFEAlh9appyHEaQ1EbkEn4gqPaYg+kKh/wAN7QzhUBSwl7X5DhekVyZ6H7IU+6w5b4sMLLlrShQdMwkhW5/R1sWEVJUhXxyd/wCSdY+VTBulK/3y/fG435KJGXFTCbmUr/fL4xqNcH9TBs4nprgXxmJUmpM6a9QPTVHLKkKSmrsdHA7W/jSOr2qgnHYxwMvyibcVJ6xbRicCkDzfUBEPJo6ZyXRyXyOabAto/wCcERs+YrRSuVqR1Qw40o2+rfjDXUpAYVVoRQMR4u8S/wBR9FbHKSdgTFdokDg0NSNgj0nOU9x+DHQAAM1Xt7x7InLS7MzH2cd1fbGT/USFbKTAbPSoKdKRVmcH2XhyXs1qJDDk3i0WowZHopAc2DCBrlFKg4y7mdj7ozeW3wxC6MCBQ34QJeykntF1Po/haGZuFBX1gezMXpxaxpG+/wDCDZ+GIhMSyCrL2gCwbX4Ea2SZi3KpYS4AfKyn3100iMyYMwCjU6UdrflFlJWnRVWpeo4RMnUQNpmhKTd+Nv5wBSnT2TXlTf6oaXIIDEEPV3eld3xWCfIWS5UBu8H3RjskOhWVK31gOOwHWKBKiKVAIqO8QySwqQH3fDwWZOSwymutPxZv5w92naHRDCYQBIANgBWzNBl4cpdxflSFjiQBRx8cow4wszxD2bstIIx1tz90RVKDVLe+NSJ+81r8bo3MmoKb3EHKY0hGafAUgJnn415UreFNobQCZgDBjckwNOJSotm8DX47464wdWId643fl3xkvEX3EMfjfyhZIBIfxMMIYGh9T/jA0hhEAEgMC1FAnwqbGkQVKQpwygNLP7GiUnMHpQ8PgwNOJIVkNuAY1333ikTz4LTYL5ISAxOUePs4QHEIUD2w278K6w6vaDDs5k8ya8xGpU5RSwTShtUAUIB8IpSfdlbi2FxQSrtC9HiOKmpLIso2KasRqdb6wwvAg1ZQ3fGtYAcJl7QfmaVZ7RScbstZnVMRn4GYoUuPSYurmaj2QWdswgJYsdXDB4sZE5RZ2FC5e/dBkzApgpOYVgeSQKaKOVsRZUL1u2/hF5I2GpiSGygFxXMwjZJQXZeUXcW5aEa0h7C4lMymYudTYxlkyzY9jpfJjLCMUoAFjJUoOX9OW4jIH5NZSk4xQIomSsOx+0lRqO/9OvgQzkukiiMZif8A15vH+0VCKsQQHzaQ50nT/wAZiC9Oum0f/mKinxSXSR6qn8fVGLSbOR9xzDbYljtEZm3vry+Kw5JxGZWZHm3qHDG9KUrHGowanZiG4tFzLUwAcc1F4MmKK7DLudMSGOatgQRQO9G5xH5cAeyBFFMmk6mmgEHRi1AZT/tF66xn0uBF5/SK1XWQLAU3colMn56qJLUrpFKJpfj4iNnF5RUE8h64npegLZa7MaQBDvT4+BCnyssHoY0nEgjjevtaBQaGKbTxCkzBlFLGlRyPIw5sqXM651FQSLOQf5eqCpAUXUAKWIeH+uDVYAcg35RU5/HVICzn48BITc79ef41hNeNJ3sd5rCa5zkgVhiWHq+53Ld0cuiihmTpdvj4tA1zWp7IaVhlEUtpX2QBUqjkE9358oaaY0AVNo5+PziHXvTjv9/xaNzBfSsLTFNcfh4RolYwypjFnpzendGjiCaD47oVK3TRgPXygcwkN7ItQHYvtiWqaw3e2M2fhVIqQOCRQGGETE+kN1r/ABSDS1BmzNSmtaGNdmo6ioLKIPnAh65vjSNmeLW/KIrQDUlnudO4b++IhaXYs28VjKrKCJxRfex3UewqRAZ4ewAIArv58fCDpSkJNSCzhVH5Na2sCXMDghRUNSbWoG+NIF34GaRh2D2PxpGYfEF+0dSBu8ILMUm5ZjxNhYMIJLlAOUBzo9Px3GBvjkKFPlJqx36+FLnlGpkxR848vjdDKcOVOrqwk72fvuGaMVskgupi4uYe0UJleFZTRvb3GM+V01pWm/ezw9NTLSKJL7jv3jhxtCsyYxdUsJfiz/FYtNMXIaXjipJzGu4mzcGoY3KJP9oEmtGDfFYCMQLZRUU1BHtjaFhWU5aG9Imh2zv/ACWKUrFLcv8AQqr/AJkuMifkulAYleVJAMlWpbz5ejxkdX6d/A0suOlvkmlzsSqdLnmV1jqKcmcZnqR2gzkkxR/M1X/+z9l/EjIyN3CPozcEameRV/75+x/iRH5ld2LA3/QX/aRkZBpENESHkZ/85p9j/E+HjY8jF3xbvX9D/EjIyDSIaoIjyNAP/wAVXf1X8SMV5HH/AL5+y/iRkZC6cfQaomPI8wb5V+x/iRBPkZq/yv8AY/xIyMhdOPoeqHZXknAS3yl+PVfvxGb5JXb/AIrS/VX/AGkajIhYYeh6oMnyUBmGJ/Zfvxs+Sgf+It/y/wB+MjIXQh6CkE+bNQ/vZPOX+/EVeTEm+J/ZfvxkZC/b4/QUgK/JO/8Aev2X78CX5IB/4r9j/EjIyKWGC8BSAr8jj/3v9j/EiCvI2/8AfP2X8SMjIvpR9BSIfMv/AOb/AGP8SJ/M6WY4sf8AZ/ixkZD6cfQUgy/JGVDtYx/8m3L6SkaR5IW/vQb/ANHXf+kjUZE9KHoKQX5piBTF/sf4kRV5IM/nYsn/ACm/+cZGQdGHoKNDyRtT5VV79U3/ANkST5JlD++H/tm3/cjIyDow9DoLL8lJ1xb/AOV75hhlHksGuIf/AC/34yMiHgx+gIHyUoBcT73+jf2r4CITfJMlSnOI8JbO3+OMjIFgh6/6x0LzvI4HOXFqS+mQsK6fSUELYfyKpSaYovvMsnjYzGel9IyMi1jjQqO+6G9CpeEBXnMxShlc0YO9nO4a6RqMjI1hBRVJDP/Z"/>
          <p:cNvSpPr>
            <a:spLocks noChangeAspect="1" noChangeArrowheads="1"/>
          </p:cNvSpPr>
          <p:nvPr/>
        </p:nvSpPr>
        <p:spPr bwMode="auto">
          <a:xfrm>
            <a:off x="63500" y="-673100"/>
            <a:ext cx="2133600" cy="1390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www.environmentalengineering.narod.ru/b464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04056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Уменьшается озоновый слой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http://www.environmentalengineering.narod.ru/b464d3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400600" cy="3629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Многие  животные и растения </a:t>
            </a:r>
            <a:br>
              <a:rPr lang="ru-RU" sz="4400" dirty="0" smtClean="0"/>
            </a:br>
            <a:r>
              <a:rPr lang="ru-RU" sz="4400" dirty="0" smtClean="0"/>
              <a:t>на грани исчезновения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vyborg.tv/image/texts/43/59/20/340/19c40f06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478" y="1412776"/>
            <a:ext cx="4181994" cy="2880320"/>
          </a:xfrm>
          <a:prstGeom prst="rect">
            <a:avLst/>
          </a:prstGeom>
          <a:noFill/>
        </p:spPr>
      </p:pic>
      <p:sp>
        <p:nvSpPr>
          <p:cNvPr id="31750" name="AutoShape 6" descr="data:image/jpeg;base64,/9j/4AAQSkZJRgABAQAAAQABAAD/2wCEAAkGBhQSERQUExQWFRUUFBQYFxUXFxUXFxgUFRQVFxQYFxwXHCYeFxokGhcVHy8gIycpLCwsFx4xNTAqNSYsLCkBCQoKDgwOFA8PGCkcHBwpKSkpKSkpKSwsLCkpKSksKSwpKSkpKSksLCkpKSkpLCkpLCkpKSkpLCkpKSksLCkpKf/AABEIAM0A9gMBIgACEQEDEQH/xAAcAAACAwEBAQEAAAAAAAAAAAADBAIFBgABBwj/xAA9EAABAwIEAwUHAwMCBgMAAAABAAIRAyEEBTFBElFhBhMicYEUMpGhscHwQlLRBxXhkvEWM2JygqIjQ9L/xAAZAQADAQEBAAAAAAAAAAAAAAAAAQIDBAX/xAAjEQEBAAICAgIDAAMAAAAAAAAAAQIREiEDMRNBIlFhBDKB/9oADAMBAAIRAxEAPwBs4clCfgynO+Xd4teKVY/BlD9kKtHPQy9LgNq/2NcMD0T4cpcQTnjGyAwakMInDVCi6sE+BbBZhwjspgIJqhcK6rgWz7HBemokPaVE10cD5HH4heCski9ehxVa0nZvvV4XIDUQJh6Xrg5dC8S2BGvU+8QgvVOz0J3i7iKEFNqVyGg3goZCdFGV3siiqJBQe5PnDKJwSNhXSuVh7CvRgUUK6FxVmMEpjL1ClI4nkuVycuXI7LREV13tKTXl116jI2cQhmuhtbKKKCnlIeqGa5UDVKZGHUX0oSvkhyUuXlcCVNFYxR8sPiCo8abdQQHUlPzdji8YZRBRKnQoXVhSwy2l2kizDJhmET7MMjNoJgg3ConcJ0UF6KKWgR7hROHTuIqsptLnuDWjUkwFj8w7ei4osm/vO04ZtbWTEpXU9nJa0XcrqdKTAv5LMZSzEYlr6lWoKFNzvecSJaBAFNgu8+sX1WuyVjDTHdvcWixJ1J3nl5D1lc2Xlx9TttPHftIYQN96B9ENoBNrpjEGkILoJ23PoNlKlUETp0j+f8JY3KnlMY9pUEbuELvz/jUoVXFEa2W80y7MdyFLuwqt+YILswKLZCW7uEIL67QqWrjnJKtiXFRc4rTQnGDmoux45rNB7ypcDyouVPpc1c0A3XKiOBeVyX5Daz7tR7pPiiFIYddTMi1iMwJoYVTbhlFwVKV4UtXCtvZ0tiaYU8DlU0XVhh6KC+AUzQrALLgq0yMOhOwgRfaQhuxgVcJC2nToAJthhV4xoXrscAJJgLbG6RYsu9XoqrIZp2t4CBTE8yb/AOyqcR2gqVTBcb/pbMfLUovkkOYbbXMO0lGj7zpP7W3M9dgqb/iPFYgluGo8MAy8+KBOvL6pPL+ypqOaKjms4zebkCNwPoFvsmcaDSym0BjdHEAOdtJ6/Rc2f+Rfpvj4f2y2Xf02rV/FiKxbN/FdxJ2a02nqfgtJS7K4DC0nnga/gF3PPgBj9bj756AeSssPi4JdWveQBEgRuTr5nkqfP2+1iNKbSCGNs0dXcz1WO+XutNaY/N81NQlwktMljGQ0vDdyB7lMczrtuRV5fjsTUdIswWgQym3eAdPuequu0WD4WBtBpp0iAKjzE1CDNzHu6WFvNZ+rmJgNEuDPdGw8gNZ5rTGa9IytvtosBmAY6Hui93ANA2tor6lmTSJaQZ3mV8urVajjeQDb/bkn8nDi4BjnAzs6/wA1W0afQn13Hp5WQH0ioYClVa0A8Tv+4tn5AJoYkNjjY/z1H/roqmO02kjhCVJmWkq5YxsSBqiBw5LSeNG1S3KUVuThWgqL0vT4QbVzcpHJTGWBNueoF6uSROwhlwXKReuT6Iq2mitUu5UhSUW1fQfEve8UjSXGgUuz6L1cQqzFV5VnUwhQ/wC2Ep8aW2eq8RKJTa7qtA3KeiK3LEvjHJQii5d7KVof7eFUdoc2p4VskcTyJa37nkJT4T7LdquxuJbREuPoshmGdvqTc8INthMm/wAEpmucOqucSZkC/leB6pQ44lnCdtFlb+mkmhhiON3hsDz1PmtN2bybxcbhJm3Icys9ljBMn4bLWYPOA23LkuPzeS+o7vB4t91rcHhg0zqR+eidfjZ/IH+VmKWaTpPxAHzUG5yXODRN9YuVxS5W9uq4SNk6q3h4nHUR/skK2LkFoBItItfqeaVwrhAL5A3E39dlX5z2jpUpDDe1pE/L7rp8e6585IDm01J4jAB02A3AWaxvh92ARy1T2M7V03ADg2GtyT1J09AqCrmUybQdgJ+q6pty5aJ43i3JPqoZbi3seHCTwkGOY5WXPxIO3xT2XZhTYLtuY3hWzfScrzqnWaC2WmLtIgj46qyNQEL59hM5aXNgEO2hXeGzWbTff/IVzya9wrg1He9VHvQqqjip1CcpVR0WszlZ3HRsVVLvUuXL1qpI/eL0IPAVEypuzNCmF6gMcvUt09CDENUhXCzDcxHNM08wCOUGmg7wKXeBUYzALx+bAbo5waXhqBRNYKgdng5qLc4lHMaXzsUh+0qqZWLkwxhiTYcynytGobr4sNaXOMBoJJ6DVfHc+zZ9eq5xM6x0E2HwW57VZjxYdwZJa48Mwbwb8PMCy+dcBuss8/prjiCGrnMhemkvKyw3Wsxg+HxMX2EnbQI9GpVe0vbLW84t7wbwgxd3TklMKxkg1LN3F5PS2gTX9zawjuBwkGQ46gjQi9vPVLj/AB1ePPHH/a/8Wba1Sm0cbmgkNdG8OEt00kbKQz0sju9SLk891TNpOceJxkk3JKZFKAieKfbHPzW3ro9ic3q1BD325C3l5JEvF7+qg6oo94DstZJPTC232lA2HqdSUtiJ0RXVY0CTr1imkJ7l5TroD3rwOQSyw+LLSCDELXZFntOqIqkse2wqAfDiG4+qwTaiuMnx/C8B/uGxMAkDmEB9P9iDg02kgeJp8LvL+FPDcTSAdFm6Ln4V3F/zKDxqLt6GJttcLRYTMGPAIg/X/PmtZpFq7Y0I9Nqr6GLGyP7UtOURo5CE5oSxxZUPaVW4WjPAFyXbXXIDN08tjVN0sEE24NUTUCz+OHyBdhwlq2EJT4xA5IeKx4Y0uIsN9B6k2CfCDlVb/bzyXCsxhiZI2bc/wFS5r2naSZfb9jJv5nX4/BUuI7STYAMZ+1sT/qIlLWMV20uI7ZcB4WsM8yksTnLajAalWoHEjwOADQAbzcl0gQA0b6rI4nM50t8SfiUuKs6cRU8jatvaMMbwcT6lOTDC0FrQToC6/K4SftNB5s1wnUevySeBwZfHFAHnJ9AtDSFLDtJYKdou7hLj5Qs7ZWuMtKYPshUqNNS1KiD71R1yOg1Pmh4rE4XDiGAV6v7o8Df9V3FK5vnjqvhLrDqqc05/N1Ottp5JhNY+/wBpVaxcSTclTot08kKm2DB16fdFpO0nntyTYbWNMQB1UsTVgDZDNSCBPl0S/fzaZgoG3VpKJRpwLwl6lUx+BHpVZG3+6ADXqjYT8UhW+CfeydktVpoIiQuCK6koOYmTmFP5e3idw/uEdJ2VamaFSEB9HyDA1BSlpBbYmm7QOHvActj6lXjabXtJptgg+Jh1B3VL2Oz412Fh/wCYwCT+4aAnrt6q7xGEcHNewRcBw6E/UfyujGTTK+0cI4hwg25G/p0PyVk5BGEAcXaE6oraSqSFuoloUbI/chVuc5zRwzZqOvswe8fIfdHQ7NGoFy+U512urV3WJYwGzWkj4ncrln8kVwr6v3IXGkEq7GLvaCVrtAj2BQ7SVziababQ1jWCGiOKDzMRJXnESommSpslOXTD1ewNQ/8A3t/0kfdDb/Tx+9Zvo0/yt2aa84EuEPlWPodgKY96o4+QA+sqxw/ZWi2LOMcz/EK/7tTbRCPjg5VXUcpot0pM+E/VIYvsfh6mgcw/9JJHwK07ML0TDMH0T4QuVfNMf2Cqi9NzXgbHwuj6KkxWAqUjwvY5lryOXXkvt1PBIxwbSIIBHI3UXxRUzr8/VKsH81UG1v8AC+5YnshhHyXUGSbkgcN//HRZ3OP6Z0wOPDMebwW+8BrpuovjsVMtvnVOm95m6+l9hewVKrRdVqOFgQbxERP51WUzjLKtBwbUYWSARO4Oi9wtauKTgyqWsJIcBxQftCnqNMcbl1C2fNp9+/hMjiN/X/dLUmNgFqcyfspWxZPdNJDRdxsOt1rqH9PqdB3eVqje7ZEjmd584hP2lgMXh3NiRAISb32W77SYvDOpEMi+kRsfLrovnteAbKbAJIhCcUNcHJG9cFEOXpKgQgLjIszNCq2oNQfiNx1kfOF9ap5w1zA4GxAK+NZfQ43AeXrey2uNxPdYWmLio+wbyaCZd9lUtnotRe5h2tZTsPE7kPuVVt7cO4oIHp+fnRZPEAgXIE/H+UnVbwtkTfdHKnqNZm/9QbEUZB/cY/8AUfcrG4jFPqu4nkuJ5lLRdXWT5Tx+J7hTZu46nowalHdIph8BK5aF+fUqPhoMJ5udqVyQbRpRWuCizCFM08HzXY50QVLhTLabQvTXaEtnor3BKmMGufjeQUPaiVNzh6FbhQjMoBQoscUx3ZRsaetEL3vl53JUm4dHY6ed+V3eoncqJop6oQNdeZb/AFCpYWo6lWY6DcECYJHLlovTR6rLdtC2kKbarB43ktqwQ8AgRB0LZ1B9FGc6Xj7aTN+0lDGzTxGHJpQC2oD/API0GYcI2We/4HZTxPCajqmFdRqVQ5g2a23EdNRpvZG7OYtoimWgyHtHO7TJ8olXb6op5CC2C5wLR0Dq8b/lljLt0ZYZeOz+sni8yq+E0SaVPghrW28IPvO5u4RPqFkszzGs8Bj6riwGYJkcpjdN5tmHC4M0DWj43WazLEcR8PNGyuH47SxTeF4DTxAtBHqk6tjdXuW0GsZ3lS5OgKBnTGlsgQUaZKjjsogoJdC7vNlKhnmyExy8a9WGVZX3lVrTpNz0GqZLnKsKafA4iSYdHmLfK6sMViHPdJuQIHQaw3pqrHumXnXSLQBAj5BJPaH+BhF9za359EfxWlBXPE6dvqo12SOdtPqr+tkzWsLtbCBOv5/jmqcQTG+52HkgiNPD3te/p69ExUqPcYFybT9hyHRGp0+ImfiOitaOHgAAXAudgSTqfIiyZEsFkpgyY6xJJ+Oi5WtHGVQSMOSD+pzYv0BImPK0+S5Bt53sr3hcVaUsuaEy2kAttVjuKVuBcUVuTndW5eAg1Ma0bp8Z9grTylqZp4Jo2S1TOGhIYrtFGiXLGHqr3whCq4lo3WRr5xVcbApd1PEP6JfJ+oNNYcczmlq2dMbuqTD5LVOpKfo9mucpcs76g1BjnnJcMycdAU7h8ma1OMwjQjjnT3Ip24l8gkWGvki9r8zwWOwZoPqClUYQ5he02Lf0+GTBBVqaI5Jalk9B1Zrn0w4iDFrnyAui4WQ8bLXzzs3WfTqNfHFwyItuC36HdNZt2rd3QaAYDOE68IaIAhptrBnnda/P8UcRjG0aVEta2kZMBpls6Ea6x6ql7Vg0cPSqh1Hgq+EUQPGxrZALj+rQyNpWE6tjty8nKY/v1Xz7MhxkuJBJj8hK4fI6jwXNgBpEnrsmmjvKhvEkmd4/lQq4R9J5NNxIPxjqq9scr1oCvldWfE6Y6pLGOIEEq4OKf081TZpiJdCbIi5srzulNrUejSMjzSCeDwXiuP0k/Ky0+WYfu2cU+I2Hl+BI5ZRl4n16hP4/EXJGgAASVJ9lcVjDz6IVOvF0sDeeSkyrH2CZLFry5p2Ea7x9h5XKRptk/KBr68tU5Sqc720Gnqd/IfFB7vyj+PsgxsMzhl3wt1JEdNER1cxewufOfuoViPRoS9Jj6h8DXOvFgYnz0QBHYtxsLAL1O0OzjomoGjkC+/WzZXI2T6eMyJXvtLim2YZg2CKHtHJb2X9slcaDzzUDlTjqrN2NaN0I5iz9wS1j9n2SGSDcojcoYNkY5lT/AHj4oTs7pD9QRvCFrKitwLRsiiiBsq+p2kpDcIR7T0+YR8uMPhVwAveErOV+2TBpdKP7ZE6Aqfmh8P61/CokjmsqztA47fNEGYPdyCXzX9DhGjdWaN0vWxLSLGDzGqo+N51NkDMMYKbbHxHbeOaWXmulY+Pd1DNTMzSJDXkuk66rC5piDUqv7wtHiJ6ydd1psrpCeNwLidBtOxPqsv2jyste4kDic7QLOW2dtc5xvSuxL6QBl1/NV5zAjQkjqi4nLxTHE65MJGtSm8QqZvTji7yCWDCTKPTpWIVvlWVcYOlr/ZBKRlEq5wWDgcZ6W6nZNNwQkDn+H5Kx9mb7oI4WwYm9tfnHwQZTDEyPL+f5S+LdIPVx+Wn0V3kmED6oB/63f+LWyB8is1i6+28knzJSV9A16kWRcJhHO2udun2CjQp7ndWWGrtDgR+fHVBLXLcu4BJ4b7wDB2gu1KUrYZrSXAl7zMSbCDqZARhXD9XOtvI9FHFBrG8IvPvEuBbHTr0QavNdoIEcbuWon7mVbYTHVmMnha1sGxAuQd51vsEDAY6lRbLWS8g+I7eSn/er+Jo94yBA+ZvPr6Kkg1M/fxEmm2eoNhsABC5ccSCZ4RB5yRPSw+vNclsdtJW7Qv5pGt2iqHdRp9lqzveKdo9inHUlTrKluKl+d1D+pL1cxed1q6XYUb/NN0+xtMaqvjyqeUYL2p53KJTZUd+75r6AzI6LdgiinSboAqnhpcowtDLanIp2nk9Q/pWrOLYNAhnMeQVTwf0uajo5A/dP0ch5pl2YOUDjXc1c8ULkKzJ2hGbh2jkkHVzzUeMquEHKm8wxYpsJ1OwH5YLK4Fxq1xxbnaT8Co9oM2sWsNtCeZ5eSu/6YZe59biIlo+q4cryy69O6Y/Hh/a2uGyhtOiXkNJjlaOqxGY0hiKxhgAaRfoNQvoHbF3DRgGBuJF+i+c4OuKYdPvXnr9loyjJZ1QL6/CNAbeSpcZTIfAuAfmtqzLzUc6obakTuYn+Pis9i8JDyNTH8X+qabFQwwCfNXOUY8NZG9vuqwYaxjr9V2FEa+SErRoLnSDrsOe/opNqHY6qeGokXIsRqNp5dUwzC8A4jZx91up+WkCPwIUJSxpolzzPhYQATfxW+N1mRUJibx/M+tyU3m+IBIaCeZnmUlxRZIPTU/OSLQaNyhcUL0S4wP8ACBs53sWkD+EPE4qTaSB0gIeIIBAGwi0n6lGwtERLo8jf4ph1J7dS6+wAN/WCmK1S8uaLRFwPlCO2vRA913FzsBfkBojdy0tkUh6nz1giPggiJxjjoBA/OS5FqZdUmzWn/tIXI1T2+zkqDqyqG53Oi45q7kuvccyydiDyS9R7jslvbqh0aouxVbYJc4eqlUw7ihOwZUuCu7cBEpZS8+84pc4fEk+jGpCC5w2utBRyRg94E+ZTTMHTbo0JcqNRmWYV7tGpinlFQ7QtK1wHRe8YCPyHSibkB3cqrtABQAaDLnAk30Gi1mKzBrGlxiBuvl2f5r3lVxNyTJOgjYDpYLHzXU1910+DCW8r6ikxUze919m/pNSHs02klfFnvmbTcn6fdfZP6OVSaDwbw6x+y58Oq28vpd9pcA6rrHCJtuV82zbKiHAC0n6ar7Dj6JusD2gzCnTeQYm9t77/ABC20w2xtdzm023/AFGPKZ+6Qp0o43uGogHf0TOJzDisBYfzJSxxOx0ugtq/CU/HbTT0QquAIdLRIn+FZUWCSQRZWNPEtOhAtpr5oIrlLeESfEZkt5Wv6LzMcdwy6IgGTpPPyH1Tjawa0y4mR5a8v8rMZ3jOI8I0Jk+QQFO6qXEk7rxeudGik2jvPn5JBKmbbJilym8G45oVOgToLc1Ng4fP1QB6eF5G/UJk4R3l5W2nzOi7B1ucgdGqwoVdxI2JgAxHUjZMKz2VzdnDmeE/WEdj2zY7fuE7c7c1YYmmeEniNxa51j52PJJ03AWk+Zgj5kIPRh7CGgggzsWtdHwhcnWUQQIAcbzoAPUuXJbGm/p06bR4WIrXNP6FXe3u6L0Zg5b8WW1qKsfoXjsX/wBHyVeM0f0Xrs2dGgT0Wzftbtmob8zfyS39xcUCpXKe6WjvtdQ7LuOqeSQGJPNccQeZ+KOQ0ad3v7ggOqVB+pQDpRhTEE+fyT3RqM32izh3ubAgkczCyuJrlzi477fnmrDNnHvSTcmD8QSqvFvsD0HyNlxZ5cq9DHHhjoMtNiV9O/pF2la0VKboaAZmGidtrk+a+WGSBJ3P3EK4yiabJaSCd0YztHkvT7B2s7bUmU3Na6XchG419F8gzHMX1HcZM6eiWfiC43KAKpAPWy1rAY1SeLxRHzHTmhVGQPek6f8A5Kr6uIOiJhaHE9onVIA4nFHYkc0JuOeDMqybloIN73v6qtq0IJvp/KAfw2ckiHHaJ+iUxNK5MzO4SR0PRdh8SZCAa7iNf83TLsMfCGjX1v8Ayuo0uM3Olp1OqO98HhZ4QORufMqTkQcOE8INz734EWlR4b6+v2Q6o8X5si4R3iI5AnVPZ6GZT4vdkxfQmPnZNYWjzPzhRFXgaDElwJvpYkbX+a72mpwl4c0Qfd4ZHO8m/qjYsMYjGcHhbVcSRBDQLbjb5hIYfC8Rl035+nM9Cp0mlwJMSATZsC3krbMsKKFXgaSQWhwJjiElwiQANhsmSrxGYBsBoiLaj+Fy9zXBsaGuh0nqOU/tXIsD/9k="/>
          <p:cNvSpPr>
            <a:spLocks noChangeAspect="1" noChangeArrowheads="1"/>
          </p:cNvSpPr>
          <p:nvPr/>
        </p:nvSpPr>
        <p:spPr bwMode="auto">
          <a:xfrm>
            <a:off x="63500" y="-947738"/>
            <a:ext cx="2343150" cy="1952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data:image/jpeg;base64,/9j/4AAQSkZJRgABAQAAAQABAAD/2wCEAAkGBhQSERQUExQWFRUUFBQYFxUXFxUXFxgUFRQVFxQYFxwXHCYeFxokGhcVHy8gIycpLCwsFx4xNTAqNSYsLCkBCQoKDgwOFA8PGCkcHBwpKSkpKSkpKSwsLCkpKSksKSwpKSkpKSksLCkpKSkpLCkpLCkpKSkpLCkpKSksLCkpKf/AABEIAM0A9gMBIgACEQEDEQH/xAAcAAACAwEBAQEAAAAAAAAAAAADBAIFBgABBwj/xAA9EAABAwIEAwUHAwMCBgMAAAABAAIRAyEEBTFBElFhBhMicYEUMpGhscHwQlLRBxXhkvEWM2JygqIjQ9L/xAAZAQADAQEBAAAAAAAAAAAAAAAAAQIDBAX/xAAjEQEBAAICAgIDAAMAAAAAAAAAAQIREiEDMRNBIlFhBDKB/9oADAMBAAIRAxEAPwBs4clCfgynO+Xd4teKVY/BlD9kKtHPQy9LgNq/2NcMD0T4cpcQTnjGyAwakMInDVCi6sE+BbBZhwjspgIJqhcK6rgWz7HBemokPaVE10cD5HH4heCski9ehxVa0nZvvV4XIDUQJh6Xrg5dC8S2BGvU+8QgvVOz0J3i7iKEFNqVyGg3goZCdFGV3siiqJBQe5PnDKJwSNhXSuVh7CvRgUUK6FxVmMEpjL1ClI4nkuVycuXI7LREV13tKTXl116jI2cQhmuhtbKKKCnlIeqGa5UDVKZGHUX0oSvkhyUuXlcCVNFYxR8sPiCo8abdQQHUlPzdji8YZRBRKnQoXVhSwy2l2kizDJhmET7MMjNoJgg3ConcJ0UF6KKWgR7hROHTuIqsptLnuDWjUkwFj8w7ei4osm/vO04ZtbWTEpXU9nJa0XcrqdKTAv5LMZSzEYlr6lWoKFNzvecSJaBAFNgu8+sX1WuyVjDTHdvcWixJ1J3nl5D1lc2Xlx9TttPHftIYQN96B9ENoBNrpjEGkILoJ23PoNlKlUETp0j+f8JY3KnlMY9pUEbuELvz/jUoVXFEa2W80y7MdyFLuwqt+YILswKLZCW7uEIL67QqWrjnJKtiXFRc4rTQnGDmoux45rNB7ypcDyouVPpc1c0A3XKiOBeVyX5Daz7tR7pPiiFIYddTMi1iMwJoYVTbhlFwVKV4UtXCtvZ0tiaYU8DlU0XVhh6KC+AUzQrALLgq0yMOhOwgRfaQhuxgVcJC2nToAJthhV4xoXrscAJJgLbG6RYsu9XoqrIZp2t4CBTE8yb/AOyqcR2gqVTBcb/pbMfLUovkkOYbbXMO0lGj7zpP7W3M9dgqb/iPFYgluGo8MAy8+KBOvL6pPL+ypqOaKjms4zebkCNwPoFvsmcaDSym0BjdHEAOdtJ6/Rc2f+Rfpvj4f2y2Xf02rV/FiKxbN/FdxJ2a02nqfgtJS7K4DC0nnga/gF3PPgBj9bj756AeSssPi4JdWveQBEgRuTr5nkqfP2+1iNKbSCGNs0dXcz1WO+XutNaY/N81NQlwktMljGQ0vDdyB7lMczrtuRV5fjsTUdIswWgQym3eAdPuequu0WD4WBtBpp0iAKjzE1CDNzHu6WFvNZ+rmJgNEuDPdGw8gNZ5rTGa9IytvtosBmAY6Hui93ANA2tor6lmTSJaQZ3mV8urVajjeQDb/bkn8nDi4BjnAzs6/wA1W0afQn13Hp5WQH0ioYClVa0A8Tv+4tn5AJoYkNjjY/z1H/roqmO02kjhCVJmWkq5YxsSBqiBw5LSeNG1S3KUVuThWgqL0vT4QbVzcpHJTGWBNueoF6uSROwhlwXKReuT6Iq2mitUu5UhSUW1fQfEve8UjSXGgUuz6L1cQqzFV5VnUwhQ/wC2Ep8aW2eq8RKJTa7qtA3KeiK3LEvjHJQii5d7KVof7eFUdoc2p4VskcTyJa37nkJT4T7LdquxuJbREuPoshmGdvqTc8INthMm/wAEpmucOqucSZkC/leB6pQ44lnCdtFlb+mkmhhiON3hsDz1PmtN2bybxcbhJm3Icys9ljBMn4bLWYPOA23LkuPzeS+o7vB4t91rcHhg0zqR+eidfjZ/IH+VmKWaTpPxAHzUG5yXODRN9YuVxS5W9uq4SNk6q3h4nHUR/skK2LkFoBItItfqeaVwrhAL5A3E39dlX5z2jpUpDDe1pE/L7rp8e6585IDm01J4jAB02A3AWaxvh92ARy1T2M7V03ADg2GtyT1J09AqCrmUybQdgJ+q6pty5aJ43i3JPqoZbi3seHCTwkGOY5WXPxIO3xT2XZhTYLtuY3hWzfScrzqnWaC2WmLtIgj46qyNQEL59hM5aXNgEO2hXeGzWbTff/IVzya9wrg1He9VHvQqqjip1CcpVR0WszlZ3HRsVVLvUuXL1qpI/eL0IPAVEypuzNCmF6gMcvUt09CDENUhXCzDcxHNM08wCOUGmg7wKXeBUYzALx+bAbo5waXhqBRNYKgdng5qLc4lHMaXzsUh+0qqZWLkwxhiTYcynytGobr4sNaXOMBoJJ6DVfHc+zZ9eq5xM6x0E2HwW57VZjxYdwZJa48Mwbwb8PMCy+dcBuss8/prjiCGrnMhemkvKyw3Wsxg+HxMX2EnbQI9GpVe0vbLW84t7wbwgxd3TklMKxkg1LN3F5PS2gTX9zawjuBwkGQ46gjQi9vPVLj/AB1ePPHH/a/8Wba1Sm0cbmgkNdG8OEt00kbKQz0sju9SLk891TNpOceJxkk3JKZFKAieKfbHPzW3ro9ic3q1BD325C3l5JEvF7+qg6oo94DstZJPTC232lA2HqdSUtiJ0RXVY0CTr1imkJ7l5TroD3rwOQSyw+LLSCDELXZFntOqIqkse2wqAfDiG4+qwTaiuMnx/C8B/uGxMAkDmEB9P9iDg02kgeJp8LvL+FPDcTSAdFm6Ln4V3F/zKDxqLt6GJttcLRYTMGPAIg/X/PmtZpFq7Y0I9Nqr6GLGyP7UtOURo5CE5oSxxZUPaVW4WjPAFyXbXXIDN08tjVN0sEE24NUTUCz+OHyBdhwlq2EJT4xA5IeKx4Y0uIsN9B6k2CfCDlVb/bzyXCsxhiZI2bc/wFS5r2naSZfb9jJv5nX4/BUuI7STYAMZ+1sT/qIlLWMV20uI7ZcB4WsM8yksTnLajAalWoHEjwOADQAbzcl0gQA0b6rI4nM50t8SfiUuKs6cRU8jatvaMMbwcT6lOTDC0FrQToC6/K4SftNB5s1wnUevySeBwZfHFAHnJ9AtDSFLDtJYKdou7hLj5Qs7ZWuMtKYPshUqNNS1KiD71R1yOg1Pmh4rE4XDiGAV6v7o8Df9V3FK5vnjqvhLrDqqc05/N1Ottp5JhNY+/wBpVaxcSTclTot08kKm2DB16fdFpO0nntyTYbWNMQB1UsTVgDZDNSCBPl0S/fzaZgoG3VpKJRpwLwl6lUx+BHpVZG3+6ADXqjYT8UhW+CfeydktVpoIiQuCK6koOYmTmFP5e3idw/uEdJ2VamaFSEB9HyDA1BSlpBbYmm7QOHvActj6lXjabXtJptgg+Jh1B3VL2Oz412Fh/wCYwCT+4aAnrt6q7xGEcHNewRcBw6E/UfyujGTTK+0cI4hwg25G/p0PyVk5BGEAcXaE6oraSqSFuoloUbI/chVuc5zRwzZqOvswe8fIfdHQ7NGoFy+U512urV3WJYwGzWkj4ncrln8kVwr6v3IXGkEq7GLvaCVrtAj2BQ7SVziababQ1jWCGiOKDzMRJXnESommSpslOXTD1ewNQ/8A3t/0kfdDb/Tx+9Zvo0/yt2aa84EuEPlWPodgKY96o4+QA+sqxw/ZWi2LOMcz/EK/7tTbRCPjg5VXUcpot0pM+E/VIYvsfh6mgcw/9JJHwK07ML0TDMH0T4QuVfNMf2Cqi9NzXgbHwuj6KkxWAqUjwvY5lryOXXkvt1PBIxwbSIIBHI3UXxRUzr8/VKsH81UG1v8AC+5YnshhHyXUGSbkgcN//HRZ3OP6Z0wOPDMebwW+8BrpuovjsVMtvnVOm95m6+l9hewVKrRdVqOFgQbxERP51WUzjLKtBwbUYWSARO4Oi9wtauKTgyqWsJIcBxQftCnqNMcbl1C2fNp9+/hMjiN/X/dLUmNgFqcyfspWxZPdNJDRdxsOt1rqH9PqdB3eVqje7ZEjmd584hP2lgMXh3NiRAISb32W77SYvDOpEMi+kRsfLrovnteAbKbAJIhCcUNcHJG9cFEOXpKgQgLjIszNCq2oNQfiNx1kfOF9ap5w1zA4GxAK+NZfQ43AeXrey2uNxPdYWmLio+wbyaCZd9lUtnotRe5h2tZTsPE7kPuVVt7cO4oIHp+fnRZPEAgXIE/H+UnVbwtkTfdHKnqNZm/9QbEUZB/cY/8AUfcrG4jFPqu4nkuJ5lLRdXWT5Tx+J7hTZu46nowalHdIph8BK5aF+fUqPhoMJ5udqVyQbRpRWuCizCFM08HzXY50QVLhTLabQvTXaEtnor3BKmMGufjeQUPaiVNzh6FbhQjMoBQoscUx3ZRsaetEL3vl53JUm4dHY6ed+V3eoncqJop6oQNdeZb/AFCpYWo6lWY6DcECYJHLlovTR6rLdtC2kKbarB43ktqwQ8AgRB0LZ1B9FGc6Xj7aTN+0lDGzTxGHJpQC2oD/API0GYcI2We/4HZTxPCajqmFdRqVQ5g2a23EdNRpvZG7OYtoimWgyHtHO7TJ8olXb6op5CC2C5wLR0Dq8b/lljLt0ZYZeOz+sni8yq+E0SaVPghrW28IPvO5u4RPqFkszzGs8Bj6riwGYJkcpjdN5tmHC4M0DWj43WazLEcR8PNGyuH47SxTeF4DTxAtBHqk6tjdXuW0GsZ3lS5OgKBnTGlsgQUaZKjjsogoJdC7vNlKhnmyExy8a9WGVZX3lVrTpNz0GqZLnKsKafA4iSYdHmLfK6sMViHPdJuQIHQaw3pqrHumXnXSLQBAj5BJPaH+BhF9za359EfxWlBXPE6dvqo12SOdtPqr+tkzWsLtbCBOv5/jmqcQTG+52HkgiNPD3te/p69ExUqPcYFybT9hyHRGp0+ImfiOitaOHgAAXAudgSTqfIiyZEsFkpgyY6xJJ+Oi5WtHGVQSMOSD+pzYv0BImPK0+S5Bt53sr3hcVaUsuaEy2kAttVjuKVuBcUVuTndW5eAg1Ma0bp8Z9grTylqZp4Jo2S1TOGhIYrtFGiXLGHqr3whCq4lo3WRr5xVcbApd1PEP6JfJ+oNNYcczmlq2dMbuqTD5LVOpKfo9mucpcs76g1BjnnJcMycdAU7h8ma1OMwjQjjnT3Ip24l8gkWGvki9r8zwWOwZoPqClUYQ5he02Lf0+GTBBVqaI5Jalk9B1Zrn0w4iDFrnyAui4WQ8bLXzzs3WfTqNfHFwyItuC36HdNZt2rd3QaAYDOE68IaIAhptrBnnda/P8UcRjG0aVEta2kZMBpls6Ea6x6ql7Vg0cPSqh1Hgq+EUQPGxrZALj+rQyNpWE6tjty8nKY/v1Xz7MhxkuJBJj8hK4fI6jwXNgBpEnrsmmjvKhvEkmd4/lQq4R9J5NNxIPxjqq9scr1oCvldWfE6Y6pLGOIEEq4OKf081TZpiJdCbIi5srzulNrUejSMjzSCeDwXiuP0k/Ky0+WYfu2cU+I2Hl+BI5ZRl4n16hP4/EXJGgAASVJ9lcVjDz6IVOvF0sDeeSkyrH2CZLFry5p2Ea7x9h5XKRptk/KBr68tU5Sqc720Gnqd/IfFB7vyj+PsgxsMzhl3wt1JEdNER1cxewufOfuoViPRoS9Jj6h8DXOvFgYnz0QBHYtxsLAL1O0OzjomoGjkC+/WzZXI2T6eMyJXvtLim2YZg2CKHtHJb2X9slcaDzzUDlTjqrN2NaN0I5iz9wS1j9n2SGSDcojcoYNkY5lT/AHj4oTs7pD9QRvCFrKitwLRsiiiBsq+p2kpDcIR7T0+YR8uMPhVwAveErOV+2TBpdKP7ZE6Aqfmh8P61/CokjmsqztA47fNEGYPdyCXzX9DhGjdWaN0vWxLSLGDzGqo+N51NkDMMYKbbHxHbeOaWXmulY+Pd1DNTMzSJDXkuk66rC5piDUqv7wtHiJ6ydd1psrpCeNwLidBtOxPqsv2jyste4kDic7QLOW2dtc5xvSuxL6QBl1/NV5zAjQkjqi4nLxTHE65MJGtSm8QqZvTji7yCWDCTKPTpWIVvlWVcYOlr/ZBKRlEq5wWDgcZ6W6nZNNwQkDn+H5Kx9mb7oI4WwYm9tfnHwQZTDEyPL+f5S+LdIPVx+Wn0V3kmED6oB/63f+LWyB8is1i6+28knzJSV9A16kWRcJhHO2udun2CjQp7ndWWGrtDgR+fHVBLXLcu4BJ4b7wDB2gu1KUrYZrSXAl7zMSbCDqZARhXD9XOtvI9FHFBrG8IvPvEuBbHTr0QavNdoIEcbuWon7mVbYTHVmMnha1sGxAuQd51vsEDAY6lRbLWS8g+I7eSn/er+Jo94yBA+ZvPr6Kkg1M/fxEmm2eoNhsABC5ccSCZ4RB5yRPSw+vNclsdtJW7Qv5pGt2iqHdRp9lqzveKdo9inHUlTrKluKl+d1D+pL1cxed1q6XYUb/NN0+xtMaqvjyqeUYL2p53KJTZUd+75r6AzI6LdgiinSboAqnhpcowtDLanIp2nk9Q/pWrOLYNAhnMeQVTwf0uajo5A/dP0ch5pl2YOUDjXc1c8ULkKzJ2hGbh2jkkHVzzUeMquEHKm8wxYpsJ1OwH5YLK4Fxq1xxbnaT8Co9oM2sWsNtCeZ5eSu/6YZe59biIlo+q4cryy69O6Y/Hh/a2uGyhtOiXkNJjlaOqxGY0hiKxhgAaRfoNQvoHbF3DRgGBuJF+i+c4OuKYdPvXnr9loyjJZ1QL6/CNAbeSpcZTIfAuAfmtqzLzUc6obakTuYn+Pis9i8JDyNTH8X+qabFQwwCfNXOUY8NZG9vuqwYaxjr9V2FEa+SErRoLnSDrsOe/opNqHY6qeGokXIsRqNp5dUwzC8A4jZx91up+WkCPwIUJSxpolzzPhYQATfxW+N1mRUJibx/M+tyU3m+IBIaCeZnmUlxRZIPTU/OSLQaNyhcUL0S4wP8ACBs53sWkD+EPE4qTaSB0gIeIIBAGwi0n6lGwtERLo8jf4ph1J7dS6+wAN/WCmK1S8uaLRFwPlCO2vRA913FzsBfkBojdy0tkUh6nz1giPggiJxjjoBA/OS5FqZdUmzWn/tIXI1T2+zkqDqyqG53Oi45q7kuvccyydiDyS9R7jslvbqh0aouxVbYJc4eqlUw7ihOwZUuCu7cBEpZS8+84pc4fEk+jGpCC5w2utBRyRg94E+ZTTMHTbo0JcqNRmWYV7tGpinlFQ7QtK1wHRe8YCPyHSibkB3cqrtABQAaDLnAk30Gi1mKzBrGlxiBuvl2f5r3lVxNyTJOgjYDpYLHzXU1910+DCW8r6ikxUze919m/pNSHs02klfFnvmbTcn6fdfZP6OVSaDwbw6x+y58Oq28vpd9pcA6rrHCJtuV82zbKiHAC0n6ar7Dj6JusD2gzCnTeQYm9t77/ABC20w2xtdzm023/AFGPKZ+6Qp0o43uGogHf0TOJzDisBYfzJSxxOx0ugtq/CU/HbTT0QquAIdLRIn+FZUWCSQRZWNPEtOhAtpr5oIrlLeESfEZkt5Wv6LzMcdwy6IgGTpPPyH1Tjawa0y4mR5a8v8rMZ3jOI8I0Jk+QQFO6qXEk7rxeudGik2jvPn5JBKmbbJilym8G45oVOgToLc1Ng4fP1QB6eF5G/UJk4R3l5W2nzOi7B1ucgdGqwoVdxI2JgAxHUjZMKz2VzdnDmeE/WEdj2zY7fuE7c7c1YYmmeEniNxa51j52PJJ03AWk+Zgj5kIPRh7CGgggzsWtdHwhcnWUQQIAcbzoAPUuXJbGm/p06bR4WIrXNP6FXe3u6L0Zg5b8WW1qKsfoXjsX/wBHyVeM0f0Xrs2dGgT0Wzftbtmob8zfyS39xcUCpXKe6WjvtdQ7LuOqeSQGJPNccQeZ+KOQ0ad3v7ggOqVB+pQDpRhTEE+fyT3RqM32izh3ubAgkczCyuJrlzi477fnmrDNnHvSTcmD8QSqvFvsD0HyNlxZ5cq9DHHhjoMtNiV9O/pF2la0VKboaAZmGidtrk+a+WGSBJ3P3EK4yiabJaSCd0YztHkvT7B2s7bUmU3Na6XchG419F8gzHMX1HcZM6eiWfiC43KAKpAPWy1rAY1SeLxRHzHTmhVGQPek6f8A5Kr6uIOiJhaHE9onVIA4nFHYkc0JuOeDMqybloIN73v6qtq0IJvp/KAfw2ckiHHaJ+iUxNK5MzO4SR0PRdh8SZCAa7iNf83TLsMfCGjX1v8Ayuo0uM3Olp1OqO98HhZ4QORufMqTkQcOE8INz734EWlR4b6+v2Q6o8X5si4R3iI5AnVPZ6GZT4vdkxfQmPnZNYWjzPzhRFXgaDElwJvpYkbX+a72mpwl4c0Qfd4ZHO8m/qjYsMYjGcHhbVcSRBDQLbjb5hIYfC8Rl035+nM9Cp0mlwJMSATZsC3krbMsKKFXgaSQWhwJjiElwiQANhsmSrxGYBsBoiLaj+Fy9zXBsaGuh0nqOU/tXIsD/9k="/>
          <p:cNvSpPr>
            <a:spLocks noChangeAspect="1" noChangeArrowheads="1"/>
          </p:cNvSpPr>
          <p:nvPr/>
        </p:nvSpPr>
        <p:spPr bwMode="auto">
          <a:xfrm>
            <a:off x="63500" y="-725488"/>
            <a:ext cx="1809750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data:image/jpeg;base64,/9j/4AAQSkZJRgABAQAAAQABAAD/2wCEAAkGBhQSERQUExQWFRUUFBQYFxUXFxUXFxgUFRQVFxQYFxwXHCYeFxokGhcVHy8gIycpLCwsFx4xNTAqNSYsLCkBCQoKDgwOFA8PGCkcHBwpKSkpKSkpKSwsLCkpKSksKSwpKSkpKSksLCkpKSkpLCkpLCkpKSkpLCkpKSksLCkpKf/AABEIAM0A9gMBIgACEQEDEQH/xAAcAAACAwEBAQEAAAAAAAAAAAADBAIFBgABBwj/xAA9EAABAwIEAwUHAwMCBgMAAAABAAIRAyEEBTFBElFhBhMicYEUMpGhscHwQlLRBxXhkvEWM2JygqIjQ9L/xAAZAQADAQEBAAAAAAAAAAAAAAAAAQIDBAX/xAAjEQEBAAICAgIDAAMAAAAAAAAAAQIREiEDMRNBIlFhBDKB/9oADAMBAAIRAxEAPwBs4clCfgynO+Xd4teKVY/BlD9kKtHPQy9LgNq/2NcMD0T4cpcQTnjGyAwakMInDVCi6sE+BbBZhwjspgIJqhcK6rgWz7HBemokPaVE10cD5HH4heCski9ehxVa0nZvvV4XIDUQJh6Xrg5dC8S2BGvU+8QgvVOz0J3i7iKEFNqVyGg3goZCdFGV3siiqJBQe5PnDKJwSNhXSuVh7CvRgUUK6FxVmMEpjL1ClI4nkuVycuXI7LREV13tKTXl116jI2cQhmuhtbKKKCnlIeqGa5UDVKZGHUX0oSvkhyUuXlcCVNFYxR8sPiCo8abdQQHUlPzdji8YZRBRKnQoXVhSwy2l2kizDJhmET7MMjNoJgg3ConcJ0UF6KKWgR7hROHTuIqsptLnuDWjUkwFj8w7ei4osm/vO04ZtbWTEpXU9nJa0XcrqdKTAv5LMZSzEYlr6lWoKFNzvecSJaBAFNgu8+sX1WuyVjDTHdvcWixJ1J3nl5D1lc2Xlx9TttPHftIYQN96B9ENoBNrpjEGkILoJ23PoNlKlUETp0j+f8JY3KnlMY9pUEbuELvz/jUoVXFEa2W80y7MdyFLuwqt+YILswKLZCW7uEIL67QqWrjnJKtiXFRc4rTQnGDmoux45rNB7ypcDyouVPpc1c0A3XKiOBeVyX5Daz7tR7pPiiFIYddTMi1iMwJoYVTbhlFwVKV4UtXCtvZ0tiaYU8DlU0XVhh6KC+AUzQrALLgq0yMOhOwgRfaQhuxgVcJC2nToAJthhV4xoXrscAJJgLbG6RYsu9XoqrIZp2t4CBTE8yb/AOyqcR2gqVTBcb/pbMfLUovkkOYbbXMO0lGj7zpP7W3M9dgqb/iPFYgluGo8MAy8+KBOvL6pPL+ypqOaKjms4zebkCNwPoFvsmcaDSym0BjdHEAOdtJ6/Rc2f+Rfpvj4f2y2Xf02rV/FiKxbN/FdxJ2a02nqfgtJS7K4DC0nnga/gF3PPgBj9bj756AeSssPi4JdWveQBEgRuTr5nkqfP2+1iNKbSCGNs0dXcz1WO+XutNaY/N81NQlwktMljGQ0vDdyB7lMczrtuRV5fjsTUdIswWgQym3eAdPuequu0WD4WBtBpp0iAKjzE1CDNzHu6WFvNZ+rmJgNEuDPdGw8gNZ5rTGa9IytvtosBmAY6Hui93ANA2tor6lmTSJaQZ3mV8urVajjeQDb/bkn8nDi4BjnAzs6/wA1W0afQn13Hp5WQH0ioYClVa0A8Tv+4tn5AJoYkNjjY/z1H/roqmO02kjhCVJmWkq5YxsSBqiBw5LSeNG1S3KUVuThWgqL0vT4QbVzcpHJTGWBNueoF6uSROwhlwXKReuT6Iq2mitUu5UhSUW1fQfEve8UjSXGgUuz6L1cQqzFV5VnUwhQ/wC2Ep8aW2eq8RKJTa7qtA3KeiK3LEvjHJQii5d7KVof7eFUdoc2p4VskcTyJa37nkJT4T7LdquxuJbREuPoshmGdvqTc8INthMm/wAEpmucOqucSZkC/leB6pQ44lnCdtFlb+mkmhhiON3hsDz1PmtN2bybxcbhJm3Icys9ljBMn4bLWYPOA23LkuPzeS+o7vB4t91rcHhg0zqR+eidfjZ/IH+VmKWaTpPxAHzUG5yXODRN9YuVxS5W9uq4SNk6q3h4nHUR/skK2LkFoBItItfqeaVwrhAL5A3E39dlX5z2jpUpDDe1pE/L7rp8e6585IDm01J4jAB02A3AWaxvh92ARy1T2M7V03ADg2GtyT1J09AqCrmUybQdgJ+q6pty5aJ43i3JPqoZbi3seHCTwkGOY5WXPxIO3xT2XZhTYLtuY3hWzfScrzqnWaC2WmLtIgj46qyNQEL59hM5aXNgEO2hXeGzWbTff/IVzya9wrg1He9VHvQqqjip1CcpVR0WszlZ3HRsVVLvUuXL1qpI/eL0IPAVEypuzNCmF6gMcvUt09CDENUhXCzDcxHNM08wCOUGmg7wKXeBUYzALx+bAbo5waXhqBRNYKgdng5qLc4lHMaXzsUh+0qqZWLkwxhiTYcynytGobr4sNaXOMBoJJ6DVfHc+zZ9eq5xM6x0E2HwW57VZjxYdwZJa48Mwbwb8PMCy+dcBuss8/prjiCGrnMhemkvKyw3Wsxg+HxMX2EnbQI9GpVe0vbLW84t7wbwgxd3TklMKxkg1LN3F5PS2gTX9zawjuBwkGQ46gjQi9vPVLj/AB1ePPHH/a/8Wba1Sm0cbmgkNdG8OEt00kbKQz0sju9SLk891TNpOceJxkk3JKZFKAieKfbHPzW3ro9ic3q1BD325C3l5JEvF7+qg6oo94DstZJPTC232lA2HqdSUtiJ0RXVY0CTr1imkJ7l5TroD3rwOQSyw+LLSCDELXZFntOqIqkse2wqAfDiG4+qwTaiuMnx/C8B/uGxMAkDmEB9P9iDg02kgeJp8LvL+FPDcTSAdFm6Ln4V3F/zKDxqLt6GJttcLRYTMGPAIg/X/PmtZpFq7Y0I9Nqr6GLGyP7UtOURo5CE5oSxxZUPaVW4WjPAFyXbXXIDN08tjVN0sEE24NUTUCz+OHyBdhwlq2EJT4xA5IeKx4Y0uIsN9B6k2CfCDlVb/bzyXCsxhiZI2bc/wFS5r2naSZfb9jJv5nX4/BUuI7STYAMZ+1sT/qIlLWMV20uI7ZcB4WsM8yksTnLajAalWoHEjwOADQAbzcl0gQA0b6rI4nM50t8SfiUuKs6cRU8jatvaMMbwcT6lOTDC0FrQToC6/K4SftNB5s1wnUevySeBwZfHFAHnJ9AtDSFLDtJYKdou7hLj5Qs7ZWuMtKYPshUqNNS1KiD71R1yOg1Pmh4rE4XDiGAV6v7o8Df9V3FK5vnjqvhLrDqqc05/N1Ottp5JhNY+/wBpVaxcSTclTot08kKm2DB16fdFpO0nntyTYbWNMQB1UsTVgDZDNSCBPl0S/fzaZgoG3VpKJRpwLwl6lUx+BHpVZG3+6ADXqjYT8UhW+CfeydktVpoIiQuCK6koOYmTmFP5e3idw/uEdJ2VamaFSEB9HyDA1BSlpBbYmm7QOHvActj6lXjabXtJptgg+Jh1B3VL2Oz412Fh/wCYwCT+4aAnrt6q7xGEcHNewRcBw6E/UfyujGTTK+0cI4hwg25G/p0PyVk5BGEAcXaE6oraSqSFuoloUbI/chVuc5zRwzZqOvswe8fIfdHQ7NGoFy+U512urV3WJYwGzWkj4ncrln8kVwr6v3IXGkEq7GLvaCVrtAj2BQ7SVziababQ1jWCGiOKDzMRJXnESommSpslOXTD1ewNQ/8A3t/0kfdDb/Tx+9Zvo0/yt2aa84EuEPlWPodgKY96o4+QA+sqxw/ZWi2LOMcz/EK/7tTbRCPjg5VXUcpot0pM+E/VIYvsfh6mgcw/9JJHwK07ML0TDMH0T4QuVfNMf2Cqi9NzXgbHwuj6KkxWAqUjwvY5lryOXXkvt1PBIxwbSIIBHI3UXxRUzr8/VKsH81UG1v8AC+5YnshhHyXUGSbkgcN//HRZ3OP6Z0wOPDMebwW+8BrpuovjsVMtvnVOm95m6+l9hewVKrRdVqOFgQbxERP51WUzjLKtBwbUYWSARO4Oi9wtauKTgyqWsJIcBxQftCnqNMcbl1C2fNp9+/hMjiN/X/dLUmNgFqcyfspWxZPdNJDRdxsOt1rqH9PqdB3eVqje7ZEjmd584hP2lgMXh3NiRAISb32W77SYvDOpEMi+kRsfLrovnteAbKbAJIhCcUNcHJG9cFEOXpKgQgLjIszNCq2oNQfiNx1kfOF9ap5w1zA4GxAK+NZfQ43AeXrey2uNxPdYWmLio+wbyaCZd9lUtnotRe5h2tZTsPE7kPuVVt7cO4oIHp+fnRZPEAgXIE/H+UnVbwtkTfdHKnqNZm/9QbEUZB/cY/8AUfcrG4jFPqu4nkuJ5lLRdXWT5Tx+J7hTZu46nowalHdIph8BK5aF+fUqPhoMJ5udqVyQbRpRWuCizCFM08HzXY50QVLhTLabQvTXaEtnor3BKmMGufjeQUPaiVNzh6FbhQjMoBQoscUx3ZRsaetEL3vl53JUm4dHY6ed+V3eoncqJop6oQNdeZb/AFCpYWo6lWY6DcECYJHLlovTR6rLdtC2kKbarB43ktqwQ8AgRB0LZ1B9FGc6Xj7aTN+0lDGzTxGHJpQC2oD/API0GYcI2We/4HZTxPCajqmFdRqVQ5g2a23EdNRpvZG7OYtoimWgyHtHO7TJ8olXb6op5CC2C5wLR0Dq8b/lljLt0ZYZeOz+sni8yq+E0SaVPghrW28IPvO5u4RPqFkszzGs8Bj6riwGYJkcpjdN5tmHC4M0DWj43WazLEcR8PNGyuH47SxTeF4DTxAtBHqk6tjdXuW0GsZ3lS5OgKBnTGlsgQUaZKjjsogoJdC7vNlKhnmyExy8a9WGVZX3lVrTpNz0GqZLnKsKafA4iSYdHmLfK6sMViHPdJuQIHQaw3pqrHumXnXSLQBAj5BJPaH+BhF9za359EfxWlBXPE6dvqo12SOdtPqr+tkzWsLtbCBOv5/jmqcQTG+52HkgiNPD3te/p69ExUqPcYFybT9hyHRGp0+ImfiOitaOHgAAXAudgSTqfIiyZEsFkpgyY6xJJ+Oi5WtHGVQSMOSD+pzYv0BImPK0+S5Bt53sr3hcVaUsuaEy2kAttVjuKVuBcUVuTndW5eAg1Ma0bp8Z9grTylqZp4Jo2S1TOGhIYrtFGiXLGHqr3whCq4lo3WRr5xVcbApd1PEP6JfJ+oNNYcczmlq2dMbuqTD5LVOpKfo9mucpcs76g1BjnnJcMycdAU7h8ma1OMwjQjjnT3Ip24l8gkWGvki9r8zwWOwZoPqClUYQ5he02Lf0+GTBBVqaI5Jalk9B1Zrn0w4iDFrnyAui4WQ8bLXzzs3WfTqNfHFwyItuC36HdNZt2rd3QaAYDOE68IaIAhptrBnnda/P8UcRjG0aVEta2kZMBpls6Ea6x6ql7Vg0cPSqh1Hgq+EUQPGxrZALj+rQyNpWE6tjty8nKY/v1Xz7MhxkuJBJj8hK4fI6jwXNgBpEnrsmmjvKhvEkmd4/lQq4R9J5NNxIPxjqq9scr1oCvldWfE6Y6pLGOIEEq4OKf081TZpiJdCbIi5srzulNrUejSMjzSCeDwXiuP0k/Ky0+WYfu2cU+I2Hl+BI5ZRl4n16hP4/EXJGgAASVJ9lcVjDz6IVOvF0sDeeSkyrH2CZLFry5p2Ea7x9h5XKRptk/KBr68tU5Sqc720Gnqd/IfFB7vyj+PsgxsMzhl3wt1JEdNER1cxewufOfuoViPRoS9Jj6h8DXOvFgYnz0QBHYtxsLAL1O0OzjomoGjkC+/WzZXI2T6eMyJXvtLim2YZg2CKHtHJb2X9slcaDzzUDlTjqrN2NaN0I5iz9wS1j9n2SGSDcojcoYNkY5lT/AHj4oTs7pD9QRvCFrKitwLRsiiiBsq+p2kpDcIR7T0+YR8uMPhVwAveErOV+2TBpdKP7ZE6Aqfmh8P61/CokjmsqztA47fNEGYPdyCXzX9DhGjdWaN0vWxLSLGDzGqo+N51NkDMMYKbbHxHbeOaWXmulY+Pd1DNTMzSJDXkuk66rC5piDUqv7wtHiJ6ydd1psrpCeNwLidBtOxPqsv2jyste4kDic7QLOW2dtc5xvSuxL6QBl1/NV5zAjQkjqi4nLxTHE65MJGtSm8QqZvTji7yCWDCTKPTpWIVvlWVcYOlr/ZBKRlEq5wWDgcZ6W6nZNNwQkDn+H5Kx9mb7oI4WwYm9tfnHwQZTDEyPL+f5S+LdIPVx+Wn0V3kmED6oB/63f+LWyB8is1i6+28knzJSV9A16kWRcJhHO2udun2CjQp7ndWWGrtDgR+fHVBLXLcu4BJ4b7wDB2gu1KUrYZrSXAl7zMSbCDqZARhXD9XOtvI9FHFBrG8IvPvEuBbHTr0QavNdoIEcbuWon7mVbYTHVmMnha1sGxAuQd51vsEDAY6lRbLWS8g+I7eSn/er+Jo94yBA+ZvPr6Kkg1M/fxEmm2eoNhsABC5ccSCZ4RB5yRPSw+vNclsdtJW7Qv5pGt2iqHdRp9lqzveKdo9inHUlTrKluKl+d1D+pL1cxed1q6XYUb/NN0+xtMaqvjyqeUYL2p53KJTZUd+75r6AzI6LdgiinSboAqnhpcowtDLanIp2nk9Q/pWrOLYNAhnMeQVTwf0uajo5A/dP0ch5pl2YOUDjXc1c8ULkKzJ2hGbh2jkkHVzzUeMquEHKm8wxYpsJ1OwH5YLK4Fxq1xxbnaT8Co9oM2sWsNtCeZ5eSu/6YZe59biIlo+q4cryy69O6Y/Hh/a2uGyhtOiXkNJjlaOqxGY0hiKxhgAaRfoNQvoHbF3DRgGBuJF+i+c4OuKYdPvXnr9loyjJZ1QL6/CNAbeSpcZTIfAuAfmtqzLzUc6obakTuYn+Pis9i8JDyNTH8X+qabFQwwCfNXOUY8NZG9vuqwYaxjr9V2FEa+SErRoLnSDrsOe/opNqHY6qeGokXIsRqNp5dUwzC8A4jZx91up+WkCPwIUJSxpolzzPhYQATfxW+N1mRUJibx/M+tyU3m+IBIaCeZnmUlxRZIPTU/OSLQaNyhcUL0S4wP8ACBs53sWkD+EPE4qTaSB0gIeIIBAGwi0n6lGwtERLo8jf4ph1J7dS6+wAN/WCmK1S8uaLRFwPlCO2vRA913FzsBfkBojdy0tkUh6nz1giPggiJxjjoBA/OS5FqZdUmzWn/tIXI1T2+zkqDqyqG53Oi45q7kuvccyydiDyS9R7jslvbqh0aouxVbYJc4eqlUw7ihOwZUuCu7cBEpZS8+84pc4fEk+jGpCC5w2utBRyRg94E+ZTTMHTbo0JcqNRmWYV7tGpinlFQ7QtK1wHRe8YCPyHSibkB3cqrtABQAaDLnAk30Gi1mKzBrGlxiBuvl2f5r3lVxNyTJOgjYDpYLHzXU1910+DCW8r6ikxUze919m/pNSHs02klfFnvmbTcn6fdfZP6OVSaDwbw6x+y58Oq28vpd9pcA6rrHCJtuV82zbKiHAC0n6ar7Dj6JusD2gzCnTeQYm9t77/ABC20w2xtdzm023/AFGPKZ+6Qp0o43uGogHf0TOJzDisBYfzJSxxOx0ugtq/CU/HbTT0QquAIdLRIn+FZUWCSQRZWNPEtOhAtpr5oIrlLeESfEZkt5Wv6LzMcdwy6IgGTpPPyH1Tjawa0y4mR5a8v8rMZ3jOI8I0Jk+QQFO6qXEk7rxeudGik2jvPn5JBKmbbJilym8G45oVOgToLc1Ng4fP1QB6eF5G/UJk4R3l5W2nzOi7B1ucgdGqwoVdxI2JgAxHUjZMKz2VzdnDmeE/WEdj2zY7fuE7c7c1YYmmeEniNxa51j52PJJ03AWk+Zgj5kIPRh7CGgggzsWtdHwhcnWUQQIAcbzoAPUuXJbGm/p06bR4WIrXNP6FXe3u6L0Zg5b8WW1qKsfoXjsX/wBHyVeM0f0Xrs2dGgT0Wzftbtmob8zfyS39xcUCpXKe6WjvtdQ7LuOqeSQGJPNccQeZ+KOQ0ad3v7ggOqVB+pQDpRhTEE+fyT3RqM32izh3ubAgkczCyuJrlzi477fnmrDNnHvSTcmD8QSqvFvsD0HyNlxZ5cq9DHHhjoMtNiV9O/pF2la0VKboaAZmGidtrk+a+WGSBJ3P3EK4yiabJaSCd0YztHkvT7B2s7bUmU3Na6XchG419F8gzHMX1HcZM6eiWfiC43KAKpAPWy1rAY1SeLxRHzHTmhVGQPek6f8A5Kr6uIOiJhaHE9onVIA4nFHYkc0JuOeDMqybloIN73v6qtq0IJvp/KAfw2ckiHHaJ+iUxNK5MzO4SR0PRdh8SZCAa7iNf83TLsMfCGjX1v8Ayuo0uM3Olp1OqO98HhZ4QORufMqTkQcOE8INz734EWlR4b6+v2Q6o8X5si4R3iI5AnVPZ6GZT4vdkxfQmPnZNYWjzPzhRFXgaDElwJvpYkbX+a72mpwl4c0Qfd4ZHO8m/qjYsMYjGcHhbVcSRBDQLbjb5hIYfC8Rl035+nM9Cp0mlwJMSATZsC3krbMsKKFXgaSQWhwJjiElwiQANhsmSrxGYBsBoiLaj+Fy9zXBsaGuh0nqOU/tXIsD/9k="/>
          <p:cNvSpPr>
            <a:spLocks noChangeAspect="1" noChangeArrowheads="1"/>
          </p:cNvSpPr>
          <p:nvPr/>
        </p:nvSpPr>
        <p:spPr bwMode="auto">
          <a:xfrm>
            <a:off x="63500" y="-947738"/>
            <a:ext cx="2343150" cy="1952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8" name="Picture 14" descr="http://vyborg.tv/image/texts/47/28/15/340/5ca9847015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1" y="2665716"/>
            <a:ext cx="4644517" cy="371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/>
          <a:lstStyle/>
          <a:p>
            <a:pPr algn="ctr"/>
            <a:r>
              <a:rPr lang="ru-RU" dirty="0" smtClean="0"/>
              <a:t>Давайте  помнить о том, что Земля наш общий  дом!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http://t0.gstatic.com/images?q=tbn:ANd9GcTEORZ6T6xc6Q2AzVpJAL0-Afl2o5gKCvntc7Wm3r75zHE_--V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4450754" cy="3776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4400" dirty="0" smtClean="0"/>
              <a:t>Воду из Невы, перед тем как она поступит в водопровод,</a:t>
            </a:r>
            <a:br>
              <a:rPr lang="ru-RU" sz="4400" dirty="0" smtClean="0"/>
            </a:br>
            <a:r>
              <a:rPr lang="ru-RU" sz="4400" dirty="0" smtClean="0"/>
              <a:t> необходимо очищать  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5" name="Picture 2" descr="http://www.unido-russia.ru/upload/files/n/nevsk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63533"/>
            <a:ext cx="6264696" cy="3744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Почему вода становится грязной?</a:t>
            </a:r>
            <a:br>
              <a:rPr lang="ru-RU" sz="4400" dirty="0" smtClean="0"/>
            </a:br>
            <a:r>
              <a:rPr lang="ru-RU" sz="4400" dirty="0" smtClean="0"/>
              <a:t>1. нефтепродукты </a:t>
            </a:r>
            <a:endParaRPr lang="ru-RU" sz="4400" dirty="0"/>
          </a:p>
        </p:txBody>
      </p:sp>
      <p:pic>
        <p:nvPicPr>
          <p:cNvPr id="4" name="Picture 2" descr="http://t0.gstatic.com/images?q=tbn:ANd9GcSzjgEmvNU1IEJGSAod-N_1Zk0ti9XsRXwNNCjIwnyZQ2YlMjp1s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427580" cy="2448272"/>
          </a:xfrm>
          <a:prstGeom prst="rect">
            <a:avLst/>
          </a:prstGeom>
          <a:noFill/>
        </p:spPr>
      </p:pic>
      <p:pic>
        <p:nvPicPr>
          <p:cNvPr id="38913" name="Picture 1" descr="Кораб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45" y="1916832"/>
            <a:ext cx="325064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Лебедь в мазу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77072"/>
            <a:ext cx="280895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3.gstatic.com/images?q=tbn:ANd9GcTAoQNX60q3613JJ7Jof4TULIGSTDM_C3r6NFMh2w0vKJ_jktAS"/>
          <p:cNvPicPr>
            <a:picLocks noChangeAspect="1" noChangeArrowheads="1"/>
          </p:cNvPicPr>
          <p:nvPr/>
        </p:nvPicPr>
        <p:blipFill>
          <a:blip r:embed="rId5" cstate="print"/>
          <a:srcRect l="3036" t="22344" r="-191" b="14346"/>
          <a:stretch>
            <a:fillRect/>
          </a:stretch>
        </p:blipFill>
        <p:spPr bwMode="auto">
          <a:xfrm>
            <a:off x="4499991" y="4077072"/>
            <a:ext cx="288032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241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dirty="0" smtClean="0"/>
              <a:t>2. отходы производства, мусор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://t0.gstatic.com/images?q=tbn:ANd9GcQFxvjMTEtF9VmXR93sDeovr_DU8V3-TFPYAjsr6sSJZ7bUzFK8Ag"/>
          <p:cNvPicPr>
            <a:picLocks noChangeAspect="1" noChangeArrowheads="1"/>
          </p:cNvPicPr>
          <p:nvPr/>
        </p:nvPicPr>
        <p:blipFill>
          <a:blip r:embed="rId2" cstate="print"/>
          <a:srcRect r="1410" b="4906"/>
          <a:stretch>
            <a:fillRect/>
          </a:stretch>
        </p:blipFill>
        <p:spPr bwMode="auto">
          <a:xfrm>
            <a:off x="467544" y="1916832"/>
            <a:ext cx="3384376" cy="2448272"/>
          </a:xfrm>
          <a:prstGeom prst="rect">
            <a:avLst/>
          </a:prstGeom>
          <a:noFill/>
        </p:spPr>
      </p:pic>
      <p:pic>
        <p:nvPicPr>
          <p:cNvPr id="7" name="Picture 4" descr="http://5uglov.ru/images/upload/1614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365104"/>
            <a:ext cx="3168352" cy="2117515"/>
          </a:xfrm>
          <a:prstGeom prst="rect">
            <a:avLst/>
          </a:prstGeom>
          <a:noFill/>
        </p:spPr>
      </p:pic>
      <p:pic>
        <p:nvPicPr>
          <p:cNvPr id="8200" name="Picture 8" descr="http://t0.gstatic.com/images?q=tbn:ANd9GcRu6FhxWGxKDCKfFVwtGYlMGxo4RxVmDCftIl4Qzw97cPEzEIYmd-Dt36ca"/>
          <p:cNvPicPr>
            <a:picLocks noChangeAspect="1" noChangeArrowheads="1"/>
          </p:cNvPicPr>
          <p:nvPr/>
        </p:nvPicPr>
        <p:blipFill>
          <a:blip r:embed="rId4" cstate="print"/>
          <a:srcRect l="3868" t="2128" r="3305" b="23405"/>
          <a:stretch>
            <a:fillRect/>
          </a:stretch>
        </p:blipFill>
        <p:spPr bwMode="auto">
          <a:xfrm>
            <a:off x="5220072" y="1916832"/>
            <a:ext cx="34563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3. бытовые отходы</a:t>
            </a:r>
            <a:endParaRPr lang="ru-RU" sz="4400" dirty="0"/>
          </a:p>
        </p:txBody>
      </p:sp>
      <p:sp>
        <p:nvSpPr>
          <p:cNvPr id="4100" name="AutoShape 4" descr="data:image/jpeg;base64,/9j/4AAQSkZJRgABAQAAAQABAAD/2wCEAAkGBhQSERUUExQWFBUWFxgYGBcYGRgfHRgYGBwYGhoYGBgXHSYeGhkkGRQXIC8gIycpLCwsGB8xNTAqNSYrLCkBCQoKDgwOGg8PGiwkHxwsLCwsLCksLCwsKSwsKSwsKSwsLCwpLCksLCwpLCwsLCwsLCwpKSwsLCwsKSwsKSwsLP/AABEIAMIBAwMBIgACEQEDEQH/xAAbAAACAwEBAQAAAAAAAAAAAAADBAACBQEGB//EAD8QAAECBAQEBAMGBQMDBQAAAAECEQADITEEEkFRBWFxgRMikaEGsfAyQlLB0eEUI2Jy8RUzghZTkjSTorLC/8QAGQEBAQEBAQEAAAAAAAAAAAAAAQIAAwQF/8QAJREBAQACAgICAgIDAQAAAAAAAAECERIhMUEDEwRRInEUYdEy/9oADAMBAAIRAxEAPwD0gTFgmCKkVZwYZUpKR5aqNP8AEe+5OZSI8F/hieR2/MxdOGTqTetIOUGqXjjwaZlKmTbcVgktaEgsxO5/TSNyYq8czRFLFxAJsxTHKztR7PzbSLnabdCmKkRh8DxE1Mlap8wKyqJzeYkChIL9Q0ZmO+PSlxKSBT7SwCQdwHanOIy+SYzdbzXrSQIqZgj53N+K8Suq5qyNrcxYNrHoeAceStB8QhLG6lXd+WjXgw+bHK6ossegMwRQqjO/6jw9vEA7H9Iz8f8AE5zESkggEeY6jcbD6pHTL5sMZ3UyZV6AtHHEeQ/1+a5dZofwpbpaOTePzS/nL8gB73jl/l4f7V9WT1wWHaOlQjwqZs9RKgtQJI1qSKUg7T0qSlSlhRcgEinpa8T/AJmP6V9OT2WblC8zHIDuoBr1jx4xUwqyZl11dTeo0jsySUqOenQv8oL+X+oZ8V9t+f8AEKBYE87RmL+JJiiyQB2c+kLIwxXUW+ULLXXKgOqON/Izvt1nxyejM3iM43US+1G7RZfjKTUqUL60bnAlcOmEVUhNbaw5MxwloCVHM2gpSnrHG/Ll+1cZ7jIXg8xKlOXuan3i6eAKy5wgkXdw0Nf6xk/200VAxxWYkkpsakGvzdjE7o1iVw2EUpQGVQf0pF58kAlIA8t3vGlI4i9WZRowF3dyG/KEMbISpylxNJqCqn+e8G1amuifjuCkOToLRwyEpllSicz2y27uzRo4DCTjRYXkqXCgHbQGJgZqXIALksnN5m9LxO9NpiCTnrmI26GOzUkJIy0tm1eHeMcNKFeVRW4cmoaAzpACUsVEkOXah7RuVGrCqZSmukdb9/LHIt4Z3iQc07j7MDA1O92iPEJj7Dha6mmpMXVOJDaQvOxAQkqUQlIuTaPNY344SHTKQVHQqoPQV+URnnjj/wChuvUJpEmLDVYdY+fY74jnTTQhA1CO9z3hEzCWzKK9nJPzjhfysfUMxtfQ1cUlB/Omm1fRrwt/1FKAJKiORFmjwyppEBzEm8cr+VmvhG/j/iIeEuUhObO4zEnWlHFbR5z+HJuQB/b+pv2hkg6xUu/OOGXy5ZXsyR0mjAuefuYHMI3eLTJSg5/L69oDehD9YlTgmjNSp6PB85sKHcmkRMkgWb9OUF/gyKpFWp9GDZ0ouVVioGlW+nhrhuLlrdDZSaJLP7H8zFeGy1Z3WjNqH9jAcXhXmKLkNUjbr3g2rXt7DD4TDyCDNUrOE0zEgF3olJ5jW0cnzcMAQHzqqGYmz3DgR5gSzNVnWoKY1cl25U+Udw/EVVSEgA0dKXLHma+8ba+Ys3GLW6QGbQCp9NXhhGBmJQFEpAb7CiH6gfVoQly2UXAU1gQaHsY7MzKLqf60hubnyb+HxsqVK84IWxBSau/Km2vpHm505KmYEMXvBDKepgZlfOJ5i52hz8YSbNtFJ0wr5/tDkrC8hFlYMg0h5RPbPKiLCOygo3HaNKXhNI54BDtBybtSVPyMUhjrX6aBTZKVEqqDdrwb+GLwVOE9Y0tbdL4OcZZcEqLUcCnd45iZ2cuR6GGF4GKHCEO8F2eVJqnEat6wpip7ncw5PwKlWG1eXSKf6YoVI0jaGmex59jEjQPApxqEU7RI6L419PKoxOI/EwQcssZzv93tqYdmYbxgxKwAWYIUAefm+0OdoUncEchIfKL0FS1816lhHr+X8i+MRPhvt5bivE5k4+cgAWTYA/rCE2QAEqzA3DA2bUte8euk/Bqn8y0tfW+kGlfB5Cj5wBtfs5FOvtHjttu6qfE8D5ytLIdLudH/AGjRUX+4BsI9lK+DgMpTMsKuH7gWHrB0/DQSEtlWujPRKP6t1Ee8byqfG8LOwxSHmU5Gh96xabLyozWDtRo+jHgEokZkeIoffXWp5fQEZ3FvgpM9KUpWJYFmBNN21Lxum+t5DBSkrDvmbpT2hkFCS4FTStR6GPT8P+D0YceR5m5IHmNmA0SNf2gyeBBBLAZ1/dulFia7aNBYfreSVhithSlgAB7C8UlYYFzltRybGwj2kjgWUZwgJfVTu3TR7MK1hbC/C6i69CPs+bSu/wBfPaPB444RWbypYAeYl9euphiXNWhsqldANTtHtcfwFpWWUHmKFCX7k7UeFcP8M5R52TaoLkks9DQB9IzcP080mUo1V5RvrtSKolOMobK79esaWO4ZOnr8oA5sWIFPkB6wzg/hWckAqyljYFnHpeJsHCsE0LAAkQxhsKpVgbPfTePV4PhILmZJTTo9Of67QObwYqLeRKCwYO7O5AUCCX20EGq31vK+Hsx06Q1/pyiMxZKXYbm9hG9iOHS5ZAQgFTak0Hewr1MHwuBKiCqoGv8Am0VJpU+OR5SbwshLgZgTvcCmnOM6XhVKWwuDarvs13j3OKxSJUxkgrWaBILAauYuvhpmHMokKdxkow+tY1ka4SvLqwolpZSPOdC9f0gSMQlw6Rp+9I9XIATN8NXndySoV6DVQG9YFxHhkoEqCfM1C9iNKMAA/wC8Ewg4MmRJdzlo21u+kLTsMCduX6mPTYPALCPMQnndrvaxsKVjG47LCCkJBJP3TdyNtniuMa46jEWpjaLy1E8oLP4fMLOk6VAJd9gLQFGcEUNKDnBJpHAVcpwDAJsojeka+BBUGy2BuAx1g68HKICsjvqCfesTT9e2LIkm5sWr15RYyiVNQDfTSN0qQhSEABOf7per68rCK4/BpCsy2Sk382vKJ4H62WjDoas1j/d+0SHUYEN/tK1+8N4kb64eD1YA2ihlvT9YiVmiRU67CItnYGO1dnPC+toGJss0BCulRTcpp6xSfjkoICrsTWygAXY70t+8ZfGPi2XKR5Kq2NGDs7M9a2jeUrcT+JJElRFy5cgUDOC5cVemsE4Zx7xSGlqQDUrUzNcD9o8rhPjFRKmyZzUAId3vXcHcaR7XA8QTMlpWUKdnPlLc2YVrDrTQ1JmpIcKTlA1UKe7Xgy56UkAqDva9WfSEMJiyssEsK18NafQro8XTji4GWYSzkUATyJH7xOiZTPWSHIAeoAJcdSzawM485gUS1LU7EnQV9ukCl5yskykpcMVElRI2ZhSLzcDmc51pBZwkgAtuWfs7QNoaVPnEupLDZRFOwDnaGE4hYcFjzsGeg6t2ppC6UpBfOTQD7b92dn5xWaJagXIIZibs9Axq0ZtC43iQl0K0ZjQDMDUswLWvF5aHYqLkaC3prGbIwaUqJSsrJACqIby2JeoPc2hqZjQKJGY8j8n+cTN+ydXiQNPT9owuMzMUpQEhBKSK21+XeNCXjiQSuWqWG1q52p9VhKZi54WEyJXkDVYAMRVtB0jVNnTQwsicZaRMOQ/eykV/pBFhzFdoYmSCkKKA6moHp3rU0FTtpCeGwU5/5szVwxbswbcw9YA5nLszH16RUYhI4ESc81WZTu1WhyZhzQJFvYch0i6cWHD0JtUV6VrSDeKYxJyeFJSKAA3JIc9aG8C4sZgSEykuompDUGpD3MHnrKklJVQhnTQvraOyECmUgkUJZ37vR7wgvh5WiUkmhLn89bftFlykuMwcgvowIbTX0PaG5js1S71DBtmtAeHYYJQl6mrk1JL3enyjbYvjJpRLzAZqsG0J+8xoN6nTtGdP4WryzCAtRUWCXJ6KNm5mNZalLHmRLJCmYsWr9rlQgwRK3cBQcM7Cg1+UVMoNUqiSw8wGZid277PvAcMmWhwCl8xJGz1I5X94dVh8wqWdvTY6dYFh+FS5Re5Oqj9bxJBk4jMSkoYabN+UGEsbQwSO0QNpEkovDJN0u96QtisKFEJyhk7hxyd6U7xqGXFFJMZiUrDZQACzUp+UdhsUvlfWv7RI2mVCWTs9zFRKeoIPMNX0hhYYWDNA5Nfr8ousQx3DDNYZ8ofQOaVoTbrAB8K4cnMuUJhJclbmvSg9o1tY6fl9NBv0xbDYESwyEIQnZKW9WFYNli+btHQBEnaoEdb/ABHWipjEjiuOykOTmWB+EOfSHJGMC0ghKgGG2ofeBfwCAoqCEuoVL30sxhhKKABhzGnSFKs+RmTQsdCQ7djR/bkY6MGMrOp9VOH+VOwEFKgGBIfmznnAU4jMSGZjQkX1oPaMN+hkyALV3ep9Y6lIuAPrpAJmLIFEk72prqY5InILkkpoKAkezs9q9I0mzejUVMrNSt3oSKjShG1tYzpEhKVEy0KRmvRRch2JzEb2G8RfFUJX4Klo8VQDZrB9kvVWznWxh49ttoFdWNOv6R3PsYTnYdSWKSpTGocB+5DC1g14Og0DuHsC2nRxEf0QcRKSVhTZpgSwLWF72SSdRWkDkTyqikqQoknQnKD+MAgH+m/zhxUJzOIqJIRJmKDXICXP/Ng300cs/l4a6t/pcx3BZslgcu7mucvzClAc2dopJmJWuxBGrS27lBJHeCS5aVAJmKAJYhClAORcMlgQ/KOrwgSQHyiwCQKHqLDtHo9bczE1bJ8twNT+gMZ8vFTM7lCglTCjF1WctYHezCrQxJYOXWa2LluwDDtDWaDbaeZnz8XKWTNQFy3NZZylno7pYnv6RqYTEoUlK5YYKANaDrfKTzDmNN4pLJYPXq35UjbjBEpGVls5s75tWANPTSO4iWlgVKYDnTZy9X7+sRcxOaruORLenWKTeIy0gFSglyEh6Oo2A5xV8dBROFlgOzsbkFw/QUoYIiej7IObkHNDZ20i6lb1i3jNEbh0hKswAAbUvbYNqX6QtxLFqQyUAZlOB9NtDYmvHJigznTXaKDFTw5w6kFR1V5qxI0f49Gyv/ExI26xiYGEBlUqadILOU7NV69YGssG3jWlFqc27NGYjiCkzSJ4MpBUUy2Tmz0+0VZmQGahG+lYeVIehrbXb/EXf2ty6QSnSk3EyR5ZalOXT9mx6hLREZm82Uq1yggdg8EJdqvCy+KygsI8RGclsgUMxOwS94blvwJiYShm15R2dJFCEgnf92LRcilNPqrR14mXRpPGzpgH8tGct0A2zKJ+QMCm8PXNQAqaUmhVlGUDVk69yT+UaOYPFjyrG2xNODH3mUpmzEB22Di0MypQFgByAjoMY034lsESZqywcBCgQdRapHNoNi5THy2gnTeOlDUH1+8ClTCoF0qR1YH/AOJPvFhJfVXqYSslMLnhcozPEMtJX+Ih26PQGl2htoCqW91K7MPygjC50pIBLEwrivClrM0llkAEEmoGyXAe0cxOBzpylSiOZ253i+HwYRZKXJukAfMuYqXXhtKyMWFEAJUxBLlgzWBSTmr00gk6WDez77QUpjhETsl5GDyp/lsnqCT8xEImEHzMXOg9XVpqwEGRLUScoUdGCT8+8Z2NwExa6lQAUCyaG39RAh70mrysQopJEwEuU+YJABF2LeYW/aGcDNNHUZg1ISWJ5KoMtNB84WwXCkoJJTmJcgqykDs9D0hjwl/jqS5CQ1xutSmFNB2ipWHl4oq+6RU9hX9IVMk5vKDc3JN6lnVQcgDbSBzkByMkwrA8rhaknWqiQAK/5ZovgwtQfMkM4ZGUgcjevLSKyxsm/wBiUzMl5kqSplJIYg+4O4MBk4eVLSAlKEJFgAABEVIdRCVF7qIJf2LD0iYqSlCKhSqpSAVrqVEJGu5iLNeTuDpDgGh1BG0DmLcKSkjMBR9CRRxqIueGJSPMEgirXNdgSTprAMXOkykusIDBxQk0aoD8x6wZ2YzZx7K8IE8IbEKQtb3RtzDBu0dPFiHCpU6haiMwNbjKTSEcZ8SpC0pTlOawIIUCbdrQzwiXOCT4xqVEgOCw6in6ROOcy7VcNQ0jHU+xN/8AbI9okd/j0ijpHcRIraDa1XI+hA3BAaF5eOlEhIWkkigBFRyG1PaC/wCpCWRlGZYBIQA5JAdjoOWYiKvkuTJwBZlE0LJQo35gN7wGbxRKSBkmEkt9kU9SD6RJvFp+LAUZSMOwUMqgcxLjKo5SzUteDqCspdTKYsUI6XRV6AgENU1Bjamx3pxGJeyF9xXrUxXDYGWlZUmUlClXUEpCj1IDmA4+ZlAeWqY5sEg9y9BHcKan+VlrQskU194lerJs+ieAqjPFVrYE6AV194ilACKInMcoBPNv0gTpdCgwIo9Y6oi9KQKfLJByqAVRiz6h6dH9YWn8IM2i5igPwocV1qTX0hx1vtr/AKF/1eUV5MzKIJGxAu3aHFTQBVQA1JLAdSYz8DwtElRIzKUaOpiacwAfnDy8ODRVXqx5NVuRaL+S4XL+E1E471/KkcZis6mkKK0gElaWIo/lBIIJJozaGtoLMwYWB4hUqxCSUjKoWbwwK13hvI1n9460TbsyFl4nKWL0q+VZHKoDR2XNdVld0qA9wIKhWV8xB1/zHMPiRMCyh1BOqXIJZ2BFCrlz5wSb8G3S6VVq/p+kEb/EJ/6gGoFDfyqcPuCHiLnECgUTBZZ5byZEtnzLAu4UQD2D7cu8UCWDOT6v7uYWWtf3QBzNC3vB5cwAX8S1bP1DCHW28GsNjlS7Fxtz3Bv9C0I8Qxc6YoqzAAlg6vag5QKYS6qM7lhmI7k0/WAz5YUnIo+I+9Eu9iQ5hmV8NxnkadjUoSDMWkMzkEtm1oC7QKb5yhctSmcKzS8hChsXDt0hc8PUbKQgahIU1D+IKDEDRu0N4bBqT9/O5uoC2v2RXv3eAgSVJQ4JPmsleZ3NKlVGJOghnD4YgfaWNkpNG2sPSnSDLmtQxeWrSrRuTaZmJRNE9KhmUk3awOo9NYvx2VMXIUEgu6SAmrhx0bftGqhQKglwCS1YtjcPkmZSHUA4NQ7/AJQSe03XhkcMQvJlWFAVdwwIL61ivFJKJmVCklSa1qGpRlBjo0PyJyVuUqerEO7Np6x1XKCz0Y+ezkykTiQArLdSphNRcuGfpHvsKvMhKtwDd/eF18Mlk/7SCXd2Hd3HLnC0rhc4EvP8twiXLQnXcg17aQ4xN21PDGw9IkVlTAAAcxbVQr3ysPSJFaLDwHBpiUZVzVBIrlo/dQsOQ9Y0sPhUoBZwBUgU711joniry1KS3Op+f1aMCdxWbhlmYkhCFOllJzBj/cAzNtqeYitcvNa3T05llnYgG3PetjFwpowpXxYoSVpUPEVYFyGCiC6lBw9SQ1zpDXDsXnQFAeUhwS/pUuDBljMe9nG7P/xYdqhv6VN6s0UVik/ie31y7xTK90g/XSGEJ0YDl+wiPJ8BrWXYD1EFJpUu20QYdi5V2jNxnA/ELpnzZfJJBBO7aRtT22zsvFBRLKFOYp+UdRiUn7zts/dtIQw/BVAOrETjy8lO+U7Q8jBJaqph6rV/+Wh/i3a2Ix4SzBZqPu6HWiiadIQxHH0+IkBwSHtVib5TUW2MPrkJOqwbOFqt/wAnjB4jgsWJijLSlaBlKVFQ8TmGIYl+kVjcZd6TZbG0ni7h0gKTulTknZmYdzE/jFkF/J+EFj3LaPp7x5/hvAfMV5p8taiStQSrKCBbIRXRgAO+jk3DYlIaXKXMfVS0IZvvEOSlxRg5p6er5J8GWPLDq/q/9cMPsxusu5+xTPSgjOtU5RIBGb8L2QkBIrpUxu4T4lmlI8KUiWhqFQNBvlQadzGbwuUtR88uUghnIJVU3qQ4bb/EWnyZgVm8tSHCSolrChSRpfkY80tjvZK9Gnj5YOEqO4BZ+j0eIvj5/wC2jqXPtGItLsQA9nYe0CnLCHKlgU1LWcm52Hzg+zJphGjicWV3AD1YBq7wlMWRZCldMv5q+TxRGKDg0ravvFcZjUoTmNSFUFa6MAKm8Ru1etF8VxcS2ExDLNkBQUTTkI6tSFJSFKIzJoCzKGistXvr+UVGETOWJ6QSpPkKFeoUxcta2/KOKUqasqzhEuUSJoU5SahkISWShwVF3NRVnjpw6RcgcVgsQpP8rEgF/vSkGh0dBHygUjBcQSRmxEhQBqPDIcbOmo7Q7IxktaleGGILC4BFx1DRz+MmJLTJd/vS8ygfVI9KxPfg9eRJ6MUqWoIVISsjyqIXTn16vGFiuA8TI8uKQepUn0CU0HePSDGJAd8oOqgR2rrFcRiSU+UsCftA29PWNLY1kry3/RWMXl8TFpJBzD7ZY7h/2j6DxA+JKkTFzB4yRkWBZbgPTTzDMNnO8ZmHWs1UGD0370Z+kNJh+y+Knh7IzOGJKs6SZaz9opsr+5JoTzoecNpSWYnMdCzerGscmTALloB4pdrjtStj7RG6rTH4p8QLkLCVS6Ozgkg6jSkF4Z8SJmpcgirMK8r9aRozUPW5G+u4J2gH8GhFQmx567d2tA2qeSREjNXmJLBLc1n5aRITpoJPTpGdj+C+KwKgE1ehOYNQGrtuxD2pBOIY/JLUUios9A9u/pBMCCmWErVmU1SdTr2irRYxJXwmiSsLlEWAKSWSd1JrRT1Gnzjaw8sABqDvTk0FTNSSwNdqP6RFeW5ib2Z0JLKQXyuQ7Us+0E8R+XZveF/GeiUmOypKhYCpq6iW/IfW8aMJNUNb6P8AlHEhku0cWoiqi/KKrQpbZVZQDUMK0NN7kFxtGaOJJMGVMsGr9esSRII+0YaQl+mkEjWlUIL294ItDXd+X5HfnBVoFd9tv0MDE02FSAHBP5sXqDCN7L4bFZaJQwNtzzJNfWsPS16s3P66wlMmgEZgxPdjzgON4iqWhSqEISFKLEMC9A+tNd43e26MTsUnMUBQTMIdmq1szQhO4mhFk5jyUkEvqQsgwqn4gQuT4i5cwJepUnR7p1IB+RZzSBL4RhljxSgqIL5i9QKupyUlhb3GsMl323ptJmFSXSQCags4boDWnOF8LwOXLdWXMpTklTa3pYfVYU4V8QyppH2wFEhClfeIuBtp6xqnEMK6nbez7QWaMqyJIsBS0cOHSWcA9QPzg6E0iri0SQJnDgWVKV4Kw7LQEvZmNKjkYTxnCJ00DxZyVlJzBXhl3d7FZGlmjSWoi1uUSUdbDn+8XMrOk2PN8O+HJkqb4ipxWKshiHf8RJLVa0egSs5SSCGrofRoBMmzUqLZVJJDVZSXZxZlD0Z9YaSXNz35bQXszophsQoqTQJcOUOHSCHBNKnRhaLTZKiCQEhVbuRSz0FdH05wWTgAJiphAJIoXLtqGJpbSMvjeJXKYrIyLUEJAdnJDFayAU0/CekOtjZ7h/EM6Aokbas4oSHahuOUGVPCiUg+YCrc/aM3C4KZLfxDLMup+xVmc5i+hepd4nCeIGchagMqUrUkBIFUhiCCRVwXpBWaWYOz1YelresdlhJsX7vFfBDVc9T+sROUAVCQbAa60aArqPrA5qHDP32i0wUjmRxZ4zBf6cP+2DzIESClPX1V+RiRXQ7DUhgABb25R0rAuQ/UfKJkrpBGY3b5kxjSpllY84FXskluWYgjvHMJh/MQygObsf8Ayr8ocmVEBwaTdRXqGOT18v5nWMDE8UYRErYVEXVM5QNc7enrAzoD/vFkKDfr9WhHF4hQLAEe7jnSghNfFWoWSXYuTy82Z2y12cQzHbbba5vVXSJ4ymZII5v+ekII47h0r8MTQTupkg/299CSflBMXxRKTlclVPKm9bdOsNlgnaT8TNCmbyarBT5RqSFXbk8Wwyz4YclzvcB6OGuzd4UTN8b7P+0DVX4yPup/opU62FKw/mDFxV7/AF2idq0gQ9vVowPiSbLVJXmIUUky3c+UuCWS7FVNBHoZakwLwZY8qUAAVtR9xzeNGZXAMBMbOtJ84AAf7CBUA2rXT2jVxuDExORRLOHYs41SW0O0HROowEcQjU1gtZXwkIl/ZZKA7JFgPwpGrbQmjGoWxQJ6R/VKDEf8lA943+HcOEwErUUjkL9zaCKxuGlfZTnUNVV+dI7YfHllHPLORi4XigUpSGUMu9PUaGJOnhJDhVdQkkDq1vSB4jjUpc8SwEoWoFTJYO13aj/OsW4lnQh0kAEVNmexf27vpBfjvLSplNdjorYE8gK+l4FiMUhKT4nlAYHMCLvd/wC0xiYr4xlSlSpE3MuYpqpYsCSBmBqFONHox1aHsRMmeKgAAy0jMcxd1EEAJcGgBL0avKNlhMbqiZWzZwoT9oKYbhRZixs7NaKYma7hIzUoQ9DWtqMeekAkqKit8mTkQWIuMoSOtS8JYV5a3lkqkKKnOktQZxckP830MSptSlqIrSgOt+8SagLGVaQpJuCAR6ERJIcxZa1JNEBX/JiPasTGaWC4CqagqCgkMQAahR5jbSPPcS4kZZ8NMicsin8tIAS2mZXl9HjTXxqanKAmcAKZUKSwua5gBrqYR/jFh8shfVS5YfqxMXrGeEzftMI65f8AMllOqkEgkXNct7ab2hXB4RQU5UMw8oLMydAEv5R77w7KExTFZb+kacidWrWPO8f+JCFKlYUgzHAUoVZ3cA2cFh3paDz0MspjN16dOxr9e8Dz+keZ4DgJ8tChNWSFeYjVg5NNAdX9NY3pUoCz9yo/PpE2Kxu4MZh/FEiNEgWqFABiXJgs1Lty94GJOze3ziqUtuYqgw/rSOTJuUOztHJeNyuAb0NH7PpFsgIYiBg8LOfSDVcxWVLAFIS4lhJy1AJmCXLbzEVWo7DQBtY0mxacxBlJHmKe+/QQsmSF+ZOlQQgAPye/pE4fweXKLpBUr8SjmPZ7X0h+Y+9YroPNjCklctQWyyc5pUsGqoEsAwDWiYfhBkqzJmFZWAlSZpHmCfshJSHDDrG2rDl3aFsdhZTJM7LQ0ctU362id2qEwxLMU5QOYLct4IFxn4j4jwstNJibUA15BopwTjKcSTlUhOjFVXvSjMxGzGkbhl+jyjZTMG0X8TkIClXL6/SOjpTekSzqpphTEcYlSyy5iQbs4f0FY8n8Q8fWZxlATKANLQcpKiAfOoOSK6NtBvhz4dchaylNS6ZVK6hUyqlHkn1jrcNTeSeXqPZS+KzBIUJaQczsJmZLPswoNgRHkZnDsbPUUrUJSNcpFuxKj7R62WBUgV/TSBoL/X1vBzykbjLSfB/hyVIqkErN1qqefSNXGT0eGUKGZxQdaV2T9VhTE4wITUgE03btcnZIv0hORIWtQUrMhALpQ/mUfxTVD/6+u0ON43dFm+mBj+GKzGYtAKEhQQty6AAaO7jz2d7tG18N46ZOlIVNSUlqKJ+2K1y6W7vG5PAmAhSUkKuGDHtaJLw6QAAAAAwAsOUFy20mkRLQzABmZtPaMybgc38kEplgWCWZySAlVg1NHh6dIIUFAlh92jHqSCewaOoW5dq8okq4fC+EkJTYD5WhhMx71iwTA1iMzisQyfMCDtX8oArGpBCSpIJ+6SAfQ1hbjWEVOl5UplqZmzp62UC4vyjL4V8LqlOfKHowchjcF/nenWKsg3p6NT7EQjL4VJQlkJCLsUio5jnBZMjIkJGga5+ZLxYfnEnRQ4ZJUCVlg7pIHm0BOYPTlSGEygLWYADYAAflFcoI1IPMxSXLY0UW2P5G46RrdnQ+aJAXiQERK9AL7wVCCA6osjo3pBSxFY6aTsguex8opvB5IJvRP1aKzZr0TSLYeTuXMTptjhoJ4T3gSJwdmAA9YtLoXUdG5elnrCkVKQIopQTXWOKxqfwqJ50T7Fz6iFiST1+u0azRimJ4kRQDMo0A0HNR0A9TYRn8e4Rh56v/AFISE/aahfaq2HdJMa4lC7QJeElk5ilJO5SH5VIeHHLTWbedwnwfhVJBHiKBqFFSg/Ng300bHDOCSpH+2gJpfVtKlz2hiYo+n5RdKS1Ym5WmYyCqQDrWOGVz7QJJg0pTxJebHw6rx1qUVeHMAcgsQxJybhJe45RuypASAEhgGAGzaCGJxCRmUQlIDuSwA3c0jIPG/E8uGQZpt4inTLHN7r6ARV3fImo1RMCQSbblg3Mk0hPFTlLDSWD3mF2H9ouo7EsOsBwGBMxlLK5qv7FBCf7UkM/Muekai8MUjzAjrB/RIYThiZdaqXqtRdRfmbWsGENBMRE1JOVKgTcsQflF2O0BVmpmUyZG1zZvZjF0zjqGYkekdCoUGG85X940JNXatgwFb0rCDvjPFW1EDSqDLlEAEt5rfXQxmUmEmoMdNY6rDqazW1GpO3Q+nKOIwylUF3I9Gd//ACEbTdIuc1IohRrFF4dYNUlmftv0gqxlBJ0IBA5v+kbsdBTUk2hfETsiSoiia7+wjQVLLOA4OobdvmbQotJVVKgkjRVlOwFbirVfWxjabbP4fxGWsBIV5msdeYLsYbUYtKlrJYgA7guDR3CgNjYgHlAchJLVId+14bGlWC+kSAZ+USJUe0+uUMzrdokSOtRSW0NTPsd4kSJ9spg0isTEGoiRI1PtZqRdIiRImF2BLNYkSEBAV9fmYOkxIkEahLv2/OC4fX61iRIJ5V6eenJ8THSEr86f5nlVUUFKGlI9PjZhQg5CU/20+USJHXLzHPF4fE8VnFRebMP/ADVy5xscJkJW5WkKO6gD84kSDLwY25EhKfspA6AD5RaZcR2JE4s6BSKJ/X5xIkBjmIHlPeFwsuzlhYbXiRIFH8WsuKn7v17mB+KaVN1G+pdz7CJEi75RPCq5pYhyzNfoPkYzuOz1ABlEOtL1NWFHjsSHHy1ElzlBaGUR9oXNqluj1g0uiVAUAZgNGt6RIka+mi/il7n7e/b5UhZMw+apqC9bxyJACS/yHyiRIkDo/9k="/>
          <p:cNvSpPr>
            <a:spLocks noChangeAspect="1" noChangeArrowheads="1"/>
          </p:cNvSpPr>
          <p:nvPr/>
        </p:nvSpPr>
        <p:spPr bwMode="auto">
          <a:xfrm>
            <a:off x="63500" y="-681038"/>
            <a:ext cx="1885950" cy="1409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hQSERUUExQWFBUWFxgYGBcYGRgfHRgYGBwYGhoYGBgXHSYeGhkkGRQXIC8gIycpLCwsGB8xNTAqNSYrLCkBCQoKDgwOGg8PGiwkHxwsLCwsLCksLCwsKSwsKSwsKSwsLCwpLCksLCwpLCwsLCwsLCwpKSwsLCwsKSwsKSwsLP/AABEIAMIBAwMBIgACEQEDEQH/xAAbAAACAwEBAQAAAAAAAAAAAAADBAACBQEGB//EAD8QAAECBAQEBAMGBQMDBQAAAAECEQADITEEEkFRBWFxgRMikaEGsfAyQlLB0eEUI2Jy8RUzghZTkjSTorLC/8QAGQEBAQEBAQEAAAAAAAAAAAAAAQIAAwQF/8QAJREBAQACAgICAgIDAQAAAAAAAAECERIhMUEDEwRRInEUYdEy/9oADAMBAAIRAxEAPwD0gTFgmCKkVZwYZUpKR5aqNP8AEe+5OZSI8F/hieR2/MxdOGTqTetIOUGqXjjwaZlKmTbcVgktaEgsxO5/TSNyYq8czRFLFxAJsxTHKztR7PzbSLnabdCmKkRh8DxE1Mlap8wKyqJzeYkChIL9Q0ZmO+PSlxKSBT7SwCQdwHanOIy+SYzdbzXrSQIqZgj53N+K8Suq5qyNrcxYNrHoeAceStB8QhLG6lXd+WjXgw+bHK6ossegMwRQqjO/6jw9vEA7H9Iz8f8AE5zESkggEeY6jcbD6pHTL5sMZ3UyZV6AtHHEeQ/1+a5dZofwpbpaOTePzS/nL8gB73jl/l4f7V9WT1wWHaOlQjwqZs9RKgtQJI1qSKUg7T0qSlSlhRcgEinpa8T/AJmP6V9OT2WblC8zHIDuoBr1jx4xUwqyZl11dTeo0jsySUqOenQv8oL+X+oZ8V9t+f8AEKBYE87RmL+JJiiyQB2c+kLIwxXUW+ULLXXKgOqON/Izvt1nxyejM3iM43US+1G7RZfjKTUqUL60bnAlcOmEVUhNbaw5MxwloCVHM2gpSnrHG/Ll+1cZ7jIXg8xKlOXuan3i6eAKy5wgkXdw0Nf6xk/200VAxxWYkkpsakGvzdjE7o1iVw2EUpQGVQf0pF58kAlIA8t3vGlI4i9WZRowF3dyG/KEMbISpylxNJqCqn+e8G1amuifjuCkOToLRwyEpllSicz2y27uzRo4DCTjRYXkqXCgHbQGJgZqXIALksnN5m9LxO9NpiCTnrmI26GOzUkJIy0tm1eHeMcNKFeVRW4cmoaAzpACUsVEkOXah7RuVGrCqZSmukdb9/LHIt4Z3iQc07j7MDA1O92iPEJj7Dha6mmpMXVOJDaQvOxAQkqUQlIuTaPNY344SHTKQVHQqoPQV+URnnjj/wChuvUJpEmLDVYdY+fY74jnTTQhA1CO9z3hEzCWzKK9nJPzjhfysfUMxtfQ1cUlB/Omm1fRrwt/1FKAJKiORFmjwyppEBzEm8cr+VmvhG/j/iIeEuUhObO4zEnWlHFbR5z+HJuQB/b+pv2hkg6xUu/OOGXy5ZXsyR0mjAuefuYHMI3eLTJSg5/L69oDehD9YlTgmjNSp6PB85sKHcmkRMkgWb9OUF/gyKpFWp9GDZ0ouVVioGlW+nhrhuLlrdDZSaJLP7H8zFeGy1Z3WjNqH9jAcXhXmKLkNUjbr3g2rXt7DD4TDyCDNUrOE0zEgF3olJ5jW0cnzcMAQHzqqGYmz3DgR5gSzNVnWoKY1cl25U+Udw/EVVSEgA0dKXLHma+8ba+Ys3GLW6QGbQCp9NXhhGBmJQFEpAb7CiH6gfVoQly2UXAU1gQaHsY7MzKLqf60hubnyb+HxsqVK84IWxBSau/Km2vpHm505KmYEMXvBDKepgZlfOJ5i52hz8YSbNtFJ0wr5/tDkrC8hFlYMg0h5RPbPKiLCOygo3HaNKXhNI54BDtBybtSVPyMUhjrX6aBTZKVEqqDdrwb+GLwVOE9Y0tbdL4OcZZcEqLUcCnd45iZ2cuR6GGF4GKHCEO8F2eVJqnEat6wpip7ncw5PwKlWG1eXSKf6YoVI0jaGmex59jEjQPApxqEU7RI6L419PKoxOI/EwQcssZzv93tqYdmYbxgxKwAWYIUAefm+0OdoUncEchIfKL0FS1816lhHr+X8i+MRPhvt5bivE5k4+cgAWTYA/rCE2QAEqzA3DA2bUte8euk/Bqn8y0tfW+kGlfB5Cj5wBtfs5FOvtHjttu6qfE8D5ytLIdLudH/AGjRUX+4BsI9lK+DgMpTMsKuH7gWHrB0/DQSEtlWujPRKP6t1Ee8byqfG8LOwxSHmU5Gh96xabLyozWDtRo+jHgEokZkeIoffXWp5fQEZ3FvgpM9KUpWJYFmBNN21Lxum+t5DBSkrDvmbpT2hkFCS4FTStR6GPT8P+D0YceR5m5IHmNmA0SNf2gyeBBBLAZ1/dulFia7aNBYfreSVhithSlgAB7C8UlYYFzltRybGwj2kjgWUZwgJfVTu3TR7MK1hbC/C6i69CPs+bSu/wBfPaPB444RWbypYAeYl9euphiXNWhsqldANTtHtcfwFpWWUHmKFCX7k7UeFcP8M5R52TaoLkks9DQB9IzcP080mUo1V5RvrtSKolOMobK79esaWO4ZOnr8oA5sWIFPkB6wzg/hWckAqyljYFnHpeJsHCsE0LAAkQxhsKpVgbPfTePV4PhILmZJTTo9Of67QObwYqLeRKCwYO7O5AUCCX20EGq31vK+Hsx06Q1/pyiMxZKXYbm9hG9iOHS5ZAQgFTak0Hewr1MHwuBKiCqoGv8Am0VJpU+OR5SbwshLgZgTvcCmnOM6XhVKWwuDarvs13j3OKxSJUxkgrWaBILAauYuvhpmHMokKdxkow+tY1ka4SvLqwolpZSPOdC9f0gSMQlw6Rp+9I9XIATN8NXndySoV6DVQG9YFxHhkoEqCfM1C9iNKMAA/wC8Ewg4MmRJdzlo21u+kLTsMCduX6mPTYPALCPMQnndrvaxsKVjG47LCCkJBJP3TdyNtniuMa46jEWpjaLy1E8oLP4fMLOk6VAJd9gLQFGcEUNKDnBJpHAVcpwDAJsojeka+BBUGy2BuAx1g68HKICsjvqCfesTT9e2LIkm5sWr15RYyiVNQDfTSN0qQhSEABOf7per68rCK4/BpCsy2Sk382vKJ4H62WjDoas1j/d+0SHUYEN/tK1+8N4kb64eD1YA2ihlvT9YiVmiRU67CItnYGO1dnPC+toGJss0BCulRTcpp6xSfjkoICrsTWygAXY70t+8ZfGPi2XKR5Kq2NGDs7M9a2jeUrcT+JJElRFy5cgUDOC5cVemsE4Zx7xSGlqQDUrUzNcD9o8rhPjFRKmyZzUAId3vXcHcaR7XA8QTMlpWUKdnPlLc2YVrDrTQ1JmpIcKTlA1UKe7Xgy56UkAqDva9WfSEMJiyssEsK18NafQro8XTji4GWYSzkUATyJH7xOiZTPWSHIAeoAJcdSzawM485gUS1LU7EnQV9ukCl5yskykpcMVElRI2ZhSLzcDmc51pBZwkgAtuWfs7QNoaVPnEupLDZRFOwDnaGE4hYcFjzsGeg6t2ppC6UpBfOTQD7b92dn5xWaJagXIIZibs9Axq0ZtC43iQl0K0ZjQDMDUswLWvF5aHYqLkaC3prGbIwaUqJSsrJACqIby2JeoPc2hqZjQKJGY8j8n+cTN+ydXiQNPT9owuMzMUpQEhBKSK21+XeNCXjiQSuWqWG1q52p9VhKZi54WEyJXkDVYAMRVtB0jVNnTQwsicZaRMOQ/eykV/pBFhzFdoYmSCkKKA6moHp3rU0FTtpCeGwU5/5szVwxbswbcw9YA5nLszH16RUYhI4ESc81WZTu1WhyZhzQJFvYch0i6cWHD0JtUV6VrSDeKYxJyeFJSKAA3JIc9aG8C4sZgSEykuompDUGpD3MHnrKklJVQhnTQvraOyECmUgkUJZ37vR7wgvh5WiUkmhLn89bftFlykuMwcgvowIbTX0PaG5js1S71DBtmtAeHYYJQl6mrk1JL3enyjbYvjJpRLzAZqsG0J+8xoN6nTtGdP4WryzCAtRUWCXJ6KNm5mNZalLHmRLJCmYsWr9rlQgwRK3cBQcM7Cg1+UVMoNUqiSw8wGZid277PvAcMmWhwCl8xJGz1I5X94dVh8wqWdvTY6dYFh+FS5Re5Oqj9bxJBk4jMSkoYabN+UGEsbQwSO0QNpEkovDJN0u96QtisKFEJyhk7hxyd6U7xqGXFFJMZiUrDZQACzUp+UdhsUvlfWv7RI2mVCWTs9zFRKeoIPMNX0hhYYWDNA5Nfr8ousQx3DDNYZ8ofQOaVoTbrAB8K4cnMuUJhJclbmvSg9o1tY6fl9NBv0xbDYESwyEIQnZKW9WFYNli+btHQBEnaoEdb/ABHWipjEjiuOykOTmWB+EOfSHJGMC0ghKgGG2ofeBfwCAoqCEuoVL30sxhhKKABhzGnSFKs+RmTQsdCQ7djR/bkY6MGMrOp9VOH+VOwEFKgGBIfmznnAU4jMSGZjQkX1oPaMN+hkyALV3ep9Y6lIuAPrpAJmLIFEk72prqY5InILkkpoKAkezs9q9I0mzejUVMrNSt3oSKjShG1tYzpEhKVEy0KRmvRRch2JzEb2G8RfFUJX4Klo8VQDZrB9kvVWznWxh49ttoFdWNOv6R3PsYTnYdSWKSpTGocB+5DC1g14Og0DuHsC2nRxEf0QcRKSVhTZpgSwLWF72SSdRWkDkTyqikqQoknQnKD+MAgH+m/zhxUJzOIqJIRJmKDXICXP/Ng300cs/l4a6t/pcx3BZslgcu7mucvzClAc2dopJmJWuxBGrS27lBJHeCS5aVAJmKAJYhClAORcMlgQ/KOrwgSQHyiwCQKHqLDtHo9bczE1bJ8twNT+gMZ8vFTM7lCglTCjF1WctYHezCrQxJYOXWa2LluwDDtDWaDbaeZnz8XKWTNQFy3NZZylno7pYnv6RqYTEoUlK5YYKANaDrfKTzDmNN4pLJYPXq35UjbjBEpGVls5s75tWANPTSO4iWlgVKYDnTZy9X7+sRcxOaruORLenWKTeIy0gFSglyEh6Oo2A5xV8dBROFlgOzsbkFw/QUoYIiej7IObkHNDZ20i6lb1i3jNEbh0hKswAAbUvbYNqX6QtxLFqQyUAZlOB9NtDYmvHJigznTXaKDFTw5w6kFR1V5qxI0f49Gyv/ExI26xiYGEBlUqadILOU7NV69YGssG3jWlFqc27NGYjiCkzSJ4MpBUUy2Tmz0+0VZmQGahG+lYeVIehrbXb/EXf2ty6QSnSk3EyR5ZalOXT9mx6hLREZm82Uq1yggdg8EJdqvCy+KygsI8RGclsgUMxOwS94blvwJiYShm15R2dJFCEgnf92LRcilNPqrR14mXRpPGzpgH8tGct0A2zKJ+QMCm8PXNQAqaUmhVlGUDVk69yT+UaOYPFjyrG2xNODH3mUpmzEB22Di0MypQFgByAjoMY034lsESZqywcBCgQdRapHNoNi5THy2gnTeOlDUH1+8ClTCoF0qR1YH/AOJPvFhJfVXqYSslMLnhcozPEMtJX+Ih26PQGl2htoCqW91K7MPygjC50pIBLEwrivClrM0llkAEEmoGyXAe0cxOBzpylSiOZ253i+HwYRZKXJukAfMuYqXXhtKyMWFEAJUxBLlgzWBSTmr00gk6WDez77QUpjhETsl5GDyp/lsnqCT8xEImEHzMXOg9XVpqwEGRLUScoUdGCT8+8Z2NwExa6lQAUCyaG39RAh70mrysQopJEwEuU+YJABF2LeYW/aGcDNNHUZg1ISWJ5KoMtNB84WwXCkoJJTmJcgqykDs9D0hjwl/jqS5CQ1xutSmFNB2ipWHl4oq+6RU9hX9IVMk5vKDc3JN6lnVQcgDbSBzkByMkwrA8rhaknWqiQAK/5ZovgwtQfMkM4ZGUgcjevLSKyxsm/wBiUzMl5kqSplJIYg+4O4MBk4eVLSAlKEJFgAABEVIdRCVF7qIJf2LD0iYqSlCKhSqpSAVrqVEJGu5iLNeTuDpDgGh1BG0DmLcKSkjMBR9CRRxqIueGJSPMEgirXNdgSTprAMXOkykusIDBxQk0aoD8x6wZ2YzZx7K8IE8IbEKQtb3RtzDBu0dPFiHCpU6haiMwNbjKTSEcZ8SpC0pTlOawIIUCbdrQzwiXOCT4xqVEgOCw6in6ROOcy7VcNQ0jHU+xN/8AbI9okd/j0ijpHcRIraDa1XI+hA3BAaF5eOlEhIWkkigBFRyG1PaC/wCpCWRlGZYBIQA5JAdjoOWYiKvkuTJwBZlE0LJQo35gN7wGbxRKSBkmEkt9kU9SD6RJvFp+LAUZSMOwUMqgcxLjKo5SzUteDqCspdTKYsUI6XRV6AgENU1Bjamx3pxGJeyF9xXrUxXDYGWlZUmUlClXUEpCj1IDmA4+ZlAeWqY5sEg9y9BHcKan+VlrQskU194lerJs+ieAqjPFVrYE6AV194ilACKInMcoBPNv0gTpdCgwIo9Y6oi9KQKfLJByqAVRiz6h6dH9YWn8IM2i5igPwocV1qTX0hx1vtr/AKF/1eUV5MzKIJGxAu3aHFTQBVQA1JLAdSYz8DwtElRIzKUaOpiacwAfnDy8ODRVXqx5NVuRaL+S4XL+E1E471/KkcZis6mkKK0gElaWIo/lBIIJJozaGtoLMwYWB4hUqxCSUjKoWbwwK13hvI1n9460TbsyFl4nKWL0q+VZHKoDR2XNdVld0qA9wIKhWV8xB1/zHMPiRMCyh1BOqXIJZ2BFCrlz5wSb8G3S6VVq/p+kEb/EJ/6gGoFDfyqcPuCHiLnECgUTBZZ5byZEtnzLAu4UQD2D7cu8UCWDOT6v7uYWWtf3QBzNC3vB5cwAX8S1bP1DCHW28GsNjlS7Fxtz3Bv9C0I8Qxc6YoqzAAlg6vag5QKYS6qM7lhmI7k0/WAz5YUnIo+I+9Eu9iQ5hmV8NxnkadjUoSDMWkMzkEtm1oC7QKb5yhctSmcKzS8hChsXDt0hc8PUbKQgahIU1D+IKDEDRu0N4bBqT9/O5uoC2v2RXv3eAgSVJQ4JPmsleZ3NKlVGJOghnD4YgfaWNkpNG2sPSnSDLmtQxeWrSrRuTaZmJRNE9KhmUk3awOo9NYvx2VMXIUEgu6SAmrhx0bftGqhQKglwCS1YtjcPkmZSHUA4NQ7/AJQSe03XhkcMQvJlWFAVdwwIL61ivFJKJmVCklSa1qGpRlBjo0PyJyVuUqerEO7Np6x1XKCz0Y+ezkykTiQArLdSphNRcuGfpHvsKvMhKtwDd/eF18Mlk/7SCXd2Hd3HLnC0rhc4EvP8twiXLQnXcg17aQ4xN21PDGw9IkVlTAAAcxbVQr3ysPSJFaLDwHBpiUZVzVBIrlo/dQsOQ9Y0sPhUoBZwBUgU711joniry1KS3Op+f1aMCdxWbhlmYkhCFOllJzBj/cAzNtqeYitcvNa3T05llnYgG3PetjFwpowpXxYoSVpUPEVYFyGCiC6lBw9SQ1zpDXDsXnQFAeUhwS/pUuDBljMe9nG7P/xYdqhv6VN6s0UVik/ie31y7xTK90g/XSGEJ0YDl+wiPJ8BrWXYD1EFJpUu20QYdi5V2jNxnA/ELpnzZfJJBBO7aRtT22zsvFBRLKFOYp+UdRiUn7zts/dtIQw/BVAOrETjy8lO+U7Q8jBJaqph6rV/+Wh/i3a2Ix4SzBZqPu6HWiiadIQxHH0+IkBwSHtVib5TUW2MPrkJOqwbOFqt/wAnjB4jgsWJijLSlaBlKVFQ8TmGIYl+kVjcZd6TZbG0ni7h0gKTulTknZmYdzE/jFkF/J+EFj3LaPp7x5/hvAfMV5p8taiStQSrKCBbIRXRgAO+jk3DYlIaXKXMfVS0IZvvEOSlxRg5p6er5J8GWPLDq/q/9cMPsxusu5+xTPSgjOtU5RIBGb8L2QkBIrpUxu4T4lmlI8KUiWhqFQNBvlQadzGbwuUtR88uUghnIJVU3qQ4bb/EWnyZgVm8tSHCSolrChSRpfkY80tjvZK9Gnj5YOEqO4BZ+j0eIvj5/wC2jqXPtGItLsQA9nYe0CnLCHKlgU1LWcm52Hzg+zJphGjicWV3AD1YBq7wlMWRZCldMv5q+TxRGKDg0ravvFcZjUoTmNSFUFa6MAKm8Ru1etF8VxcS2ExDLNkBQUTTkI6tSFJSFKIzJoCzKGistXvr+UVGETOWJ6QSpPkKFeoUxcta2/KOKUqasqzhEuUSJoU5SahkISWShwVF3NRVnjpw6RcgcVgsQpP8rEgF/vSkGh0dBHygUjBcQSRmxEhQBqPDIcbOmo7Q7IxktaleGGILC4BFx1DRz+MmJLTJd/vS8ygfVI9KxPfg9eRJ6MUqWoIVISsjyqIXTn16vGFiuA8TI8uKQepUn0CU0HePSDGJAd8oOqgR2rrFcRiSU+UsCftA29PWNLY1kry3/RWMXl8TFpJBzD7ZY7h/2j6DxA+JKkTFzB4yRkWBZbgPTTzDMNnO8ZmHWs1UGD0370Z+kNJh+y+Knh7IzOGJKs6SZaz9opsr+5JoTzoecNpSWYnMdCzerGscmTALloB4pdrjtStj7RG6rTH4p8QLkLCVS6Ozgkg6jSkF4Z8SJmpcgirMK8r9aRozUPW5G+u4J2gH8GhFQmx567d2tA2qeSREjNXmJLBLc1n5aRITpoJPTpGdj+C+KwKgE1ehOYNQGrtuxD2pBOIY/JLUUios9A9u/pBMCCmWErVmU1SdTr2irRYxJXwmiSsLlEWAKSWSd1JrRT1Gnzjaw8sABqDvTk0FTNSSwNdqP6RFeW5ib2Z0JLKQXyuQ7Us+0E8R+XZveF/GeiUmOypKhYCpq6iW/IfW8aMJNUNb6P8AlHEhku0cWoiqi/KKrQpbZVZQDUMK0NN7kFxtGaOJJMGVMsGr9esSRII+0YaQl+mkEjWlUIL294ItDXd+X5HfnBVoFd9tv0MDE02FSAHBP5sXqDCN7L4bFZaJQwNtzzJNfWsPS16s3P66wlMmgEZgxPdjzgON4iqWhSqEISFKLEMC9A+tNd43e26MTsUnMUBQTMIdmq1szQhO4mhFk5jyUkEvqQsgwqn4gQuT4i5cwJepUnR7p1IB+RZzSBL4RhljxSgqIL5i9QKupyUlhb3GsMl323ptJmFSXSQCags4boDWnOF8LwOXLdWXMpTklTa3pYfVYU4V8QyppH2wFEhClfeIuBtp6xqnEMK6nbez7QWaMqyJIsBS0cOHSWcA9QPzg6E0iri0SQJnDgWVKV4Kw7LQEvZmNKjkYTxnCJ00DxZyVlJzBXhl3d7FZGlmjSWoi1uUSUdbDn+8XMrOk2PN8O+HJkqb4ipxWKshiHf8RJLVa0egSs5SSCGrofRoBMmzUqLZVJJDVZSXZxZlD0Z9YaSXNz35bQXszophsQoqTQJcOUOHSCHBNKnRhaLTZKiCQEhVbuRSz0FdH05wWTgAJiphAJIoXLtqGJpbSMvjeJXKYrIyLUEJAdnJDFayAU0/CekOtjZ7h/EM6Aokbas4oSHahuOUGVPCiUg+YCrc/aM3C4KZLfxDLMup+xVmc5i+hepd4nCeIGchagMqUrUkBIFUhiCCRVwXpBWaWYOz1YelresdlhJsX7vFfBDVc9T+sROUAVCQbAa60aArqPrA5qHDP32i0wUjmRxZ4zBf6cP+2DzIESClPX1V+RiRXQ7DUhgABb25R0rAuQ/UfKJkrpBGY3b5kxjSpllY84FXskluWYgjvHMJh/MQygObsf8Ayr8ocmVEBwaTdRXqGOT18v5nWMDE8UYRErYVEXVM5QNc7enrAzoD/vFkKDfr9WhHF4hQLAEe7jnSghNfFWoWSXYuTy82Z2y12cQzHbbba5vVXSJ4ymZII5v+ekII47h0r8MTQTupkg/299CSflBMXxRKTlclVPKm9bdOsNlgnaT8TNCmbyarBT5RqSFXbk8Wwyz4YclzvcB6OGuzd4UTN8b7P+0DVX4yPup/opU62FKw/mDFxV7/AF2idq0gQ9vVowPiSbLVJXmIUUky3c+UuCWS7FVNBHoZakwLwZY8qUAAVtR9xzeNGZXAMBMbOtJ84AAf7CBUA2rXT2jVxuDExORRLOHYs41SW0O0HROowEcQjU1gtZXwkIl/ZZKA7JFgPwpGrbQmjGoWxQJ6R/VKDEf8lA943+HcOEwErUUjkL9zaCKxuGlfZTnUNVV+dI7YfHllHPLORi4XigUpSGUMu9PUaGJOnhJDhVdQkkDq1vSB4jjUpc8SwEoWoFTJYO13aj/OsW4lnQh0kAEVNmexf27vpBfjvLSplNdjorYE8gK+l4FiMUhKT4nlAYHMCLvd/wC0xiYr4xlSlSpE3MuYpqpYsCSBmBqFONHox1aHsRMmeKgAAy0jMcxd1EEAJcGgBL0avKNlhMbqiZWzZwoT9oKYbhRZixs7NaKYma7hIzUoQ9DWtqMeekAkqKit8mTkQWIuMoSOtS8JYV5a3lkqkKKnOktQZxckP830MSptSlqIrSgOt+8SagLGVaQpJuCAR6ERJIcxZa1JNEBX/JiPasTGaWC4CqagqCgkMQAahR5jbSPPcS4kZZ8NMicsin8tIAS2mZXl9HjTXxqanKAmcAKZUKSwua5gBrqYR/jFh8shfVS5YfqxMXrGeEzftMI65f8AMllOqkEgkXNct7ab2hXB4RQU5UMw8oLMydAEv5R77w7KExTFZb+kacidWrWPO8f+JCFKlYUgzHAUoVZ3cA2cFh3paDz0MspjN16dOxr9e8Dz+keZ4DgJ8tChNWSFeYjVg5NNAdX9NY3pUoCz9yo/PpE2Kxu4MZh/FEiNEgWqFABiXJgs1Lty94GJOze3ziqUtuYqgw/rSOTJuUOztHJeNyuAb0NH7PpFsgIYiBg8LOfSDVcxWVLAFIS4lhJy1AJmCXLbzEVWo7DQBtY0mxacxBlJHmKe+/QQsmSF+ZOlQQgAPye/pE4fweXKLpBUr8SjmPZ7X0h+Y+9YroPNjCklctQWyyc5pUsGqoEsAwDWiYfhBkqzJmFZWAlSZpHmCfshJSHDDrG2rDl3aFsdhZTJM7LQ0ctU362id2qEwxLMU5QOYLct4IFxn4j4jwstNJibUA15BopwTjKcSTlUhOjFVXvSjMxGzGkbhl+jyjZTMG0X8TkIClXL6/SOjpTekSzqpphTEcYlSyy5iQbs4f0FY8n8Q8fWZxlATKANLQcpKiAfOoOSK6NtBvhz4dchaylNS6ZVK6hUyqlHkn1jrcNTeSeXqPZS+KzBIUJaQczsJmZLPswoNgRHkZnDsbPUUrUJSNcpFuxKj7R62WBUgV/TSBoL/X1vBzykbjLSfB/hyVIqkErN1qqefSNXGT0eGUKGZxQdaV2T9VhTE4wITUgE03btcnZIv0hORIWtQUrMhALpQ/mUfxTVD/6+u0ON43dFm+mBj+GKzGYtAKEhQQty6AAaO7jz2d7tG18N46ZOlIVNSUlqKJ+2K1y6W7vG5PAmAhSUkKuGDHtaJLw6QAAAAAwAsOUFy20mkRLQzABmZtPaMybgc38kEplgWCWZySAlVg1NHh6dIIUFAlh92jHqSCewaOoW5dq8okq4fC+EkJTYD5WhhMx71iwTA1iMzisQyfMCDtX8oArGpBCSpIJ+6SAfQ1hbjWEVOl5UplqZmzp62UC4vyjL4V8LqlOfKHowchjcF/nenWKsg3p6NT7EQjL4VJQlkJCLsUio5jnBZMjIkJGga5+ZLxYfnEnRQ4ZJUCVlg7pIHm0BOYPTlSGEygLWYADYAAflFcoI1IPMxSXLY0UW2P5G46RrdnQ+aJAXiQERK9AL7wVCCA6osjo3pBSxFY6aTsguex8opvB5IJvRP1aKzZr0TSLYeTuXMTptjhoJ4T3gSJwdmAA9YtLoXUdG5elnrCkVKQIopQTXWOKxqfwqJ50T7Fz6iFiST1+u0azRimJ4kRQDMo0A0HNR0A9TYRn8e4Rh56v/AFISE/aahfaq2HdJMa4lC7QJeElk5ilJO5SH5VIeHHLTWbedwnwfhVJBHiKBqFFSg/Ng300bHDOCSpH+2gJpfVtKlz2hiYo+n5RdKS1Ym5WmYyCqQDrWOGVz7QJJg0pTxJebHw6rx1qUVeHMAcgsQxJybhJe45RuypASAEhgGAGzaCGJxCRmUQlIDuSwA3c0jIPG/E8uGQZpt4inTLHN7r6ARV3fImo1RMCQSbblg3Mk0hPFTlLDSWD3mF2H9ouo7EsOsBwGBMxlLK5qv7FBCf7UkM/Muekai8MUjzAjrB/RIYThiZdaqXqtRdRfmbWsGENBMRE1JOVKgTcsQflF2O0BVmpmUyZG1zZvZjF0zjqGYkekdCoUGG85X940JNXatgwFb0rCDvjPFW1EDSqDLlEAEt5rfXQxmUmEmoMdNY6rDqazW1GpO3Q+nKOIwylUF3I9Gd//ACEbTdIuc1IohRrFF4dYNUlmftv0gqxlBJ0IBA5v+kbsdBTUk2hfETsiSoiia7+wjQVLLOA4OobdvmbQotJVVKgkjRVlOwFbirVfWxjabbP4fxGWsBIV5msdeYLsYbUYtKlrJYgA7guDR3CgNjYgHlAchJLVId+14bGlWC+kSAZ+USJUe0+uUMzrdokSOtRSW0NTPsd4kSJ9spg0isTEGoiRI1PtZqRdIiRImF2BLNYkSEBAV9fmYOkxIkEahLv2/OC4fX61iRIJ5V6eenJ8THSEr86f5nlVUUFKGlI9PjZhQg5CU/20+USJHXLzHPF4fE8VnFRebMP/ADVy5xscJkJW5WkKO6gD84kSDLwY25EhKfspA6AD5RaZcR2JE4s6BSKJ/X5xIkBjmIHlPeFwsuzlhYbXiRIFH8WsuKn7v17mB+KaVN1G+pdz7CJEi75RPCq5pYhyzNfoPkYzuOz1ABlEOtL1NWFHjsSHHy1ElzlBaGUR9oXNqluj1g0uiVAUAZgNGt6RIka+mi/il7n7e/b5UhZMw+apqC9bxyJACS/yHyiRIkDo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data:image/jpeg;base64,/9j/4AAQSkZJRgABAQAAAQABAAD/2wCEAAkGBhQSERUUExQWFBUWFxgYGBcYGRgfHRgYGBwYGhoYGBgXHSYeGhkkGRQXIC8gIycpLCwsGB8xNTAqNSYrLCkBCQoKDgwOGg8PGiwkHxwsLCwsLCksLCwsKSwsKSwsKSwsLCwpLCksLCwpLCwsLCwsLCwpKSwsLCwsKSwsKSwsLP/AABEIAMIBAwMBIgACEQEDEQH/xAAbAAACAwEBAQAAAAAAAAAAAAADBAACBQEGB//EAD8QAAECBAQEBAMGBQMDBQAAAAECEQADITEEEkFRBWFxgRMikaEGsfAyQlLB0eEUI2Jy8RUzghZTkjSTorLC/8QAGQEBAQEBAQEAAAAAAAAAAAAAAQIAAwQF/8QAJREBAQACAgICAgIDAQAAAAAAAAECERIhMUEDEwRRInEUYdEy/9oADAMBAAIRAxEAPwD0gTFgmCKkVZwYZUpKR5aqNP8AEe+5OZSI8F/hieR2/MxdOGTqTetIOUGqXjjwaZlKmTbcVgktaEgsxO5/TSNyYq8czRFLFxAJsxTHKztR7PzbSLnabdCmKkRh8DxE1Mlap8wKyqJzeYkChIL9Q0ZmO+PSlxKSBT7SwCQdwHanOIy+SYzdbzXrSQIqZgj53N+K8Suq5qyNrcxYNrHoeAceStB8QhLG6lXd+WjXgw+bHK6ossegMwRQqjO/6jw9vEA7H9Iz8f8AE5zESkggEeY6jcbD6pHTL5sMZ3UyZV6AtHHEeQ/1+a5dZofwpbpaOTePzS/nL8gB73jl/l4f7V9WT1wWHaOlQjwqZs9RKgtQJI1qSKUg7T0qSlSlhRcgEinpa8T/AJmP6V9OT2WblC8zHIDuoBr1jx4xUwqyZl11dTeo0jsySUqOenQv8oL+X+oZ8V9t+f8AEKBYE87RmL+JJiiyQB2c+kLIwxXUW+ULLXXKgOqON/Izvt1nxyejM3iM43US+1G7RZfjKTUqUL60bnAlcOmEVUhNbaw5MxwloCVHM2gpSnrHG/Ll+1cZ7jIXg8xKlOXuan3i6eAKy5wgkXdw0Nf6xk/200VAxxWYkkpsakGvzdjE7o1iVw2EUpQGVQf0pF58kAlIA8t3vGlI4i9WZRowF3dyG/KEMbISpylxNJqCqn+e8G1amuifjuCkOToLRwyEpllSicz2y27uzRo4DCTjRYXkqXCgHbQGJgZqXIALksnN5m9LxO9NpiCTnrmI26GOzUkJIy0tm1eHeMcNKFeVRW4cmoaAzpACUsVEkOXah7RuVGrCqZSmukdb9/LHIt4Z3iQc07j7MDA1O92iPEJj7Dha6mmpMXVOJDaQvOxAQkqUQlIuTaPNY344SHTKQVHQqoPQV+URnnjj/wChuvUJpEmLDVYdY+fY74jnTTQhA1CO9z3hEzCWzKK9nJPzjhfysfUMxtfQ1cUlB/Omm1fRrwt/1FKAJKiORFmjwyppEBzEm8cr+VmvhG/j/iIeEuUhObO4zEnWlHFbR5z+HJuQB/b+pv2hkg6xUu/OOGXy5ZXsyR0mjAuefuYHMI3eLTJSg5/L69oDehD9YlTgmjNSp6PB85sKHcmkRMkgWb9OUF/gyKpFWp9GDZ0ouVVioGlW+nhrhuLlrdDZSaJLP7H8zFeGy1Z3WjNqH9jAcXhXmKLkNUjbr3g2rXt7DD4TDyCDNUrOE0zEgF3olJ5jW0cnzcMAQHzqqGYmz3DgR5gSzNVnWoKY1cl25U+Udw/EVVSEgA0dKXLHma+8ba+Ys3GLW6QGbQCp9NXhhGBmJQFEpAb7CiH6gfVoQly2UXAU1gQaHsY7MzKLqf60hubnyb+HxsqVK84IWxBSau/Km2vpHm505KmYEMXvBDKepgZlfOJ5i52hz8YSbNtFJ0wr5/tDkrC8hFlYMg0h5RPbPKiLCOygo3HaNKXhNI54BDtBybtSVPyMUhjrX6aBTZKVEqqDdrwb+GLwVOE9Y0tbdL4OcZZcEqLUcCnd45iZ2cuR6GGF4GKHCEO8F2eVJqnEat6wpip7ncw5PwKlWG1eXSKf6YoVI0jaGmex59jEjQPApxqEU7RI6L419PKoxOI/EwQcssZzv93tqYdmYbxgxKwAWYIUAefm+0OdoUncEchIfKL0FS1816lhHr+X8i+MRPhvt5bivE5k4+cgAWTYA/rCE2QAEqzA3DA2bUte8euk/Bqn8y0tfW+kGlfB5Cj5wBtfs5FOvtHjttu6qfE8D5ytLIdLudH/AGjRUX+4BsI9lK+DgMpTMsKuH7gWHrB0/DQSEtlWujPRKP6t1Ee8byqfG8LOwxSHmU5Gh96xabLyozWDtRo+jHgEokZkeIoffXWp5fQEZ3FvgpM9KUpWJYFmBNN21Lxum+t5DBSkrDvmbpT2hkFCS4FTStR6GPT8P+D0YceR5m5IHmNmA0SNf2gyeBBBLAZ1/dulFia7aNBYfreSVhithSlgAB7C8UlYYFzltRybGwj2kjgWUZwgJfVTu3TR7MK1hbC/C6i69CPs+bSu/wBfPaPB444RWbypYAeYl9euphiXNWhsqldANTtHtcfwFpWWUHmKFCX7k7UeFcP8M5R52TaoLkks9DQB9IzcP080mUo1V5RvrtSKolOMobK79esaWO4ZOnr8oA5sWIFPkB6wzg/hWckAqyljYFnHpeJsHCsE0LAAkQxhsKpVgbPfTePV4PhILmZJTTo9Of67QObwYqLeRKCwYO7O5AUCCX20EGq31vK+Hsx06Q1/pyiMxZKXYbm9hG9iOHS5ZAQgFTak0Hewr1MHwuBKiCqoGv8Am0VJpU+OR5SbwshLgZgTvcCmnOM6XhVKWwuDarvs13j3OKxSJUxkgrWaBILAauYuvhpmHMokKdxkow+tY1ka4SvLqwolpZSPOdC9f0gSMQlw6Rp+9I9XIATN8NXndySoV6DVQG9YFxHhkoEqCfM1C9iNKMAA/wC8Ewg4MmRJdzlo21u+kLTsMCduX6mPTYPALCPMQnndrvaxsKVjG47LCCkJBJP3TdyNtniuMa46jEWpjaLy1E8oLP4fMLOk6VAJd9gLQFGcEUNKDnBJpHAVcpwDAJsojeka+BBUGy2BuAx1g68HKICsjvqCfesTT9e2LIkm5sWr15RYyiVNQDfTSN0qQhSEABOf7per68rCK4/BpCsy2Sk382vKJ4H62WjDoas1j/d+0SHUYEN/tK1+8N4kb64eD1YA2ihlvT9YiVmiRU67CItnYGO1dnPC+toGJss0BCulRTcpp6xSfjkoICrsTWygAXY70t+8ZfGPi2XKR5Kq2NGDs7M9a2jeUrcT+JJElRFy5cgUDOC5cVemsE4Zx7xSGlqQDUrUzNcD9o8rhPjFRKmyZzUAId3vXcHcaR7XA8QTMlpWUKdnPlLc2YVrDrTQ1JmpIcKTlA1UKe7Xgy56UkAqDva9WfSEMJiyssEsK18NafQro8XTji4GWYSzkUATyJH7xOiZTPWSHIAeoAJcdSzawM485gUS1LU7EnQV9ukCl5yskykpcMVElRI2ZhSLzcDmc51pBZwkgAtuWfs7QNoaVPnEupLDZRFOwDnaGE4hYcFjzsGeg6t2ppC6UpBfOTQD7b92dn5xWaJagXIIZibs9Axq0ZtC43iQl0K0ZjQDMDUswLWvF5aHYqLkaC3prGbIwaUqJSsrJACqIby2JeoPc2hqZjQKJGY8j8n+cTN+ydXiQNPT9owuMzMUpQEhBKSK21+XeNCXjiQSuWqWG1q52p9VhKZi54WEyJXkDVYAMRVtB0jVNnTQwsicZaRMOQ/eykV/pBFhzFdoYmSCkKKA6moHp3rU0FTtpCeGwU5/5szVwxbswbcw9YA5nLszH16RUYhI4ESc81WZTu1WhyZhzQJFvYch0i6cWHD0JtUV6VrSDeKYxJyeFJSKAA3JIc9aG8C4sZgSEykuompDUGpD3MHnrKklJVQhnTQvraOyECmUgkUJZ37vR7wgvh5WiUkmhLn89bftFlykuMwcgvowIbTX0PaG5js1S71DBtmtAeHYYJQl6mrk1JL3enyjbYvjJpRLzAZqsG0J+8xoN6nTtGdP4WryzCAtRUWCXJ6KNm5mNZalLHmRLJCmYsWr9rlQgwRK3cBQcM7Cg1+UVMoNUqiSw8wGZid277PvAcMmWhwCl8xJGz1I5X94dVh8wqWdvTY6dYFh+FS5Re5Oqj9bxJBk4jMSkoYabN+UGEsbQwSO0QNpEkovDJN0u96QtisKFEJyhk7hxyd6U7xqGXFFJMZiUrDZQACzUp+UdhsUvlfWv7RI2mVCWTs9zFRKeoIPMNX0hhYYWDNA5Nfr8ousQx3DDNYZ8ofQOaVoTbrAB8K4cnMuUJhJclbmvSg9o1tY6fl9NBv0xbDYESwyEIQnZKW9WFYNli+btHQBEnaoEdb/ABHWipjEjiuOykOTmWB+EOfSHJGMC0ghKgGG2ofeBfwCAoqCEuoVL30sxhhKKABhzGnSFKs+RmTQsdCQ7djR/bkY6MGMrOp9VOH+VOwEFKgGBIfmznnAU4jMSGZjQkX1oPaMN+hkyALV3ep9Y6lIuAPrpAJmLIFEk72prqY5InILkkpoKAkezs9q9I0mzejUVMrNSt3oSKjShG1tYzpEhKVEy0KRmvRRch2JzEb2G8RfFUJX4Klo8VQDZrB9kvVWznWxh49ttoFdWNOv6R3PsYTnYdSWKSpTGocB+5DC1g14Og0DuHsC2nRxEf0QcRKSVhTZpgSwLWF72SSdRWkDkTyqikqQoknQnKD+MAgH+m/zhxUJzOIqJIRJmKDXICXP/Ng300cs/l4a6t/pcx3BZslgcu7mucvzClAc2dopJmJWuxBGrS27lBJHeCS5aVAJmKAJYhClAORcMlgQ/KOrwgSQHyiwCQKHqLDtHo9bczE1bJ8twNT+gMZ8vFTM7lCglTCjF1WctYHezCrQxJYOXWa2LluwDDtDWaDbaeZnz8XKWTNQFy3NZZylno7pYnv6RqYTEoUlK5YYKANaDrfKTzDmNN4pLJYPXq35UjbjBEpGVls5s75tWANPTSO4iWlgVKYDnTZy9X7+sRcxOaruORLenWKTeIy0gFSglyEh6Oo2A5xV8dBROFlgOzsbkFw/QUoYIiej7IObkHNDZ20i6lb1i3jNEbh0hKswAAbUvbYNqX6QtxLFqQyUAZlOB9NtDYmvHJigznTXaKDFTw5w6kFR1V5qxI0f49Gyv/ExI26xiYGEBlUqadILOU7NV69YGssG3jWlFqc27NGYjiCkzSJ4MpBUUy2Tmz0+0VZmQGahG+lYeVIehrbXb/EXf2ty6QSnSk3EyR5ZalOXT9mx6hLREZm82Uq1yggdg8EJdqvCy+KygsI8RGclsgUMxOwS94blvwJiYShm15R2dJFCEgnf92LRcilNPqrR14mXRpPGzpgH8tGct0A2zKJ+QMCm8PXNQAqaUmhVlGUDVk69yT+UaOYPFjyrG2xNODH3mUpmzEB22Di0MypQFgByAjoMY034lsESZqywcBCgQdRapHNoNi5THy2gnTeOlDUH1+8ClTCoF0qR1YH/AOJPvFhJfVXqYSslMLnhcozPEMtJX+Ih26PQGl2htoCqW91K7MPygjC50pIBLEwrivClrM0llkAEEmoGyXAe0cxOBzpylSiOZ253i+HwYRZKXJukAfMuYqXXhtKyMWFEAJUxBLlgzWBSTmr00gk6WDez77QUpjhETsl5GDyp/lsnqCT8xEImEHzMXOg9XVpqwEGRLUScoUdGCT8+8Z2NwExa6lQAUCyaG39RAh70mrysQopJEwEuU+YJABF2LeYW/aGcDNNHUZg1ISWJ5KoMtNB84WwXCkoJJTmJcgqykDs9D0hjwl/jqS5CQ1xutSmFNB2ipWHl4oq+6RU9hX9IVMk5vKDc3JN6lnVQcgDbSBzkByMkwrA8rhaknWqiQAK/5ZovgwtQfMkM4ZGUgcjevLSKyxsm/wBiUzMl5kqSplJIYg+4O4MBk4eVLSAlKEJFgAABEVIdRCVF7qIJf2LD0iYqSlCKhSqpSAVrqVEJGu5iLNeTuDpDgGh1BG0DmLcKSkjMBR9CRRxqIueGJSPMEgirXNdgSTprAMXOkykusIDBxQk0aoD8x6wZ2YzZx7K8IE8IbEKQtb3RtzDBu0dPFiHCpU6haiMwNbjKTSEcZ8SpC0pTlOawIIUCbdrQzwiXOCT4xqVEgOCw6in6ROOcy7VcNQ0jHU+xN/8AbI9okd/j0ijpHcRIraDa1XI+hA3BAaF5eOlEhIWkkigBFRyG1PaC/wCpCWRlGZYBIQA5JAdjoOWYiKvkuTJwBZlE0LJQo35gN7wGbxRKSBkmEkt9kU9SD6RJvFp+LAUZSMOwUMqgcxLjKo5SzUteDqCspdTKYsUI6XRV6AgENU1Bjamx3pxGJeyF9xXrUxXDYGWlZUmUlClXUEpCj1IDmA4+ZlAeWqY5sEg9y9BHcKan+VlrQskU194lerJs+ieAqjPFVrYE6AV194ilACKInMcoBPNv0gTpdCgwIo9Y6oi9KQKfLJByqAVRiz6h6dH9YWn8IM2i5igPwocV1qTX0hx1vtr/AKF/1eUV5MzKIJGxAu3aHFTQBVQA1JLAdSYz8DwtElRIzKUaOpiacwAfnDy8ODRVXqx5NVuRaL+S4XL+E1E471/KkcZis6mkKK0gElaWIo/lBIIJJozaGtoLMwYWB4hUqxCSUjKoWbwwK13hvI1n9460TbsyFl4nKWL0q+VZHKoDR2XNdVld0qA9wIKhWV8xB1/zHMPiRMCyh1BOqXIJZ2BFCrlz5wSb8G3S6VVq/p+kEb/EJ/6gGoFDfyqcPuCHiLnECgUTBZZ5byZEtnzLAu4UQD2D7cu8UCWDOT6v7uYWWtf3QBzNC3vB5cwAX8S1bP1DCHW28GsNjlS7Fxtz3Bv9C0I8Qxc6YoqzAAlg6vag5QKYS6qM7lhmI7k0/WAz5YUnIo+I+9Eu9iQ5hmV8NxnkadjUoSDMWkMzkEtm1oC7QKb5yhctSmcKzS8hChsXDt0hc8PUbKQgahIU1D+IKDEDRu0N4bBqT9/O5uoC2v2RXv3eAgSVJQ4JPmsleZ3NKlVGJOghnD4YgfaWNkpNG2sPSnSDLmtQxeWrSrRuTaZmJRNE9KhmUk3awOo9NYvx2VMXIUEgu6SAmrhx0bftGqhQKglwCS1YtjcPkmZSHUA4NQ7/AJQSe03XhkcMQvJlWFAVdwwIL61ivFJKJmVCklSa1qGpRlBjo0PyJyVuUqerEO7Np6x1XKCz0Y+ezkykTiQArLdSphNRcuGfpHvsKvMhKtwDd/eF18Mlk/7SCXd2Hd3HLnC0rhc4EvP8twiXLQnXcg17aQ4xN21PDGw9IkVlTAAAcxbVQr3ysPSJFaLDwHBpiUZVzVBIrlo/dQsOQ9Y0sPhUoBZwBUgU711joniry1KS3Op+f1aMCdxWbhlmYkhCFOllJzBj/cAzNtqeYitcvNa3T05llnYgG3PetjFwpowpXxYoSVpUPEVYFyGCiC6lBw9SQ1zpDXDsXnQFAeUhwS/pUuDBljMe9nG7P/xYdqhv6VN6s0UVik/ie31y7xTK90g/XSGEJ0YDl+wiPJ8BrWXYD1EFJpUu20QYdi5V2jNxnA/ELpnzZfJJBBO7aRtT22zsvFBRLKFOYp+UdRiUn7zts/dtIQw/BVAOrETjy8lO+U7Q8jBJaqph6rV/+Wh/i3a2Ix4SzBZqPu6HWiiadIQxHH0+IkBwSHtVib5TUW2MPrkJOqwbOFqt/wAnjB4jgsWJijLSlaBlKVFQ8TmGIYl+kVjcZd6TZbG0ni7h0gKTulTknZmYdzE/jFkF/J+EFj3LaPp7x5/hvAfMV5p8taiStQSrKCBbIRXRgAO+jk3DYlIaXKXMfVS0IZvvEOSlxRg5p6er5J8GWPLDq/q/9cMPsxusu5+xTPSgjOtU5RIBGb8L2QkBIrpUxu4T4lmlI8KUiWhqFQNBvlQadzGbwuUtR88uUghnIJVU3qQ4bb/EWnyZgVm8tSHCSolrChSRpfkY80tjvZK9Gnj5YOEqO4BZ+j0eIvj5/wC2jqXPtGItLsQA9nYe0CnLCHKlgU1LWcm52Hzg+zJphGjicWV3AD1YBq7wlMWRZCldMv5q+TxRGKDg0ravvFcZjUoTmNSFUFa6MAKm8Ru1etF8VxcS2ExDLNkBQUTTkI6tSFJSFKIzJoCzKGistXvr+UVGETOWJ6QSpPkKFeoUxcta2/KOKUqasqzhEuUSJoU5SahkISWShwVF3NRVnjpw6RcgcVgsQpP8rEgF/vSkGh0dBHygUjBcQSRmxEhQBqPDIcbOmo7Q7IxktaleGGILC4BFx1DRz+MmJLTJd/vS8ygfVI9KxPfg9eRJ6MUqWoIVISsjyqIXTn16vGFiuA8TI8uKQepUn0CU0HePSDGJAd8oOqgR2rrFcRiSU+UsCftA29PWNLY1kry3/RWMXl8TFpJBzD7ZY7h/2j6DxA+JKkTFzB4yRkWBZbgPTTzDMNnO8ZmHWs1UGD0370Z+kNJh+y+Knh7IzOGJKs6SZaz9opsr+5JoTzoecNpSWYnMdCzerGscmTALloB4pdrjtStj7RG6rTH4p8QLkLCVS6Ozgkg6jSkF4Z8SJmpcgirMK8r9aRozUPW5G+u4J2gH8GhFQmx567d2tA2qeSREjNXmJLBLc1n5aRITpoJPTpGdj+C+KwKgE1ehOYNQGrtuxD2pBOIY/JLUUios9A9u/pBMCCmWErVmU1SdTr2irRYxJXwmiSsLlEWAKSWSd1JrRT1Gnzjaw8sABqDvTk0FTNSSwNdqP6RFeW5ib2Z0JLKQXyuQ7Us+0E8R+XZveF/GeiUmOypKhYCpq6iW/IfW8aMJNUNb6P8AlHEhku0cWoiqi/KKrQpbZVZQDUMK0NN7kFxtGaOJJMGVMsGr9esSRII+0YaQl+mkEjWlUIL294ItDXd+X5HfnBVoFd9tv0MDE02FSAHBP5sXqDCN7L4bFZaJQwNtzzJNfWsPS16s3P66wlMmgEZgxPdjzgON4iqWhSqEISFKLEMC9A+tNd43e26MTsUnMUBQTMIdmq1szQhO4mhFk5jyUkEvqQsgwqn4gQuT4i5cwJepUnR7p1IB+RZzSBL4RhljxSgqIL5i9QKupyUlhb3GsMl323ptJmFSXSQCags4boDWnOF8LwOXLdWXMpTklTa3pYfVYU4V8QyppH2wFEhClfeIuBtp6xqnEMK6nbez7QWaMqyJIsBS0cOHSWcA9QPzg6E0iri0SQJnDgWVKV4Kw7LQEvZmNKjkYTxnCJ00DxZyVlJzBXhl3d7FZGlmjSWoi1uUSUdbDn+8XMrOk2PN8O+HJkqb4ipxWKshiHf8RJLVa0egSs5SSCGrofRoBMmzUqLZVJJDVZSXZxZlD0Z9YaSXNz35bQXszophsQoqTQJcOUOHSCHBNKnRhaLTZKiCQEhVbuRSz0FdH05wWTgAJiphAJIoXLtqGJpbSMvjeJXKYrIyLUEJAdnJDFayAU0/CekOtjZ7h/EM6Aokbas4oSHahuOUGVPCiUg+YCrc/aM3C4KZLfxDLMup+xVmc5i+hepd4nCeIGchagMqUrUkBIFUhiCCRVwXpBWaWYOz1YelresdlhJsX7vFfBDVc9T+sROUAVCQbAa60aArqPrA5qHDP32i0wUjmRxZ4zBf6cP+2DzIESClPX1V+RiRXQ7DUhgABb25R0rAuQ/UfKJkrpBGY3b5kxjSpllY84FXskluWYgjvHMJh/MQygObsf8Ayr8ocmVEBwaTdRXqGOT18v5nWMDE8UYRErYVEXVM5QNc7enrAzoD/vFkKDfr9WhHF4hQLAEe7jnSghNfFWoWSXYuTy82Z2y12cQzHbbba5vVXSJ4ymZII5v+ekII47h0r8MTQTupkg/299CSflBMXxRKTlclVPKm9bdOsNlgnaT8TNCmbyarBT5RqSFXbk8Wwyz4YclzvcB6OGuzd4UTN8b7P+0DVX4yPup/opU62FKw/mDFxV7/AF2idq0gQ9vVowPiSbLVJXmIUUky3c+UuCWS7FVNBHoZakwLwZY8qUAAVtR9xzeNGZXAMBMbOtJ84AAf7CBUA2rXT2jVxuDExORRLOHYs41SW0O0HROowEcQjU1gtZXwkIl/ZZKA7JFgPwpGrbQmjGoWxQJ6R/VKDEf8lA943+HcOEwErUUjkL9zaCKxuGlfZTnUNVV+dI7YfHllHPLORi4XigUpSGUMu9PUaGJOnhJDhVdQkkDq1vSB4jjUpc8SwEoWoFTJYO13aj/OsW4lnQh0kAEVNmexf27vpBfjvLSplNdjorYE8gK+l4FiMUhKT4nlAYHMCLvd/wC0xiYr4xlSlSpE3MuYpqpYsCSBmBqFONHox1aHsRMmeKgAAy0jMcxd1EEAJcGgBL0avKNlhMbqiZWzZwoT9oKYbhRZixs7NaKYma7hIzUoQ9DWtqMeekAkqKit8mTkQWIuMoSOtS8JYV5a3lkqkKKnOktQZxckP830MSptSlqIrSgOt+8SagLGVaQpJuCAR6ERJIcxZa1JNEBX/JiPasTGaWC4CqagqCgkMQAahR5jbSPPcS4kZZ8NMicsin8tIAS2mZXl9HjTXxqanKAmcAKZUKSwua5gBrqYR/jFh8shfVS5YfqxMXrGeEzftMI65f8AMllOqkEgkXNct7ab2hXB4RQU5UMw8oLMydAEv5R77w7KExTFZb+kacidWrWPO8f+JCFKlYUgzHAUoVZ3cA2cFh3paDz0MspjN16dOxr9e8Dz+keZ4DgJ8tChNWSFeYjVg5NNAdX9NY3pUoCz9yo/PpE2Kxu4MZh/FEiNEgWqFABiXJgs1Lty94GJOze3ziqUtuYqgw/rSOTJuUOztHJeNyuAb0NH7PpFsgIYiBg8LOfSDVcxWVLAFIS4lhJy1AJmCXLbzEVWo7DQBtY0mxacxBlJHmKe+/QQsmSF+ZOlQQgAPye/pE4fweXKLpBUr8SjmPZ7X0h+Y+9YroPNjCklctQWyyc5pUsGqoEsAwDWiYfhBkqzJmFZWAlSZpHmCfshJSHDDrG2rDl3aFsdhZTJM7LQ0ctU362id2qEwxLMU5QOYLct4IFxn4j4jwstNJibUA15BopwTjKcSTlUhOjFVXvSjMxGzGkbhl+jyjZTMG0X8TkIClXL6/SOjpTekSzqpphTEcYlSyy5iQbs4f0FY8n8Q8fWZxlATKANLQcpKiAfOoOSK6NtBvhz4dchaylNS6ZVK6hUyqlHkn1jrcNTeSeXqPZS+KzBIUJaQczsJmZLPswoNgRHkZnDsbPUUrUJSNcpFuxKj7R62WBUgV/TSBoL/X1vBzykbjLSfB/hyVIqkErN1qqefSNXGT0eGUKGZxQdaV2T9VhTE4wITUgE03btcnZIv0hORIWtQUrMhALpQ/mUfxTVD/6+u0ON43dFm+mBj+GKzGYtAKEhQQty6AAaO7jz2d7tG18N46ZOlIVNSUlqKJ+2K1y6W7vG5PAmAhSUkKuGDHtaJLw6QAAAAAwAsOUFy20mkRLQzABmZtPaMybgc38kEplgWCWZySAlVg1NHh6dIIUFAlh92jHqSCewaOoW5dq8okq4fC+EkJTYD5WhhMx71iwTA1iMzisQyfMCDtX8oArGpBCSpIJ+6SAfQ1hbjWEVOl5UplqZmzp62UC4vyjL4V8LqlOfKHowchjcF/nenWKsg3p6NT7EQjL4VJQlkJCLsUio5jnBZMjIkJGga5+ZLxYfnEnRQ4ZJUCVlg7pIHm0BOYPTlSGEygLWYADYAAflFcoI1IPMxSXLY0UW2P5G46RrdnQ+aJAXiQERK9AL7wVCCA6osjo3pBSxFY6aTsguex8opvB5IJvRP1aKzZr0TSLYeTuXMTptjhoJ4T3gSJwdmAA9YtLoXUdG5elnrCkVKQIopQTXWOKxqfwqJ50T7Fz6iFiST1+u0azRimJ4kRQDMo0A0HNR0A9TYRn8e4Rh56v/AFISE/aahfaq2HdJMa4lC7QJeElk5ilJO5SH5VIeHHLTWbedwnwfhVJBHiKBqFFSg/Ng300bHDOCSpH+2gJpfVtKlz2hiYo+n5RdKS1Ym5WmYyCqQDrWOGVz7QJJg0pTxJebHw6rx1qUVeHMAcgsQxJybhJe45RuypASAEhgGAGzaCGJxCRmUQlIDuSwA3c0jIPG/E8uGQZpt4inTLHN7r6ARV3fImo1RMCQSbblg3Mk0hPFTlLDSWD3mF2H9ouo7EsOsBwGBMxlLK5qv7FBCf7UkM/Muekai8MUjzAjrB/RIYThiZdaqXqtRdRfmbWsGENBMRE1JOVKgTcsQflF2O0BVmpmUyZG1zZvZjF0zjqGYkekdCoUGG85X940JNXatgwFb0rCDvjPFW1EDSqDLlEAEt5rfXQxmUmEmoMdNY6rDqazW1GpO3Q+nKOIwylUF3I9Gd//ACEbTdIuc1IohRrFF4dYNUlmftv0gqxlBJ0IBA5v+kbsdBTUk2hfETsiSoiia7+wjQVLLOA4OobdvmbQotJVVKgkjRVlOwFbirVfWxjabbP4fxGWsBIV5msdeYLsYbUYtKlrJYgA7guDR3CgNjYgHlAchJLVId+14bGlWC+kSAZ+USJUe0+uUMzrdokSOtRSW0NTPsd4kSJ9spg0isTEGoiRI1PtZqRdIiRImF2BLNYkSEBAV9fmYOkxIkEahLv2/OC4fX61iRIJ5V6eenJ8THSEr86f5nlVUUFKGlI9PjZhQg5CU/20+USJHXLzHPF4fE8VnFRebMP/ADVy5xscJkJW5WkKO6gD84kSDLwY25EhKfspA6AD5RaZcR2JE4s6BSKJ/X5xIkBjmIHlPeFwsuzlhYbXiRIFH8WsuKn7v17mB+KaVN1G+pdz7CJEi75RPCq5pYhyzNfoPkYzuOz1ABlEOtL1NWFHjsSHHy1ElzlBaGUR9oXNqluj1g0uiVAUAZgNGt6RIka+mi/il7n7e/b5UhZMw+apqC9bxyJACS/yHyiRIkDo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www.avp.travel.ru/alp_pic/GriL_more/GriL_more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3888432" cy="3128948"/>
          </a:xfrm>
          <a:prstGeom prst="rect">
            <a:avLst/>
          </a:prstGeom>
          <a:noFill/>
        </p:spPr>
      </p:pic>
      <p:pic>
        <p:nvPicPr>
          <p:cNvPr id="11" name="Picture 6" descr="http://files.myopera.com/denisladur/seliger_8/seliger-8-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33" r="20000" b="6627"/>
          <a:stretch>
            <a:fillRect/>
          </a:stretch>
        </p:blipFill>
        <p:spPr bwMode="auto">
          <a:xfrm>
            <a:off x="611560" y="2492896"/>
            <a:ext cx="378556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Меры защиты : </a:t>
            </a:r>
            <a:br>
              <a:rPr lang="ru-RU" sz="4400" dirty="0" smtClean="0"/>
            </a:br>
            <a:r>
              <a:rPr lang="ru-RU" sz="4400" dirty="0" smtClean="0"/>
              <a:t>очистные сооружения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1986" name="AutoShape 2" descr="data:image/jpeg;base64,/9j/4AAQSkZJRgABAQAAAQABAAD/2wCEAAkGBhQSERUUEhQWFRUUGBUYFxcYFxgXFxUXFxUXGBUYGBoYHCYeFxojGhcVHy8gIycpLCwsFR4xNTAqNSYrLCkBCQoKDgwOFw8PGiwkHyQsKSwsLCosLCwsKSwpKSwsKSwsLCwsLCwsKSwsLCwsLCwpLCksKSksLCwsLCwsLCwpLP/AABEIALcBEwMBIgACEQEDEQH/xAAcAAABBQEBAQAAAAAAAAAAAAADAAIEBQYBBwj/xABJEAABAwIDBAYFCAYJBAMAAAABAgMRACEEEjEFQVFhBhMicYGRMkKhsdEHFCNSksHh8BUWM0OCwiRTYnKTorLS8TRjc4MXRMP/xAAZAQADAQEBAAAAAAAAAAAAAAAAAQIDBAX/xAAnEQACAgICAwACAQUBAAAAAAAAAQIRAxITITFBURRhMgRSYnGBIv/aAAwDAQACEQMRAD8Asi5BpyQFG9PcazaUx3DqTc7671Xo5n+yQpqBa9NawyxKjTW8TGtHTtAb71a3rpEPX6VuJVJMiDUcIqXiIJkUMIrsj4OOTtgcldyVZ4bZJWJFhz391AdwSk6pI5xahTTdA4NdkQIpwRRcldSiqJskYUwYmpeKZzp7qgJJFGaxBG+ueUHdo3jkVUyApuK5lqU5c0zJWyMH5A5KWSjZKWWnYHGWRvoqcCCLGmZaQBqXbKUgTrMGh5KkkVzJVWTZHyUiijlFcyUWFgMtcyVIyVzq6YWR8lcKKv8ABdGlKgqOUcN8fdRcf0cAugxyNYPPBOrN1hm1dGfw5ympYfrjmAI584oS0RRKpDg3FdktrERRUYkk1WhelT2Epsa48iUTqhJst2JIqQmo2HxCaScWJrls6CQVGajPSJNSVOgiqzHv2IndTXYmwyNoiKVUEGuV0cSMt2XWFaqXimwpERWea2wBvqWrauYRpSjBthKSSGvYXWPKgJRRstgZpJRXox8HmydsEG6k4BgFxIULGkgVZ4LCEEGoySpFYo7SLfKlIAFgKDtPC9Y3AN9RQOqOpNPbfvBNeam07PSaTVGe+aHQi9MKK0mNCSLRIvVTiGd4r0ceXc8/Ji18EHJXclH6ulkrWzEBkpZKPkpZKLABkpZKkdXSDdFhRHyUslSOrpFuiwI+SlkqR1dc6uiwI5brmSpPV1zq6LAj5Kl7OY7WbcNO+mhunFZqJttUi4dO2XCtoADWnoxQNUCdalNPRXDPHR3RyWWJeTfSqrHvIIgJvT1vA0EiaqEfYTn6KhxMGa587UBarRGAK5j21Y4bY6IuL1eXVeSMe0vBmk4pe6ac3jiDetI7spPGoL2zEDnWKcX0a1JdkH9KzTXcRNceYFCLdbLB7Mnl9DSvnSrhZpVejDdFRh2iauGMORE1bbN2GlAkmanutAD0dOVZxn3SHKFIrm0WorbXGiow53CnBEV1WcVDOrAPGjoxJGlLKI50RhqTes5U12aRtPoCvFKO6hoU4YtpVijDpJsb0PEkJsJrnkorwjqi5PyNwuI7UKvT8YzqU6HdwqLebVKEgRRDqXQp012QslLJR8ldCK67OOiOUUslSOrpZKLFQDJXQijZKWSix0Ay13JR+rpZKLCiPlpZKPkpZKLCgHV1zJUkJruXlRYakQopqm6lrTT2sLOulS5UuylBt9EBGHJ0FERhSQfhVq2hOlHCQByrnlnXw6Y4H7ZVMbLJEzHKhuYODB1PlVz1oqv2g8PKs4TdmkoLUWYIAHCgu48aCoDjpVYVx1jKJ1PKlKPfZSlS6JynzQwu9Dw6FxJFq6oVePHZE8lER5u5NBKKmKTQ328oExeu1SpUzhpydoj9VSoZe50qjdm+qLIrUKtcNiwUgGx99Uy8YCY0rqcUBw1rgq0dll9mI0vQlqE3FLBYsGJoz7cmRWmNq6ZlkTq0BDCTcGOVMLUUXqDSCK6EzndfBjaotvobiCdakAV2KTqwt0RmkEGjrII507JXQihJeRbOgHV10Io+Sl1dVsTQHJSyUfJXclLYNSPkpZKkZKWSjYeoDLXMlSMlSGMMNVHw3mk512Uo30V+SlkqwXh07re2hHD91CyWJwoiZKWSpjGGzKjSjr2eATJ/POk8qXRSxyfgqwmhrdO6pzrEb5oPU0OpIFcGRC6YrjONIsQb1K+bTUhOylHUR31m4wXk1U5PwiHrJFuVNRgioSTA0qW/her4H8KhOvgcp3VH8V0X/J9kP5plVa8aVOYYSpRKgQpNNS4J18aOp4AWgzvrNtstJBVoEcqiOYdIqQgyL0PqDuirha9ilT9Fc8IqvxyJq4dbjnQHhA0k8K2bT7ZjGLXhGe+bnjSqzVhiTOU0qdoqi3Z2OBf7qa5sdBVYR7qOMXIntAd3xrjIzaE1zqTNGkAb2cUmAq14qxaSQI1ogb4xRkME1qmjF7WBiu5KMWSNa6EVVmdP2AyV0Io+SnZKLCiPkroRR8lIIpWFAclLJR8lLJSsdAMtdCKPkroRRY6I+SlkqQSk6V3KNxpbIejI/V0ktXo+Sh4h/ILanShsEgyMOmIOtcWhCRJqGjOLwb09awU3B8r1k2zdKLDDHDLIAFQxiCo2B9utRigkwnxPAeNWOH7IsSrdoaVFJjCmmlFSom4oOIbOUxrW6kq6OaUXYkYpCPWvvoH6bBzAGeFQFbJWrW3jSb2IoetWbgn3ZqsldFoMalYgifuqjxjRk2ge6pTrC0XSSeWtBTiFn92pXhFSk10XaYxnAqETodIpjsIOu+9TG3XTbIfzzpqMATqmPKmrFaQ5GMEWPfScfGWujZkaVW4vGJHfw0Ao0EsiJaViNaApUXFVPz282on6VAtNDjRSlZdF+bzSqgVtIfk0qnVlWjYfPEqTkKoFQilKL5zHhVErFJTBJJ/vJVT2sdmVaRzhXwp6k7ItXdoGwAURuhJqUy+siO0J5E0HCuLCoUuB3T8Kt23RHHuvNLr2Lv0cQ6SIueZBEedEUSNxNEQsaGxp4WJiqTSJabBjypyRSdSCD91DZUlO+fZNOxUdz8aImKkocaI9HXnN6a422LptUbladdDUNTwoDi8pynzoq0IM3juNBew5OkCN5v3U7YqoJFcHCKexhriVC/L8aM4iN9Gw9SP1A4UlMA604uiYmKI28ngSd3DlTciVEZlpmXiPGjLxgtKBb87qD1pnQR40th6jXEEi1cw2EWq0/hzqR1w4UZnaAi0DfUuRcYg1YJQMHtcLRQeompnz2LzMUxVzIiaSk0OUCOnA20AHO1NKBxHnRnMQFCCdPI1FDraVDMn2yO+KezJ0QQNzpFOGFJFAxm0Ez2YoH6UI5cqachaRBYolKjKVRa+7T20Nx1IiLb+NWAdKxciN3hXS8lViAT7qVlKJCbXOkmeH409TyUmDmk8aK3iREiPz7RXXnCUyaWw3EiOLCgQDEjXhVYrYKVm53RA95JqwxmKy6a77H7qBhsTeTM8INaKUqM9FZAd6JJBspXiKE/0TSNMyvKr5zF8PbQ14mdBPHfQpuuxOPfRnz0dRuSs+NKrRb19PurlPdl6nF48aXHgaG+/2ZBUSO+qhzphhRq9Pchw+5NR/10wc/tFf4bw96am19F2W6cSomIPnUtjElIsvzg+41nh0wwh0Us/+pz4VIb6UMGIS+eEYd7f/AAxTcoiSZpWsWCRJuN8/HWpi3EnRQnkRWXPTBoat4ka64dYBgSfSipH60sBnrVKUlInsqQErtwSb/wDNTtH6Ps0aXCEza3f91AdxMj/m9ZwdPcNp9L9gf7qb+vOHJgB37Cf91LeP0KfwvhiCPVPgdPCjs41W4ecVmV/KDhhbK7NvVTv/AI6Q6fsb0PX0skfzcRRyQCpGoKlG/ZHj+FHRiIEET7qxw+UJg6NuH7Px5jzrqPlDZOjTnmnl8aXJD6FSNil45jCPwrjq8148JrJD5R2v6l227Mn408dPUH9w6eMZTHkaOSH0dSNc3iEgejHMa1x7EExFvCsf+viCJSw6RygjzijtdN2y0twtKGWIEpvK8gm1jmCuOg40uTH9CpGmK44eRphxCgLER41jMT8o6AY6m5Aj6QRv3hNqH/8AIwi+HvAnt2H+TjRy4wqRuVYgka0gsm0x5ViD8o/BgyNe2Rffqm3jTW/lFWZysp0m6za15sKXNj+hrI3iewOyuZ7jTHMUY1v3fCsC58oTxBUltopBIBBUqTyGYFVoNhvqP/8AJDp/ctmQT6RTETPpHtWg6ChZYD1kb1xaju+HvriFGIOndJrBj5QXlWRh2yTaMyiSSfVCfS1GnA1aYnb+MbRJwyVKtOQOKSBlJ1Eybag76rlgLWRp3CAfRNNXlUbz7DXnrvyjPmMrLYJ3FLkk8hP5mpCunuIyBQbYE3AJXJggERYA3trp5rlgGsjeqSkf8X9lMAAM151iPlDxI0ba3ScqrTG4rB31xHyhPzJ6sC+ratItEKNzbU76OWA9ZHoUAGY8jFd61Q/5n315yj5QH7ypoGDYtGOIAIVN+dcw/TjFLcRBbKc4SqG4sTE3UZuYjlS5YBrI9EW7Ot+805LsaWrzTBdMsWsuhSgMqVEdhIgTlsQRxFzob1AX04xiUz1qjwAaaveJMAxpofvp8sA1Z6qtdDSv8gV5Y306xRN3VCDoWm4N98J9lOxXTjFKEB0J1uloBW8bwbeFPliLWR6mXBw9gpV5F+tmKFvnbvkP9lKp5YFayKxSCQNBluSECZI3ydPiaJgnCkEpcIzAgwlIMwIjW++9SMPsJ4q7DDuW1yIOl/SA5eRqez0NxE2QlA4uKTMbx2fGuRtmqRUlatynLze2pEH1d8+NfQWy9nOdW0s4nEDstq6uWckQCEmGc2WIHpTzm9edbJ+TVlbaetxLgWQSrIwooEG/0pGUiw1PKttgukKg2hJKAAEpuDMBIAmVa2qouvIXRb7a2V84KBmjJmmQTObLzHCsJtJhCkEKKhkdUOy26YUImIBmIFxa1bjHdKWG1RKlG47CCobt4tv1qpxKMEpBUH1AElUNuGQoiQkAA5d1tAacra6IfZ5cVyrKnIgJKkiSIgk8pANpHLvoWGxisuVDaVxHaDalKPdBykHur0XZ/QfCh5tQaxIMz238OpMqNwtAWc0dx9K3IWMfVmHVBaUk+ispBTYAzlkHtTYcajVlK/ZgkbIxSxIZUL/UCPGTFHX0bxJlSltp19J1GaSJnKnMQOfKvQjtZnq0x1OeBKcqCqQL2iZ31WYjpiwHQlF4/wC0QE98JBjuqG6NdLM3h+iDmUlTqFDXsBxe/cYTx41cbA2Shl5XYeVZV3ESkQQVQntZtN/DnWhHSLKkZ0pCRz9Kx3hX5insbVChGRbmaTKUkBMqmCVOJ9gOl71cHFqqM2u6M2/0WaS4qQ8AQMuTObSQqcqTFt39o7hT3NgMZiEl9IJNjNxx+kSTcDXjWpxL9hfq777mRw7ZH51prb7RN1SrWSpKVA8bXmabXRapMzo6MNKBzOuRMESJ3AzLRgzOhHjU/Z+wMKGylRWpBSkHMQLBZUNADMmrp3aDSEFSgkJAuSq3u/MVTOdOEFKlNNurCSlPZRkPaPpArSJA/IoSoHXwA3snDoWYw6QntFKusczLs2UA9mBKi4DrEJN5MLH4DARCWsqs0q7V7mDbNYAnNHKkrbrgVCW3FKOZUF0ARcCQGCB3+81MbbezIUc4S92k/TggJEer1Fomb3v5OrF4Ktzo9hpzFtRKriFgyJgkbjPfQXNjYdBgNBR4KcQgiJi2aDYjhoLbzsMGtITrmIm5JJMmd451JS/eAnvsb9/ZvWer+mlr4efo6GzJlRE2CXGwBvg2kjlN+WtS3ehZIkBKEEjMQe1rIGZWYRBjwGta/FNZm1QiCLiAZt3RuJqrfeVdBQsyNesWNd8gayTeeFaRgQ2vhU7N2F82cUvDuKkpgZ0ocEzNiUgT8KDjuiK3U5vnjpWbkjrN2f6qbekfswKssZtFxYU04xAUIC0lwFQMA9pJBSu2mkabwKnD7dxzCwk4IllClBJDqnFqANicyiRYW79d9T7aCurBYHoWlBK3HVPgZQW1pdbN1A2JSCYE+fEVPd6OYRbaowxSVJUJKniUEpIBy6Eg8rxWmw+1VLSCgFE+q4Fggm5ntfhwoZcCj20pnjCjrbXPOnvp0I8/a6BFIEvakekzmkDvUSN9t9SXOiZScynWQJJj5s0AbEQJI46cgd01qntkNKUVQmZmy1lJIiJyrBPcZFQcc3iJ+iGEUJEJUhZ3jeHTum+XzpalIyeN2KzB/pCUmNOqQkaz6STbvHClguibQyOJxBUUqEABOUwoWzAyO6K0jTL4/bYZKQT6SHEuC+/1FDjpUhOHTEwLx2VCZvuBP5isW5L0aaxZj2Oj+VbgUk9oLSTmTlEqBAuQRY1VYrZiUEhLKjeAVdaBaxu2SD316A+2AowmNdEpANj+b1EUlsqCZShdjEthQnlB99TuHGjz4PRP9HbESO04udIkBS73/Nq41iVIbSnqGlEC6zmWSb3MKgbtBXoitjJVrmMcAR7UwKgPdFmlaon+Ge65BNPdfBcbXhmDG0FiB1TVgNWiSbakzqdfGlW1/UpJ0bV9hz7qVPkgHHL6aLFYVKGytwPnWyErUSJMRcbhO7Wq44jBkKIDi8uspHZP1VBa80wQbA0Bzpa6fSxKY/uyB4ZIrmHxrjvo4gnmlsj2gCk8kfg6k/ZcudJEoaQ022+pCuyEoSgwCZmAbJknUVBO2l9YpPzTEgDRZyZeZOZSPfuoaFltUrxZJ4ElZ8ASY8qZi3G8QUhSHXimSn6MGNJIhI5Xp8ifol4vpZ/pzCttgu4ltKh6uZKlm+8IWsk3i53bqgYTFMLYWWkkjPYFt1OYwkyMxnh2oi2lOw+GSkEpYUgAkTkSCCNbKMzVq9s8lBR1kE6QSAIMGco++hXK6RMsUSh2i086UlsOMxJstUq0M3I0g+fKuYPZ7reUOFMqKlJLhUpZPZEjXSNNanYfYSWl5w6OsPrEErNpi4kd1WLmwVvgS8XADu9QkX3jutTjCaHUEZt/ZiQojMouWulpB1vOZShMchVhslgspKlyoWJWvskbgIReKlq2IltZQrFEEAHKcxMGwMKcqx2EsML6wuBdinLATqoCc2YnwjW1axVeYkt/GUbnSBsL7FgBoEOEHj6oPG/3VL/TKyE50KvcFMhMWiQVZhMxoYrYfrMmfRVHGU6901nNr43rFZkF1BKiVQlJSQTxsTH38q0/4Sv9kdra8KiCZixC/GTmFtdwHfUsoKoKQgA8Er/3DhVQOsv/AEh1I/8AHc90Kjl4UxTCp/6lRkXnOiTfLrE3iTuuaz2f9hT78MtX2s3pFpUfWQVfz/mKiYsqSk/s1AgCFBbYIEwJUSnUmql7BuCblfc51nDTzqtcIky2ZHEGbbqiWT/Gi4Y39LrE7cabWk5wTIBKSSoAQPU1Mdw0uNafszbCnTlMwL3UeyOVzVE0gKVdISBrrp476FtLbQT2GypA0Inj99YtuXSNlGvJrB0gYSvKonKPSUIVF40J1JMVaYDbuz1iz6J4KVl+4V5h8xccRKUkqKomLXGk6TM76SOhuLV6eVP99YkeCM3KuiMXXZjJpvo9gQ7hJOV1o2GWXEwFX5zw8qG442kXfwie5sK//bmd1eOOdHC36eKbQeAkn2qFPCUKKUDElSkiEhAQgmJNxIzkgm5k21qtSNj1V/bLAFsXhpG44ex+yqdYOu6hN7fbWi7jLJAuUoL2YxcpkAJEzY5rHdXmp2Ukek7iVKNykGSATY9kEcd9Eb2ShQkDGK/iHHnejQNj0VjpAxnTOLbWm8p6lKJtYAgAj26VKRtrCKJIcbuf5RuVpv04msMeibaFBSHHSfROZRVYmYBgRcC/KiHoZhzF3z/7lfCjVBsa5/FYcgkluY1CgfaKo9obWbTHVuIABFwpNriD2uGtVH6gsFQnrQCPrqJm++OQoq/k2w25bw/jH3opaoezJaekSA2rKeuVYHIFZVJJubyJEcjrxvnlbYWpZh9aBJgSnL49ieNWa/kyY3OO+bZ/kFAX8nKROV5fihCvvqXCylNoGy9iFKJzkyCQd32ZiNeFT8H8oOKab7eGZUsGCUJLQy7yTJAV4RbnUBjo0thRl1CgpJSAW4IuCSBmiYBExvqISppRC1tBFxGU2vwg2E7qWrj4BtPyaA/KoFABWGWggk5m3kgJKtSYTJE7udNX8oKFFJCn0qSsK7RcdQoAEFKklwSkzM2NhwqjXhWHAMim1Ki+XtScyjpZSbRuqI70bXEoNrxeffek5V0+ilFvwblfT7Bqus4jMQJyF1tEgAdlAchI/N6Veaq2e6DHZ+0kfzVyncfoVL4aDaOIw+GUyhTJLj6QttMZjlVIQpSiYTJGgzc4qxexoyE5DYTBzKNrkJBhN9IIqIcQ9lCFt9YhPopcazhPHKbKR/CaOwRvw6k80rWP9aVe+pg8aqwal6HI2i8U2QlAXqGwIIiAJEJuOAI5mprT61XWVHvWonyECmpw6RojEAjWFJVJ/hiTRwgb1PpGkFlBNu8k11wy416OaWOb9nVEbh7BTU4pSdFrF9QT9bvjhUpKUxqqObCKa0UD0lTOg+bhI98nvmtXnxvwZrDNMiL2o4lI6tSs39ouREK5kT3g1N2PtN8ZiXJuD6UbtICQIpLU3BCbEgweoBA5kE39lPafbgDKtREX6lsTzIgx3bqynmgzSOOSIeM6QOB9SSpJICSSpKZIkgQYIjUaTenYTbBgyppcqkDKgZRYAaXg7zxqY4QoWbcm1whgHWYug93jTDidwZc8XMo9gFTHNGJTxSZ1GPJj6JJ7kk/fpp5U1W1AkDO2lM7j2TrO9fGgPozGepRO/O44rzAMH8KCHHR6CWW+5Ce/1s1S/wCqXopf00g2I2gj1WUqmRAKk6++SK6XVgpWtpKAlQUCXFJTMesVpAV3UMKcPpOL7kqKB/kyj2UMbNbnMUyeJOY+ZvWf5Zf4wPpLjm8QQlGf1ZOGElUXISVgISNZVe1jMgU8YBToSpwFEJSnLM5QkQmVESpURJOpmjpcyJIQAJuZJP304P6Zyf4ZA8s16wll38m8cWvgEdmACAI9t/GqjaLRSCUoStQggK0VB9E94n8K0DmOHD20J55JG4zuHx19lQmk7Lp+A+z+kLLyTlssQeqMApjQAGMscwKpOkO0VZlE4RxwW0zOIBiJytW3b5pY7AIV6aAodwt5m3hQ2cKoegtY4AOKI+yqQK6eWPs53hl6KDD7deWVJbYDICVGzSUXAsLpMT7garNp4jGLcRmzQmYI5pI4CLGtjiMWqIWt0q3ZkJyxeCCggHU7qNh8epQult0gXKkmeUySK0WWBk8c/RhlJxkdlS4tYqPxrjeHxYHpcdSeNeipcQRfConfCin+Wgu9UIzYbLrMLV4cK1WTC/Jm4ZfRksQ2oCeY1Px0qaNmuR2QT3X3cvCrV5eEIhbRvqM50+3eojSMALdU4BycJEd2apcoeilGXsrs6gRJ7++9FOMI0UrwURVlOCJ/ZqAH/cj+am5cJFmz/iE+5VG2MNZkNO2XE6OLH8avjXVdInyZ61XiQfeDUonDDRpJ01cXXUOtA/8ATNqHese1SDU7wHrMqMd0kxBCbpME3KRvSpPqxxoIxLrrSyUStSbKEkqMpsJBCRfQRpVtidqKRdrCsRFiTIB4myZqrd29iVICFKRqFAhKEqCh9XLuoU16DSQ/Y2xn1oyqwi/WIWciAk2uc8T+JrRY/BoQ0llx0dcZ6v6SFJsgFE89wNVzO3VuJSHFOAgQsEpCVHiAkzeOPlTA4gqs2nvIzH22rOeXumawxPyVY2xiRYOLMEjyNdq8O0HRbOhP9kNIMeJFcrC18RtxS+l0xs57IZcczASEhJgk6DMYHgKq8ccQlRyypO45p/0j8K0zWzgUBKyt02OZKMoEBIHaSMyxruPDcDSVhG4AJdQqCQkAxFgSAQeKZJIHaEg1u8SOdZWZAY58aKPdJPvpze1cRNzbv/GtHgcDhXVgZnSSCqEgRAPauBcjfwvU1fRhoH9/u9Q8hoEcqz4jXkRl07Wf4x9kz5139Ovj1jHKPhFalPRlnecQCZ0QoxIP9j82rqujbA9bEeLR9n0etLiYcqMp+tDw3OK8E/k0VHTBc9ttfhHwvV6cC03YKWkHfkvvnRPLdbnUlOyG3BOdzQEHtwQZvbjRxByFPh+kCFAErUDzmO/3UVvaSFT9IiB/aozvRRhRk59dzauMcK4rodhd5cEg6pgaE6qED8KXAVz16G9YDZJBOsAia4ppQvH5+/wrmF2Jh20uKKVwOyMiwXF/WEti0K7J5gzUrD9DWXmx1inQApRSnNpukhYkndPIVX4/7F+Q/hEDn5099DcJtqPDzoiuguHVbM6IsOwb6a9mknoLh9cz0R/VmLcexU/j/sfP+gQNp3ajW44i1EU3mT2SZkWiByud9SR0HYmczu63VwP9FdPQ9hN8zx5QRBP8FHB+w5yIygqOUG41IBgeJEGuuYaDJIBju3e+puF6H4eVBL2JWON7HfGRAv8ACp7fRNvTrMZffL3stS4H9HzlZ8wVHq+dR0YOJI3GDY28I91aBPRZvTNivN4/dpTk9FGz62Jt/wCafdypcLDnM244PrgEcyPONPGpiejr4N0Geak/GrNfQtkj/wCzv/rJ8TrvrRsvQm6HSRI/Zr+GtWsP0l536Md+rjxPoAd8GujYGKm+WOQvy31s/n/Z9B3/AA1fCuL2nb0HPsHzqlgRPM/0Ylzo5jNwB+yPvNU2J6I4xa1BKwVADswiQCBBuJG+vQMTt+FEdtKsqiAU+sCAlUBJ7N+O8b6qthtOdv50sypIheVaZKlqKhmUIyjMAE6CaqOJRE8jZkcH0GxoB+jTrrmQq+4wrSljWXMMoJxCsgVaYT2TMXyqsCZAM6jTh6exjUCxc7Qtcjtd9vb48RXm/SrZnzx1RK3eqChASEwerzCSchm5WrXU8qagrE5SS8EfamzFs9pcwoyFBJ0KSRJBMaRM33VVPbRbAhQJ1v2vZa3nWs2Ns9pjsrU442oEZSR2QZ4pgp7JsbWkaV3G9CsOU50FWQyYOXsxrBKbgR3iiWNBGcvDR51jNoiZQF25xxnfHsqOvb5iCn/MK2iuiGHMQtRnSOr4/wB3lUV3oRh5ELVebfR7iB9TjahKPgp7GRG3CLBA87++9O/WOPU99apvoYwdFKMRuRvEjRI4z40wdEMPxJ13jdAOg4kVWkPhO8zLK6TA6oPnSoGJcyLWnIiEqUkWOgUQN/KlT44/Bcs/puMBtsBxycOhxDMIAcICEnMe1lCVQJAgJG/dTNpYsOPCUN5ypXVpDaUAkZQIsRO+Vk6A2NgqVaNV4MrsqtndNGmnwFt9clKlSiBlJIyhKusBBKSBdISOFejYLG4d1lK/mLaEEJupLJUSAPRCUnNJ1Jy+2lSrOfTLRQbc6SNt5y2y02UoJhCEpJQDBzKCZidw4aGrLD7UYU2FjDNoAgSUIKZUAZhIlRtEdlI5xSpVUVYpGdxHTZLa0NpYUFKWlAKC0kqzgBKSkoKE9qdLQNBNca+UVkrU0EPBSSoaYcp7MzfqgQJHClSqmkiUyywu2nVsB/ql9SoylQOHCghO8jJJuk8DpbfQT0zGUKdZcQQlUKKk2g5NGzIJJHoxru1pUqqMUyWwWDcW9lRGRQCVnMouBtuc4IzE5yZFuJk8KBi+lqWXUNo+cCCEQhcZ1K7RUoFeUKnMCQPV4GKVKirGmOd+UJgBYHXdglKuwza8WOWTUpXS0hj50G3SwFZZAw4WVdYU6R6OguN+8UqVS0WwY+UjDlQT9OFmQBlZ1gGCcsbxe9WuydsjEtiUqEQslWWVJklAhEAaFPieVcpUVTEXDuEQtKQsBUGTIm8QRfjJPjQ2NkM69Uj7Kbg8bUqVc03/AOjSK6D/AKKYknqW9IjImN3Lv86GNlMT+xbvH7tEDXS2+3kKVKs5MoejZLIzfQt3P9Wi1tBaw30kbKZv9C0bn92jeomNNL12lS2YDWtkMhMdS2bRJbRMRxj8xRFbJYKSOpa3CerRPfMa76VKjZjMR0zwiMNiQ624tkvNlCkolCChIHZhnKoybmTFScXt9thKnS2pSVttrgBN82UkEKPBXvrlKurG7irMZdMu+iPTZjGoKOpc6xCYnsyUG0yVRI08Z41Ne2epRJCFXBEfRi0m3pWtFKlWlIneX0evZpVBDSjAj93ziZcvY751qzw+zF5CoGwCpaJhWa5AkSJvrNKlRSsq3V2RMRhTOdDDpP1QpoJUdxErJBt3W41kR0nZTbqliDpI3EHcrikeVKlXPl6NcUm77ON9KmtzbhuTPZFzM6EDfQXNvsx+ycIBNpG/W+au0qhSd0a6+zKv4IrWpUkZlKVFrSomlSpVW7I1R/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hQSERUUEhQWFRUUGBUYFxcYFxgXFxUXFxUXGBUYGBoYHCYeFxojGhcVHy8gIycpLCwsFR4xNTAqNSYrLCkBCQoKDgwOFw8PGiwkHyQsKSwsLCosLCwsKSwpKSwsKSwsLCwsLCwsKSwsLCwsLCwpLCksKSksLCwsLCwsLCwpLP/AABEIALcBEwMBIgACEQEDEQH/xAAcAAABBQEBAQAAAAAAAAAAAAADAAIEBQYBBwj/xABJEAABAwIDBAYFCAYJBAMAAAABAgMRACEEEjEFQVFhBhMicYGRMkKhsdEHFCNSksHh8BUWM0OCwiRTYnKTorLS8TRjc4MXRMP/xAAZAQADAQEBAAAAAAAAAAAAAAAAAQIDBAX/xAAnEQACAgICAwACAQUBAAAAAAAAAQIRAxITITFBURRhMgRSYnGBIv/aAAwDAQACEQMRAD8Asi5BpyQFG9PcazaUx3DqTc7671Xo5n+yQpqBa9NawyxKjTW8TGtHTtAb71a3rpEPX6VuJVJMiDUcIqXiIJkUMIrsj4OOTtgcldyVZ4bZJWJFhz391AdwSk6pI5xahTTdA4NdkQIpwRRcldSiqJskYUwYmpeKZzp7qgJJFGaxBG+ueUHdo3jkVUyApuK5lqU5c0zJWyMH5A5KWSjZKWWnYHGWRvoqcCCLGmZaQBqXbKUgTrMGh5KkkVzJVWTZHyUiijlFcyUWFgMtcyVIyVzq6YWR8lcKKv8ABdGlKgqOUcN8fdRcf0cAugxyNYPPBOrN1hm1dGfw5ympYfrjmAI584oS0RRKpDg3FdktrERRUYkk1WhelT2Epsa48iUTqhJst2JIqQmo2HxCaScWJrls6CQVGajPSJNSVOgiqzHv2IndTXYmwyNoiKVUEGuV0cSMt2XWFaqXimwpERWea2wBvqWrauYRpSjBthKSSGvYXWPKgJRRstgZpJRXox8HmydsEG6k4BgFxIULGkgVZ4LCEEGoySpFYo7SLfKlIAFgKDtPC9Y3AN9RQOqOpNPbfvBNeam07PSaTVGe+aHQi9MKK0mNCSLRIvVTiGd4r0ceXc8/Ji18EHJXclH6ulkrWzEBkpZKPkpZKLABkpZKkdXSDdFhRHyUslSOrpFuiwI+SlkqR1dc6uiwI5brmSpPV1zq6LAj5Kl7OY7WbcNO+mhunFZqJttUi4dO2XCtoADWnoxQNUCdalNPRXDPHR3RyWWJeTfSqrHvIIgJvT1vA0EiaqEfYTn6KhxMGa587UBarRGAK5j21Y4bY6IuL1eXVeSMe0vBmk4pe6ac3jiDetI7spPGoL2zEDnWKcX0a1JdkH9KzTXcRNceYFCLdbLB7Mnl9DSvnSrhZpVejDdFRh2iauGMORE1bbN2GlAkmanutAD0dOVZxn3SHKFIrm0WorbXGiow53CnBEV1WcVDOrAPGjoxJGlLKI50RhqTes5U12aRtPoCvFKO6hoU4YtpVijDpJsb0PEkJsJrnkorwjqi5PyNwuI7UKvT8YzqU6HdwqLebVKEgRRDqXQp012QslLJR8ldCK67OOiOUUslSOrpZKLFQDJXQijZKWSix0Ay13JR+rpZKLCiPlpZKPkpZKLCgHV1zJUkJruXlRYakQopqm6lrTT2sLOulS5UuylBt9EBGHJ0FERhSQfhVq2hOlHCQByrnlnXw6Y4H7ZVMbLJEzHKhuYODB1PlVz1oqv2g8PKs4TdmkoLUWYIAHCgu48aCoDjpVYVx1jKJ1PKlKPfZSlS6JynzQwu9Dw6FxJFq6oVePHZE8lER5u5NBKKmKTQ328oExeu1SpUzhpydoj9VSoZe50qjdm+qLIrUKtcNiwUgGx99Uy8YCY0rqcUBw1rgq0dll9mI0vQlqE3FLBYsGJoz7cmRWmNq6ZlkTq0BDCTcGOVMLUUXqDSCK6EzndfBjaotvobiCdakAV2KTqwt0RmkEGjrII507JXQihJeRbOgHV10Io+Sl1dVsTQHJSyUfJXclLYNSPkpZKkZKWSjYeoDLXMlSMlSGMMNVHw3mk512Uo30V+SlkqwXh07re2hHD91CyWJwoiZKWSpjGGzKjSjr2eATJ/POk8qXRSxyfgqwmhrdO6pzrEb5oPU0OpIFcGRC6YrjONIsQb1K+bTUhOylHUR31m4wXk1U5PwiHrJFuVNRgioSTA0qW/her4H8KhOvgcp3VH8V0X/J9kP5plVa8aVOYYSpRKgQpNNS4J18aOp4AWgzvrNtstJBVoEcqiOYdIqQgyL0PqDuirha9ilT9Fc8IqvxyJq4dbjnQHhA0k8K2bT7ZjGLXhGe+bnjSqzVhiTOU0qdoqi3Z2OBf7qa5sdBVYR7qOMXIntAd3xrjIzaE1zqTNGkAb2cUmAq14qxaSQI1ogb4xRkME1qmjF7WBiu5KMWSNa6EVVmdP2AyV0Io+SnZKLCiPkroRR8lIIpWFAclLJR8lLJSsdAMtdCKPkroRRY6I+SlkqQSk6V3KNxpbIejI/V0ktXo+Sh4h/ILanShsEgyMOmIOtcWhCRJqGjOLwb09awU3B8r1k2zdKLDDHDLIAFQxiCo2B9utRigkwnxPAeNWOH7IsSrdoaVFJjCmmlFSom4oOIbOUxrW6kq6OaUXYkYpCPWvvoH6bBzAGeFQFbJWrW3jSb2IoetWbgn3ZqsldFoMalYgifuqjxjRk2ge6pTrC0XSSeWtBTiFn92pXhFSk10XaYxnAqETodIpjsIOu+9TG3XTbIfzzpqMATqmPKmrFaQ5GMEWPfScfGWujZkaVW4vGJHfw0Ao0EsiJaViNaApUXFVPz282on6VAtNDjRSlZdF+bzSqgVtIfk0qnVlWjYfPEqTkKoFQilKL5zHhVErFJTBJJ/vJVT2sdmVaRzhXwp6k7ItXdoGwAURuhJqUy+siO0J5E0HCuLCoUuB3T8Kt23RHHuvNLr2Lv0cQ6SIueZBEedEUSNxNEQsaGxp4WJiqTSJabBjypyRSdSCD91DZUlO+fZNOxUdz8aImKkocaI9HXnN6a422LptUbladdDUNTwoDi8pynzoq0IM3juNBew5OkCN5v3U7YqoJFcHCKexhriVC/L8aM4iN9Gw9SP1A4UlMA604uiYmKI28ngSd3DlTciVEZlpmXiPGjLxgtKBb87qD1pnQR40th6jXEEi1cw2EWq0/hzqR1w4UZnaAi0DfUuRcYg1YJQMHtcLRQeompnz2LzMUxVzIiaSk0OUCOnA20AHO1NKBxHnRnMQFCCdPI1FDraVDMn2yO+KezJ0QQNzpFOGFJFAxm0Ez2YoH6UI5cqachaRBYolKjKVRa+7T20Nx1IiLb+NWAdKxciN3hXS8lViAT7qVlKJCbXOkmeH409TyUmDmk8aK3iREiPz7RXXnCUyaWw3EiOLCgQDEjXhVYrYKVm53RA95JqwxmKy6a77H7qBhsTeTM8INaKUqM9FZAd6JJBspXiKE/0TSNMyvKr5zF8PbQ14mdBPHfQpuuxOPfRnz0dRuSs+NKrRb19PurlPdl6nF48aXHgaG+/2ZBUSO+qhzphhRq9Pchw+5NR/10wc/tFf4bw96am19F2W6cSomIPnUtjElIsvzg+41nh0wwh0Us/+pz4VIb6UMGIS+eEYd7f/AAxTcoiSZpWsWCRJuN8/HWpi3EnRQnkRWXPTBoat4ka64dYBgSfSipH60sBnrVKUlInsqQErtwSb/wDNTtH6Ps0aXCEza3f91AdxMj/m9ZwdPcNp9L9gf7qb+vOHJgB37Cf91LeP0KfwvhiCPVPgdPCjs41W4ecVmV/KDhhbK7NvVTv/AI6Q6fsb0PX0skfzcRRyQCpGoKlG/ZHj+FHRiIEET7qxw+UJg6NuH7Px5jzrqPlDZOjTnmnl8aXJD6FSNil45jCPwrjq8148JrJD5R2v6l227Mn408dPUH9w6eMZTHkaOSH0dSNc3iEgejHMa1x7EExFvCsf+viCJSw6RygjzijtdN2y0twtKGWIEpvK8gm1jmCuOg40uTH9CpGmK44eRphxCgLER41jMT8o6AY6m5Aj6QRv3hNqH/8AIwi+HvAnt2H+TjRy4wqRuVYgka0gsm0x5ViD8o/BgyNe2Rffqm3jTW/lFWZysp0m6za15sKXNj+hrI3iewOyuZ7jTHMUY1v3fCsC58oTxBUltopBIBBUqTyGYFVoNhvqP/8AJDp/ctmQT6RTETPpHtWg6ChZYD1kb1xaju+HvriFGIOndJrBj5QXlWRh2yTaMyiSSfVCfS1GnA1aYnb+MbRJwyVKtOQOKSBlJ1Eybag76rlgLWRp3CAfRNNXlUbz7DXnrvyjPmMrLYJ3FLkk8hP5mpCunuIyBQbYE3AJXJggERYA3trp5rlgGsjeqSkf8X9lMAAM151iPlDxI0ba3ScqrTG4rB31xHyhPzJ6sC+ratItEKNzbU76OWA9ZHoUAGY8jFd61Q/5n315yj5QH7ypoGDYtGOIAIVN+dcw/TjFLcRBbKc4SqG4sTE3UZuYjlS5YBrI9EW7Ot+805LsaWrzTBdMsWsuhSgMqVEdhIgTlsQRxFzob1AX04xiUz1qjwAaaveJMAxpofvp8sA1Z6qtdDSv8gV5Y306xRN3VCDoWm4N98J9lOxXTjFKEB0J1uloBW8bwbeFPliLWR6mXBw9gpV5F+tmKFvnbvkP9lKp5YFayKxSCQNBluSECZI3ydPiaJgnCkEpcIzAgwlIMwIjW++9SMPsJ4q7DDuW1yIOl/SA5eRqez0NxE2QlA4uKTMbx2fGuRtmqRUlatynLze2pEH1d8+NfQWy9nOdW0s4nEDstq6uWckQCEmGc2WIHpTzm9edbJ+TVlbaetxLgWQSrIwooEG/0pGUiw1PKttgukKg2hJKAAEpuDMBIAmVa2qouvIXRb7a2V84KBmjJmmQTObLzHCsJtJhCkEKKhkdUOy26YUImIBmIFxa1bjHdKWG1RKlG47CCobt4tv1qpxKMEpBUH1AElUNuGQoiQkAA5d1tAacra6IfZ5cVyrKnIgJKkiSIgk8pANpHLvoWGxisuVDaVxHaDalKPdBykHur0XZ/QfCh5tQaxIMz238OpMqNwtAWc0dx9K3IWMfVmHVBaUk+ispBTYAzlkHtTYcajVlK/ZgkbIxSxIZUL/UCPGTFHX0bxJlSltp19J1GaSJnKnMQOfKvQjtZnq0x1OeBKcqCqQL2iZ31WYjpiwHQlF4/wC0QE98JBjuqG6NdLM3h+iDmUlTqFDXsBxe/cYTx41cbA2Shl5XYeVZV3ESkQQVQntZtN/DnWhHSLKkZ0pCRz9Kx3hX5insbVChGRbmaTKUkBMqmCVOJ9gOl71cHFqqM2u6M2/0WaS4qQ8AQMuTObSQqcqTFt39o7hT3NgMZiEl9IJNjNxx+kSTcDXjWpxL9hfq777mRw7ZH51prb7RN1SrWSpKVA8bXmabXRapMzo6MNKBzOuRMESJ3AzLRgzOhHjU/Z+wMKGylRWpBSkHMQLBZUNADMmrp3aDSEFSgkJAuSq3u/MVTOdOEFKlNNurCSlPZRkPaPpArSJA/IoSoHXwA3snDoWYw6QntFKusczLs2UA9mBKi4DrEJN5MLH4DARCWsqs0q7V7mDbNYAnNHKkrbrgVCW3FKOZUF0ARcCQGCB3+81MbbezIUc4S92k/TggJEer1Fomb3v5OrF4Ktzo9hpzFtRKriFgyJgkbjPfQXNjYdBgNBR4KcQgiJi2aDYjhoLbzsMGtITrmIm5JJMmd451JS/eAnvsb9/ZvWer+mlr4efo6GzJlRE2CXGwBvg2kjlN+WtS3ehZIkBKEEjMQe1rIGZWYRBjwGta/FNZm1QiCLiAZt3RuJqrfeVdBQsyNesWNd8gayTeeFaRgQ2vhU7N2F82cUvDuKkpgZ0ocEzNiUgT8KDjuiK3U5vnjpWbkjrN2f6qbekfswKssZtFxYU04xAUIC0lwFQMA9pJBSu2mkabwKnD7dxzCwk4IllClBJDqnFqANicyiRYW79d9T7aCurBYHoWlBK3HVPgZQW1pdbN1A2JSCYE+fEVPd6OYRbaowxSVJUJKniUEpIBy6Eg8rxWmw+1VLSCgFE+q4Fggm5ntfhwoZcCj20pnjCjrbXPOnvp0I8/a6BFIEvakekzmkDvUSN9t9SXOiZScynWQJJj5s0AbEQJI46cgd01qntkNKUVQmZmy1lJIiJyrBPcZFQcc3iJ+iGEUJEJUhZ3jeHTum+XzpalIyeN2KzB/pCUmNOqQkaz6STbvHClguibQyOJxBUUqEABOUwoWzAyO6K0jTL4/bYZKQT6SHEuC+/1FDjpUhOHTEwLx2VCZvuBP5isW5L0aaxZj2Oj+VbgUk9oLSTmTlEqBAuQRY1VYrZiUEhLKjeAVdaBaxu2SD316A+2AowmNdEpANj+b1EUlsqCZShdjEthQnlB99TuHGjz4PRP9HbESO04udIkBS73/Nq41iVIbSnqGlEC6zmWSb3MKgbtBXoitjJVrmMcAR7UwKgPdFmlaon+Ge65BNPdfBcbXhmDG0FiB1TVgNWiSbakzqdfGlW1/UpJ0bV9hz7qVPkgHHL6aLFYVKGytwPnWyErUSJMRcbhO7Wq44jBkKIDi8uspHZP1VBa80wQbA0Bzpa6fSxKY/uyB4ZIrmHxrjvo4gnmlsj2gCk8kfg6k/ZcudJEoaQ022+pCuyEoSgwCZmAbJknUVBO2l9YpPzTEgDRZyZeZOZSPfuoaFltUrxZJ4ElZ8ASY8qZi3G8QUhSHXimSn6MGNJIhI5Xp8ifol4vpZ/pzCttgu4ltKh6uZKlm+8IWsk3i53bqgYTFMLYWWkkjPYFt1OYwkyMxnh2oi2lOw+GSkEpYUgAkTkSCCNbKMzVq9s8lBR1kE6QSAIMGco++hXK6RMsUSh2i086UlsOMxJstUq0M3I0g+fKuYPZ7reUOFMqKlJLhUpZPZEjXSNNanYfYSWl5w6OsPrEErNpi4kd1WLmwVvgS8XADu9QkX3jutTjCaHUEZt/ZiQojMouWulpB1vOZShMchVhslgspKlyoWJWvskbgIReKlq2IltZQrFEEAHKcxMGwMKcqx2EsML6wuBdinLATqoCc2YnwjW1axVeYkt/GUbnSBsL7FgBoEOEHj6oPG/3VL/TKyE50KvcFMhMWiQVZhMxoYrYfrMmfRVHGU6901nNr43rFZkF1BKiVQlJSQTxsTH38q0/4Sv9kdra8KiCZixC/GTmFtdwHfUsoKoKQgA8Er/3DhVQOsv/AEh1I/8AHc90Kjl4UxTCp/6lRkXnOiTfLrE3iTuuaz2f9hT78MtX2s3pFpUfWQVfz/mKiYsqSk/s1AgCFBbYIEwJUSnUmql7BuCblfc51nDTzqtcIky2ZHEGbbqiWT/Gi4Y39LrE7cabWk5wTIBKSSoAQPU1Mdw0uNafszbCnTlMwL3UeyOVzVE0gKVdISBrrp476FtLbQT2GypA0Inj99YtuXSNlGvJrB0gYSvKonKPSUIVF40J1JMVaYDbuz1iz6J4KVl+4V5h8xccRKUkqKomLXGk6TM76SOhuLV6eVP99YkeCM3KuiMXXZjJpvo9gQ7hJOV1o2GWXEwFX5zw8qG442kXfwie5sK//bmd1eOOdHC36eKbQeAkn2qFPCUKKUDElSkiEhAQgmJNxIzkgm5k21qtSNj1V/bLAFsXhpG44ex+yqdYOu6hN7fbWi7jLJAuUoL2YxcpkAJEzY5rHdXmp2Ukek7iVKNykGSATY9kEcd9Eb2ShQkDGK/iHHnejQNj0VjpAxnTOLbWm8p6lKJtYAgAj26VKRtrCKJIcbuf5RuVpv04msMeibaFBSHHSfROZRVYmYBgRcC/KiHoZhzF3z/7lfCjVBsa5/FYcgkluY1CgfaKo9obWbTHVuIABFwpNriD2uGtVH6gsFQnrQCPrqJm++OQoq/k2w25bw/jH3opaoezJaekSA2rKeuVYHIFZVJJubyJEcjrxvnlbYWpZh9aBJgSnL49ieNWa/kyY3OO+bZ/kFAX8nKROV5fihCvvqXCylNoGy9iFKJzkyCQd32ZiNeFT8H8oOKab7eGZUsGCUJLQy7yTJAV4RbnUBjo0thRl1CgpJSAW4IuCSBmiYBExvqISppRC1tBFxGU2vwg2E7qWrj4BtPyaA/KoFABWGWggk5m3kgJKtSYTJE7udNX8oKFFJCn0qSsK7RcdQoAEFKklwSkzM2NhwqjXhWHAMim1Ki+XtScyjpZSbRuqI70bXEoNrxeffek5V0+ilFvwblfT7Bqus4jMQJyF1tEgAdlAchI/N6Veaq2e6DHZ+0kfzVyncfoVL4aDaOIw+GUyhTJLj6QttMZjlVIQpSiYTJGgzc4qxexoyE5DYTBzKNrkJBhN9IIqIcQ9lCFt9YhPopcazhPHKbKR/CaOwRvw6k80rWP9aVe+pg8aqwal6HI2i8U2QlAXqGwIIiAJEJuOAI5mprT61XWVHvWonyECmpw6RojEAjWFJVJ/hiTRwgb1PpGkFlBNu8k11wy416OaWOb9nVEbh7BTU4pSdFrF9QT9bvjhUpKUxqqObCKa0UD0lTOg+bhI98nvmtXnxvwZrDNMiL2o4lI6tSs39ouREK5kT3g1N2PtN8ZiXJuD6UbtICQIpLU3BCbEgweoBA5kE39lPafbgDKtREX6lsTzIgx3bqynmgzSOOSIeM6QOB9SSpJICSSpKZIkgQYIjUaTenYTbBgyppcqkDKgZRYAaXg7zxqY4QoWbcm1whgHWYug93jTDidwZc8XMo9gFTHNGJTxSZ1GPJj6JJ7kk/fpp5U1W1AkDO2lM7j2TrO9fGgPozGepRO/O44rzAMH8KCHHR6CWW+5Ce/1s1S/wCqXopf00g2I2gj1WUqmRAKk6++SK6XVgpWtpKAlQUCXFJTMesVpAV3UMKcPpOL7kqKB/kyj2UMbNbnMUyeJOY+ZvWf5Zf4wPpLjm8QQlGf1ZOGElUXISVgISNZVe1jMgU8YBToSpwFEJSnLM5QkQmVESpURJOpmjpcyJIQAJuZJP304P6Zyf4ZA8s16wll38m8cWvgEdmACAI9t/GqjaLRSCUoStQggK0VB9E94n8K0DmOHD20J55JG4zuHx19lQmk7Lp+A+z+kLLyTlssQeqMApjQAGMscwKpOkO0VZlE4RxwW0zOIBiJytW3b5pY7AIV6aAodwt5m3hQ2cKoegtY4AOKI+yqQK6eWPs53hl6KDD7deWVJbYDICVGzSUXAsLpMT7garNp4jGLcRmzQmYI5pI4CLGtjiMWqIWt0q3ZkJyxeCCggHU7qNh8epQult0gXKkmeUySK0WWBk8c/RhlJxkdlS4tYqPxrjeHxYHpcdSeNeipcQRfConfCin+Wgu9UIzYbLrMLV4cK1WTC/Jm4ZfRksQ2oCeY1Px0qaNmuR2QT3X3cvCrV5eEIhbRvqM50+3eojSMALdU4BycJEd2apcoeilGXsrs6gRJ7++9FOMI0UrwURVlOCJ/ZqAH/cj+am5cJFmz/iE+5VG2MNZkNO2XE6OLH8avjXVdInyZ61XiQfeDUonDDRpJ01cXXUOtA/8ATNqHese1SDU7wHrMqMd0kxBCbpME3KRvSpPqxxoIxLrrSyUStSbKEkqMpsJBCRfQRpVtidqKRdrCsRFiTIB4myZqrd29iVICFKRqFAhKEqCh9XLuoU16DSQ/Y2xn1oyqwi/WIWciAk2uc8T+JrRY/BoQ0llx0dcZ6v6SFJsgFE89wNVzO3VuJSHFOAgQsEpCVHiAkzeOPlTA4gqs2nvIzH22rOeXumawxPyVY2xiRYOLMEjyNdq8O0HRbOhP9kNIMeJFcrC18RtxS+l0xs57IZcczASEhJgk6DMYHgKq8ccQlRyypO45p/0j8K0zWzgUBKyt02OZKMoEBIHaSMyxruPDcDSVhG4AJdQqCQkAxFgSAQeKZJIHaEg1u8SOdZWZAY58aKPdJPvpze1cRNzbv/GtHgcDhXVgZnSSCqEgRAPauBcjfwvU1fRhoH9/u9Q8hoEcqz4jXkRl07Wf4x9kz5139Ovj1jHKPhFalPRlnecQCZ0QoxIP9j82rqujbA9bEeLR9n0etLiYcqMp+tDw3OK8E/k0VHTBc9ttfhHwvV6cC03YKWkHfkvvnRPLdbnUlOyG3BOdzQEHtwQZvbjRxByFPh+kCFAErUDzmO/3UVvaSFT9IiB/aozvRRhRk59dzauMcK4rodhd5cEg6pgaE6qED8KXAVz16G9YDZJBOsAia4ppQvH5+/wrmF2Jh20uKKVwOyMiwXF/WEti0K7J5gzUrD9DWXmx1inQApRSnNpukhYkndPIVX4/7F+Q/hEDn5099DcJtqPDzoiuguHVbM6IsOwb6a9mknoLh9cz0R/VmLcexU/j/sfP+gQNp3ajW44i1EU3mT2SZkWiByud9SR0HYmczu63VwP9FdPQ9hN8zx5QRBP8FHB+w5yIygqOUG41IBgeJEGuuYaDJIBju3e+puF6H4eVBL2JWON7HfGRAv8ACp7fRNvTrMZffL3stS4H9HzlZ8wVHq+dR0YOJI3GDY28I91aBPRZvTNivN4/dpTk9FGz62Jt/wCafdypcLDnM244PrgEcyPONPGpiejr4N0Geak/GrNfQtkj/wCzv/rJ8TrvrRsvQm6HSRI/Zr+GtWsP0l536Md+rjxPoAd8GujYGKm+WOQvy31s/n/Z9B3/AA1fCuL2nb0HPsHzqlgRPM/0Ylzo5jNwB+yPvNU2J6I4xa1BKwVADswiQCBBuJG+vQMTt+FEdtKsqiAU+sCAlUBJ7N+O8b6qthtOdv50sypIheVaZKlqKhmUIyjMAE6CaqOJRE8jZkcH0GxoB+jTrrmQq+4wrSljWXMMoJxCsgVaYT2TMXyqsCZAM6jTh6exjUCxc7Qtcjtd9vb48RXm/SrZnzx1RK3eqChASEwerzCSchm5WrXU8qagrE5SS8EfamzFs9pcwoyFBJ0KSRJBMaRM33VVPbRbAhQJ1v2vZa3nWs2Ns9pjsrU442oEZSR2QZ4pgp7JsbWkaV3G9CsOU50FWQyYOXsxrBKbgR3iiWNBGcvDR51jNoiZQF25xxnfHsqOvb5iCn/MK2iuiGHMQtRnSOr4/wB3lUV3oRh5ELVebfR7iB9TjahKPgp7GRG3CLBA87++9O/WOPU99apvoYwdFKMRuRvEjRI4z40wdEMPxJ13jdAOg4kVWkPhO8zLK6TA6oPnSoGJcyLWnIiEqUkWOgUQN/KlT44/Bcs/puMBtsBxycOhxDMIAcICEnMe1lCVQJAgJG/dTNpYsOPCUN5ypXVpDaUAkZQIsRO+Vk6A2NgqVaNV4MrsqtndNGmnwFt9clKlSiBlJIyhKusBBKSBdISOFejYLG4d1lK/mLaEEJupLJUSAPRCUnNJ1Jy+2lSrOfTLRQbc6SNt5y2y02UoJhCEpJQDBzKCZidw4aGrLD7UYU2FjDNoAgSUIKZUAZhIlRtEdlI5xSpVUVYpGdxHTZLa0NpYUFKWlAKC0kqzgBKSkoKE9qdLQNBNca+UVkrU0EPBSSoaYcp7MzfqgQJHClSqmkiUyywu2nVsB/ql9SoylQOHCghO8jJJuk8DpbfQT0zGUKdZcQQlUKKk2g5NGzIJJHoxru1pUqqMUyWwWDcW9lRGRQCVnMouBtuc4IzE5yZFuJk8KBi+lqWXUNo+cCCEQhcZ1K7RUoFeUKnMCQPV4GKVKirGmOd+UJgBYHXdglKuwza8WOWTUpXS0hj50G3SwFZZAw4WVdYU6R6OguN+8UqVS0WwY+UjDlQT9OFmQBlZ1gGCcsbxe9WuydsjEtiUqEQslWWVJklAhEAaFPieVcpUVTEXDuEQtKQsBUGTIm8QRfjJPjQ2NkM69Uj7Kbg8bUqVc03/AOjSK6D/AKKYknqW9IjImN3Lv86GNlMT+xbvH7tEDXS2+3kKVKs5MoejZLIzfQt3P9Wi1tBaw30kbKZv9C0bn92jeomNNL12lS2YDWtkMhMdS2bRJbRMRxj8xRFbJYKSOpa3CerRPfMa76VKjZjMR0zwiMNiQ624tkvNlCkolCChIHZhnKoybmTFScXt9thKnS2pSVttrgBN82UkEKPBXvrlKurG7irMZdMu+iPTZjGoKOpc6xCYnsyUG0yVRI08Z41Ne2epRJCFXBEfRi0m3pWtFKlWlIneX0evZpVBDSjAj93ziZcvY751qzw+zF5CoGwCpaJhWa5AkSJvrNKlRSsq3V2RMRhTOdDDpP1QpoJUdxErJBt3W41kR0nZTbqliDpI3EHcrikeVKlXPl6NcUm77ON9KmtzbhuTPZFzM6EDfQXNvsx+ycIBNpG/W+au0qhSd0a6+zKv4IrWpUkZlKVFrSomlSpVW7I1R/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hQSERUUEhQWFRUUGBUYFxcYFxgXFxUXFxUXGBUYGBoYHCYeFxojGhcVHy8gIycpLCwsFR4xNTAqNSYrLCkBCQoKDgwOFw8PGiwkHyQsKSwsLCosLCwsKSwpKSwsKSwsLCwsLCwsKSwsLCwsLCwpLCksKSksLCwsLCwsLCwpLP/AABEIALcBEwMBIgACEQEDEQH/xAAcAAABBQEBAQAAAAAAAAAAAAADAAIEBQYBBwj/xABJEAABAwIDBAYFCAYJBAMAAAABAgMRACEEEjEFQVFhBhMicYGRMkKhsdEHFCNSksHh8BUWM0OCwiRTYnKTorLS8TRjc4MXRMP/xAAZAQADAQEBAAAAAAAAAAAAAAAAAQIDBAX/xAAnEQACAgICAwACAQUBAAAAAAAAAQIRAxITITFBURRhMgRSYnGBIv/aAAwDAQACEQMRAD8Asi5BpyQFG9PcazaUx3DqTc7671Xo5n+yQpqBa9NawyxKjTW8TGtHTtAb71a3rpEPX6VuJVJMiDUcIqXiIJkUMIrsj4OOTtgcldyVZ4bZJWJFhz391AdwSk6pI5xahTTdA4NdkQIpwRRcldSiqJskYUwYmpeKZzp7qgJJFGaxBG+ueUHdo3jkVUyApuK5lqU5c0zJWyMH5A5KWSjZKWWnYHGWRvoqcCCLGmZaQBqXbKUgTrMGh5KkkVzJVWTZHyUiijlFcyUWFgMtcyVIyVzq6YWR8lcKKv8ABdGlKgqOUcN8fdRcf0cAugxyNYPPBOrN1hm1dGfw5ympYfrjmAI584oS0RRKpDg3FdktrERRUYkk1WhelT2Epsa48iUTqhJst2JIqQmo2HxCaScWJrls6CQVGajPSJNSVOgiqzHv2IndTXYmwyNoiKVUEGuV0cSMt2XWFaqXimwpERWea2wBvqWrauYRpSjBthKSSGvYXWPKgJRRstgZpJRXox8HmydsEG6k4BgFxIULGkgVZ4LCEEGoySpFYo7SLfKlIAFgKDtPC9Y3AN9RQOqOpNPbfvBNeam07PSaTVGe+aHQi9MKK0mNCSLRIvVTiGd4r0ceXc8/Ji18EHJXclH6ulkrWzEBkpZKPkpZKLABkpZKkdXSDdFhRHyUslSOrpFuiwI+SlkqR1dc6uiwI5brmSpPV1zq6LAj5Kl7OY7WbcNO+mhunFZqJttUi4dO2XCtoADWnoxQNUCdalNPRXDPHR3RyWWJeTfSqrHvIIgJvT1vA0EiaqEfYTn6KhxMGa587UBarRGAK5j21Y4bY6IuL1eXVeSMe0vBmk4pe6ac3jiDetI7spPGoL2zEDnWKcX0a1JdkH9KzTXcRNceYFCLdbLB7Mnl9DSvnSrhZpVejDdFRh2iauGMORE1bbN2GlAkmanutAD0dOVZxn3SHKFIrm0WorbXGiow53CnBEV1WcVDOrAPGjoxJGlLKI50RhqTes5U12aRtPoCvFKO6hoU4YtpVijDpJsb0PEkJsJrnkorwjqi5PyNwuI7UKvT8YzqU6HdwqLebVKEgRRDqXQp012QslLJR8ldCK67OOiOUUslSOrpZKLFQDJXQijZKWSix0Ay13JR+rpZKLCiPlpZKPkpZKLCgHV1zJUkJruXlRYakQopqm6lrTT2sLOulS5UuylBt9EBGHJ0FERhSQfhVq2hOlHCQByrnlnXw6Y4H7ZVMbLJEzHKhuYODB1PlVz1oqv2g8PKs4TdmkoLUWYIAHCgu48aCoDjpVYVx1jKJ1PKlKPfZSlS6JynzQwu9Dw6FxJFq6oVePHZE8lER5u5NBKKmKTQ328oExeu1SpUzhpydoj9VSoZe50qjdm+qLIrUKtcNiwUgGx99Uy8YCY0rqcUBw1rgq0dll9mI0vQlqE3FLBYsGJoz7cmRWmNq6ZlkTq0BDCTcGOVMLUUXqDSCK6EzndfBjaotvobiCdakAV2KTqwt0RmkEGjrII507JXQihJeRbOgHV10Io+Sl1dVsTQHJSyUfJXclLYNSPkpZKkZKWSjYeoDLXMlSMlSGMMNVHw3mk512Uo30V+SlkqwXh07re2hHD91CyWJwoiZKWSpjGGzKjSjr2eATJ/POk8qXRSxyfgqwmhrdO6pzrEb5oPU0OpIFcGRC6YrjONIsQb1K+bTUhOylHUR31m4wXk1U5PwiHrJFuVNRgioSTA0qW/her4H8KhOvgcp3VH8V0X/J9kP5plVa8aVOYYSpRKgQpNNS4J18aOp4AWgzvrNtstJBVoEcqiOYdIqQgyL0PqDuirha9ilT9Fc8IqvxyJq4dbjnQHhA0k8K2bT7ZjGLXhGe+bnjSqzVhiTOU0qdoqi3Z2OBf7qa5sdBVYR7qOMXIntAd3xrjIzaE1zqTNGkAb2cUmAq14qxaSQI1ogb4xRkME1qmjF7WBiu5KMWSNa6EVVmdP2AyV0Io+SnZKLCiPkroRR8lIIpWFAclLJR8lLJSsdAMtdCKPkroRRY6I+SlkqQSk6V3KNxpbIejI/V0ktXo+Sh4h/ILanShsEgyMOmIOtcWhCRJqGjOLwb09awU3B8r1k2zdKLDDHDLIAFQxiCo2B9utRigkwnxPAeNWOH7IsSrdoaVFJjCmmlFSom4oOIbOUxrW6kq6OaUXYkYpCPWvvoH6bBzAGeFQFbJWrW3jSb2IoetWbgn3ZqsldFoMalYgifuqjxjRk2ge6pTrC0XSSeWtBTiFn92pXhFSk10XaYxnAqETodIpjsIOu+9TG3XTbIfzzpqMATqmPKmrFaQ5GMEWPfScfGWujZkaVW4vGJHfw0Ao0EsiJaViNaApUXFVPz282on6VAtNDjRSlZdF+bzSqgVtIfk0qnVlWjYfPEqTkKoFQilKL5zHhVErFJTBJJ/vJVT2sdmVaRzhXwp6k7ItXdoGwAURuhJqUy+siO0J5E0HCuLCoUuB3T8Kt23RHHuvNLr2Lv0cQ6SIueZBEedEUSNxNEQsaGxp4WJiqTSJabBjypyRSdSCD91DZUlO+fZNOxUdz8aImKkocaI9HXnN6a422LptUbladdDUNTwoDi8pynzoq0IM3juNBew5OkCN5v3U7YqoJFcHCKexhriVC/L8aM4iN9Gw9SP1A4UlMA604uiYmKI28ngSd3DlTciVEZlpmXiPGjLxgtKBb87qD1pnQR40th6jXEEi1cw2EWq0/hzqR1w4UZnaAi0DfUuRcYg1YJQMHtcLRQeompnz2LzMUxVzIiaSk0OUCOnA20AHO1NKBxHnRnMQFCCdPI1FDraVDMn2yO+KezJ0QQNzpFOGFJFAxm0Ez2YoH6UI5cqachaRBYolKjKVRa+7T20Nx1IiLb+NWAdKxciN3hXS8lViAT7qVlKJCbXOkmeH409TyUmDmk8aK3iREiPz7RXXnCUyaWw3EiOLCgQDEjXhVYrYKVm53RA95JqwxmKy6a77H7qBhsTeTM8INaKUqM9FZAd6JJBspXiKE/0TSNMyvKr5zF8PbQ14mdBPHfQpuuxOPfRnz0dRuSs+NKrRb19PurlPdl6nF48aXHgaG+/2ZBUSO+qhzphhRq9Pchw+5NR/10wc/tFf4bw96am19F2W6cSomIPnUtjElIsvzg+41nh0wwh0Us/+pz4VIb6UMGIS+eEYd7f/AAxTcoiSZpWsWCRJuN8/HWpi3EnRQnkRWXPTBoat4ka64dYBgSfSipH60sBnrVKUlInsqQErtwSb/wDNTtH6Ps0aXCEza3f91AdxMj/m9ZwdPcNp9L9gf7qb+vOHJgB37Cf91LeP0KfwvhiCPVPgdPCjs41W4ecVmV/KDhhbK7NvVTv/AI6Q6fsb0PX0skfzcRRyQCpGoKlG/ZHj+FHRiIEET7qxw+UJg6NuH7Px5jzrqPlDZOjTnmnl8aXJD6FSNil45jCPwrjq8148JrJD5R2v6l227Mn408dPUH9w6eMZTHkaOSH0dSNc3iEgejHMa1x7EExFvCsf+viCJSw6RygjzijtdN2y0twtKGWIEpvK8gm1jmCuOg40uTH9CpGmK44eRphxCgLER41jMT8o6AY6m5Aj6QRv3hNqH/8AIwi+HvAnt2H+TjRy4wqRuVYgka0gsm0x5ViD8o/BgyNe2Rffqm3jTW/lFWZysp0m6za15sKXNj+hrI3iewOyuZ7jTHMUY1v3fCsC58oTxBUltopBIBBUqTyGYFVoNhvqP/8AJDp/ctmQT6RTETPpHtWg6ChZYD1kb1xaju+HvriFGIOndJrBj5QXlWRh2yTaMyiSSfVCfS1GnA1aYnb+MbRJwyVKtOQOKSBlJ1Eybag76rlgLWRp3CAfRNNXlUbz7DXnrvyjPmMrLYJ3FLkk8hP5mpCunuIyBQbYE3AJXJggERYA3trp5rlgGsjeqSkf8X9lMAAM151iPlDxI0ba3ScqrTG4rB31xHyhPzJ6sC+ratItEKNzbU76OWA9ZHoUAGY8jFd61Q/5n315yj5QH7ypoGDYtGOIAIVN+dcw/TjFLcRBbKc4SqG4sTE3UZuYjlS5YBrI9EW7Ot+805LsaWrzTBdMsWsuhSgMqVEdhIgTlsQRxFzob1AX04xiUz1qjwAaaveJMAxpofvp8sA1Z6qtdDSv8gV5Y306xRN3VCDoWm4N98J9lOxXTjFKEB0J1uloBW8bwbeFPliLWR6mXBw9gpV5F+tmKFvnbvkP9lKp5YFayKxSCQNBluSECZI3ydPiaJgnCkEpcIzAgwlIMwIjW++9SMPsJ4q7DDuW1yIOl/SA5eRqez0NxE2QlA4uKTMbx2fGuRtmqRUlatynLze2pEH1d8+NfQWy9nOdW0s4nEDstq6uWckQCEmGc2WIHpTzm9edbJ+TVlbaetxLgWQSrIwooEG/0pGUiw1PKttgukKg2hJKAAEpuDMBIAmVa2qouvIXRb7a2V84KBmjJmmQTObLzHCsJtJhCkEKKhkdUOy26YUImIBmIFxa1bjHdKWG1RKlG47CCobt4tv1qpxKMEpBUH1AElUNuGQoiQkAA5d1tAacra6IfZ5cVyrKnIgJKkiSIgk8pANpHLvoWGxisuVDaVxHaDalKPdBykHur0XZ/QfCh5tQaxIMz238OpMqNwtAWc0dx9K3IWMfVmHVBaUk+ispBTYAzlkHtTYcajVlK/ZgkbIxSxIZUL/UCPGTFHX0bxJlSltp19J1GaSJnKnMQOfKvQjtZnq0x1OeBKcqCqQL2iZ31WYjpiwHQlF4/wC0QE98JBjuqG6NdLM3h+iDmUlTqFDXsBxe/cYTx41cbA2Shl5XYeVZV3ESkQQVQntZtN/DnWhHSLKkZ0pCRz9Kx3hX5insbVChGRbmaTKUkBMqmCVOJ9gOl71cHFqqM2u6M2/0WaS4qQ8AQMuTObSQqcqTFt39o7hT3NgMZiEl9IJNjNxx+kSTcDXjWpxL9hfq777mRw7ZH51prb7RN1SrWSpKVA8bXmabXRapMzo6MNKBzOuRMESJ3AzLRgzOhHjU/Z+wMKGylRWpBSkHMQLBZUNADMmrp3aDSEFSgkJAuSq3u/MVTOdOEFKlNNurCSlPZRkPaPpArSJA/IoSoHXwA3snDoWYw6QntFKusczLs2UA9mBKi4DrEJN5MLH4DARCWsqs0q7V7mDbNYAnNHKkrbrgVCW3FKOZUF0ARcCQGCB3+81MbbezIUc4S92k/TggJEer1Fomb3v5OrF4Ktzo9hpzFtRKriFgyJgkbjPfQXNjYdBgNBR4KcQgiJi2aDYjhoLbzsMGtITrmIm5JJMmd451JS/eAnvsb9/ZvWer+mlr4efo6GzJlRE2CXGwBvg2kjlN+WtS3ehZIkBKEEjMQe1rIGZWYRBjwGta/FNZm1QiCLiAZt3RuJqrfeVdBQsyNesWNd8gayTeeFaRgQ2vhU7N2F82cUvDuKkpgZ0ocEzNiUgT8KDjuiK3U5vnjpWbkjrN2f6qbekfswKssZtFxYU04xAUIC0lwFQMA9pJBSu2mkabwKnD7dxzCwk4IllClBJDqnFqANicyiRYW79d9T7aCurBYHoWlBK3HVPgZQW1pdbN1A2JSCYE+fEVPd6OYRbaowxSVJUJKniUEpIBy6Eg8rxWmw+1VLSCgFE+q4Fggm5ntfhwoZcCj20pnjCjrbXPOnvp0I8/a6BFIEvakekzmkDvUSN9t9SXOiZScynWQJJj5s0AbEQJI46cgd01qntkNKUVQmZmy1lJIiJyrBPcZFQcc3iJ+iGEUJEJUhZ3jeHTum+XzpalIyeN2KzB/pCUmNOqQkaz6STbvHClguibQyOJxBUUqEABOUwoWzAyO6K0jTL4/bYZKQT6SHEuC+/1FDjpUhOHTEwLx2VCZvuBP5isW5L0aaxZj2Oj+VbgUk9oLSTmTlEqBAuQRY1VYrZiUEhLKjeAVdaBaxu2SD316A+2AowmNdEpANj+b1EUlsqCZShdjEthQnlB99TuHGjz4PRP9HbESO04udIkBS73/Nq41iVIbSnqGlEC6zmWSb3MKgbtBXoitjJVrmMcAR7UwKgPdFmlaon+Ge65BNPdfBcbXhmDG0FiB1TVgNWiSbakzqdfGlW1/UpJ0bV9hz7qVPkgHHL6aLFYVKGytwPnWyErUSJMRcbhO7Wq44jBkKIDi8uspHZP1VBa80wQbA0Bzpa6fSxKY/uyB4ZIrmHxrjvo4gnmlsj2gCk8kfg6k/ZcudJEoaQ022+pCuyEoSgwCZmAbJknUVBO2l9YpPzTEgDRZyZeZOZSPfuoaFltUrxZJ4ElZ8ASY8qZi3G8QUhSHXimSn6MGNJIhI5Xp8ifol4vpZ/pzCttgu4ltKh6uZKlm+8IWsk3i53bqgYTFMLYWWkkjPYFt1OYwkyMxnh2oi2lOw+GSkEpYUgAkTkSCCNbKMzVq9s8lBR1kE6QSAIMGco++hXK6RMsUSh2i086UlsOMxJstUq0M3I0g+fKuYPZ7reUOFMqKlJLhUpZPZEjXSNNanYfYSWl5w6OsPrEErNpi4kd1WLmwVvgS8XADu9QkX3jutTjCaHUEZt/ZiQojMouWulpB1vOZShMchVhslgspKlyoWJWvskbgIReKlq2IltZQrFEEAHKcxMGwMKcqx2EsML6wuBdinLATqoCc2YnwjW1axVeYkt/GUbnSBsL7FgBoEOEHj6oPG/3VL/TKyE50KvcFMhMWiQVZhMxoYrYfrMmfRVHGU6901nNr43rFZkF1BKiVQlJSQTxsTH38q0/4Sv9kdra8KiCZixC/GTmFtdwHfUsoKoKQgA8Er/3DhVQOsv/AEh1I/8AHc90Kjl4UxTCp/6lRkXnOiTfLrE3iTuuaz2f9hT78MtX2s3pFpUfWQVfz/mKiYsqSk/s1AgCFBbYIEwJUSnUmql7BuCblfc51nDTzqtcIky2ZHEGbbqiWT/Gi4Y39LrE7cabWk5wTIBKSSoAQPU1Mdw0uNafszbCnTlMwL3UeyOVzVE0gKVdISBrrp476FtLbQT2GypA0Inj99YtuXSNlGvJrB0gYSvKonKPSUIVF40J1JMVaYDbuz1iz6J4KVl+4V5h8xccRKUkqKomLXGk6TM76SOhuLV6eVP99YkeCM3KuiMXXZjJpvo9gQ7hJOV1o2GWXEwFX5zw8qG442kXfwie5sK//bmd1eOOdHC36eKbQeAkn2qFPCUKKUDElSkiEhAQgmJNxIzkgm5k21qtSNj1V/bLAFsXhpG44ex+yqdYOu6hN7fbWi7jLJAuUoL2YxcpkAJEzY5rHdXmp2Ukek7iVKNykGSATY9kEcd9Eb2ShQkDGK/iHHnejQNj0VjpAxnTOLbWm8p6lKJtYAgAj26VKRtrCKJIcbuf5RuVpv04msMeibaFBSHHSfROZRVYmYBgRcC/KiHoZhzF3z/7lfCjVBsa5/FYcgkluY1CgfaKo9obWbTHVuIABFwpNriD2uGtVH6gsFQnrQCPrqJm++OQoq/k2w25bw/jH3opaoezJaekSA2rKeuVYHIFZVJJubyJEcjrxvnlbYWpZh9aBJgSnL49ieNWa/kyY3OO+bZ/kFAX8nKROV5fihCvvqXCylNoGy9iFKJzkyCQd32ZiNeFT8H8oOKab7eGZUsGCUJLQy7yTJAV4RbnUBjo0thRl1CgpJSAW4IuCSBmiYBExvqISppRC1tBFxGU2vwg2E7qWrj4BtPyaA/KoFABWGWggk5m3kgJKtSYTJE7udNX8oKFFJCn0qSsK7RcdQoAEFKklwSkzM2NhwqjXhWHAMim1Ki+XtScyjpZSbRuqI70bXEoNrxeffek5V0+ilFvwblfT7Bqus4jMQJyF1tEgAdlAchI/N6Veaq2e6DHZ+0kfzVyncfoVL4aDaOIw+GUyhTJLj6QttMZjlVIQpSiYTJGgzc4qxexoyE5DYTBzKNrkJBhN9IIqIcQ9lCFt9YhPopcazhPHKbKR/CaOwRvw6k80rWP9aVe+pg8aqwal6HI2i8U2QlAXqGwIIiAJEJuOAI5mprT61XWVHvWonyECmpw6RojEAjWFJVJ/hiTRwgb1PpGkFlBNu8k11wy416OaWOb9nVEbh7BTU4pSdFrF9QT9bvjhUpKUxqqObCKa0UD0lTOg+bhI98nvmtXnxvwZrDNMiL2o4lI6tSs39ouREK5kT3g1N2PtN8ZiXJuD6UbtICQIpLU3BCbEgweoBA5kE39lPafbgDKtREX6lsTzIgx3bqynmgzSOOSIeM6QOB9SSpJICSSpKZIkgQYIjUaTenYTbBgyppcqkDKgZRYAaXg7zxqY4QoWbcm1whgHWYug93jTDidwZc8XMo9gFTHNGJTxSZ1GPJj6JJ7kk/fpp5U1W1AkDO2lM7j2TrO9fGgPozGepRO/O44rzAMH8KCHHR6CWW+5Ce/1s1S/wCqXopf00g2I2gj1WUqmRAKk6++SK6XVgpWtpKAlQUCXFJTMesVpAV3UMKcPpOL7kqKB/kyj2UMbNbnMUyeJOY+ZvWf5Zf4wPpLjm8QQlGf1ZOGElUXISVgISNZVe1jMgU8YBToSpwFEJSnLM5QkQmVESpURJOpmjpcyJIQAJuZJP304P6Zyf4ZA8s16wll38m8cWvgEdmACAI9t/GqjaLRSCUoStQggK0VB9E94n8K0DmOHD20J55JG4zuHx19lQmk7Lp+A+z+kLLyTlssQeqMApjQAGMscwKpOkO0VZlE4RxwW0zOIBiJytW3b5pY7AIV6aAodwt5m3hQ2cKoegtY4AOKI+yqQK6eWPs53hl6KDD7deWVJbYDICVGzSUXAsLpMT7garNp4jGLcRmzQmYI5pI4CLGtjiMWqIWt0q3ZkJyxeCCggHU7qNh8epQult0gXKkmeUySK0WWBk8c/RhlJxkdlS4tYqPxrjeHxYHpcdSeNeipcQRfConfCin+Wgu9UIzYbLrMLV4cK1WTC/Jm4ZfRksQ2oCeY1Px0qaNmuR2QT3X3cvCrV5eEIhbRvqM50+3eojSMALdU4BycJEd2apcoeilGXsrs6gRJ7++9FOMI0UrwURVlOCJ/ZqAH/cj+am5cJFmz/iE+5VG2MNZkNO2XE6OLH8avjXVdInyZ61XiQfeDUonDDRpJ01cXXUOtA/8ATNqHese1SDU7wHrMqMd0kxBCbpME3KRvSpPqxxoIxLrrSyUStSbKEkqMpsJBCRfQRpVtidqKRdrCsRFiTIB4myZqrd29iVICFKRqFAhKEqCh9XLuoU16DSQ/Y2xn1oyqwi/WIWciAk2uc8T+JrRY/BoQ0llx0dcZ6v6SFJsgFE89wNVzO3VuJSHFOAgQsEpCVHiAkzeOPlTA4gqs2nvIzH22rOeXumawxPyVY2xiRYOLMEjyNdq8O0HRbOhP9kNIMeJFcrC18RtxS+l0xs57IZcczASEhJgk6DMYHgKq8ccQlRyypO45p/0j8K0zWzgUBKyt02OZKMoEBIHaSMyxruPDcDSVhG4AJdQqCQkAxFgSAQeKZJIHaEg1u8SOdZWZAY58aKPdJPvpze1cRNzbv/GtHgcDhXVgZnSSCqEgRAPauBcjfwvU1fRhoH9/u9Q8hoEcqz4jXkRl07Wf4x9kz5139Ovj1jHKPhFalPRlnecQCZ0QoxIP9j82rqujbA9bEeLR9n0etLiYcqMp+tDw3OK8E/k0VHTBc9ttfhHwvV6cC03YKWkHfkvvnRPLdbnUlOyG3BOdzQEHtwQZvbjRxByFPh+kCFAErUDzmO/3UVvaSFT9IiB/aozvRRhRk59dzauMcK4rodhd5cEg6pgaE6qED8KXAVz16G9YDZJBOsAia4ppQvH5+/wrmF2Jh20uKKVwOyMiwXF/WEti0K7J5gzUrD9DWXmx1inQApRSnNpukhYkndPIVX4/7F+Q/hEDn5099DcJtqPDzoiuguHVbM6IsOwb6a9mknoLh9cz0R/VmLcexU/j/sfP+gQNp3ajW44i1EU3mT2SZkWiByud9SR0HYmczu63VwP9FdPQ9hN8zx5QRBP8FHB+w5yIygqOUG41IBgeJEGuuYaDJIBju3e+puF6H4eVBL2JWON7HfGRAv8ACp7fRNvTrMZffL3stS4H9HzlZ8wVHq+dR0YOJI3GDY28I91aBPRZvTNivN4/dpTk9FGz62Jt/wCafdypcLDnM244PrgEcyPONPGpiejr4N0Geak/GrNfQtkj/wCzv/rJ8TrvrRsvQm6HSRI/Zr+GtWsP0l536Md+rjxPoAd8GujYGKm+WOQvy31s/n/Z9B3/AA1fCuL2nb0HPsHzqlgRPM/0Ylzo5jNwB+yPvNU2J6I4xa1BKwVADswiQCBBuJG+vQMTt+FEdtKsqiAU+sCAlUBJ7N+O8b6qthtOdv50sypIheVaZKlqKhmUIyjMAE6CaqOJRE8jZkcH0GxoB+jTrrmQq+4wrSljWXMMoJxCsgVaYT2TMXyqsCZAM6jTh6exjUCxc7Qtcjtd9vb48RXm/SrZnzx1RK3eqChASEwerzCSchm5WrXU8qagrE5SS8EfamzFs9pcwoyFBJ0KSRJBMaRM33VVPbRbAhQJ1v2vZa3nWs2Ns9pjsrU442oEZSR2QZ4pgp7JsbWkaV3G9CsOU50FWQyYOXsxrBKbgR3iiWNBGcvDR51jNoiZQF25xxnfHsqOvb5iCn/MK2iuiGHMQtRnSOr4/wB3lUV3oRh5ELVebfR7iB9TjahKPgp7GRG3CLBA87++9O/WOPU99apvoYwdFKMRuRvEjRI4z40wdEMPxJ13jdAOg4kVWkPhO8zLK6TA6oPnSoGJcyLWnIiEqUkWOgUQN/KlT44/Bcs/puMBtsBxycOhxDMIAcICEnMe1lCVQJAgJG/dTNpYsOPCUN5ypXVpDaUAkZQIsRO+Vk6A2NgqVaNV4MrsqtndNGmnwFt9clKlSiBlJIyhKusBBKSBdISOFejYLG4d1lK/mLaEEJupLJUSAPRCUnNJ1Jy+2lSrOfTLRQbc6SNt5y2y02UoJhCEpJQDBzKCZidw4aGrLD7UYU2FjDNoAgSUIKZUAZhIlRtEdlI5xSpVUVYpGdxHTZLa0NpYUFKWlAKC0kqzgBKSkoKE9qdLQNBNca+UVkrU0EPBSSoaYcp7MzfqgQJHClSqmkiUyywu2nVsB/ql9SoylQOHCghO8jJJuk8DpbfQT0zGUKdZcQQlUKKk2g5NGzIJJHoxru1pUqqMUyWwWDcW9lRGRQCVnMouBtuc4IzE5yZFuJk8KBi+lqWXUNo+cCCEQhcZ1K7RUoFeUKnMCQPV4GKVKirGmOd+UJgBYHXdglKuwza8WOWTUpXS0hj50G3SwFZZAw4WVdYU6R6OguN+8UqVS0WwY+UjDlQT9OFmQBlZ1gGCcsbxe9WuydsjEtiUqEQslWWVJklAhEAaFPieVcpUVTEXDuEQtKQsBUGTIm8QRfjJPjQ2NkM69Uj7Kbg8bUqVc03/AOjSK6D/AKKYknqW9IjImN3Lv86GNlMT+xbvH7tEDXS2+3kKVKs5MoejZLIzfQt3P9Wi1tBaw30kbKZv9C0bn92jeomNNL12lS2YDWtkMhMdS2bRJbRMRxj8xRFbJYKSOpa3CerRPfMa76VKjZjMR0zwiMNiQ624tkvNlCkolCChIHZhnKoybmTFScXt9thKnS2pSVttrgBN82UkEKPBXvrlKurG7irMZdMu+iPTZjGoKOpc6xCYnsyUG0yVRI08Z41Ne2epRJCFXBEfRi0m3pWtFKlWlIneX0evZpVBDSjAj93ziZcvY751qzw+zF5CoGwCpaJhWa5AkSJvrNKlRSsq3V2RMRhTOdDDpP1QpoJUdxErJBt3W41kR0nZTbqliDpI3EHcrikeVKlXPl6NcUm77ON9KmtzbhuTPZFzM6EDfQXNvsx+ycIBNpG/W+au0qhSd0a6+zKv4IrWpUkZlKVFrSomlSpVW7I1R//Z"/>
          <p:cNvSpPr>
            <a:spLocks noChangeAspect="1" noChangeArrowheads="1"/>
          </p:cNvSpPr>
          <p:nvPr/>
        </p:nvSpPr>
        <p:spPr bwMode="auto">
          <a:xfrm>
            <a:off x="63500" y="-725488"/>
            <a:ext cx="22479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data:image/jpeg;base64,/9j/4AAQSkZJRgABAQAAAQABAAD/2wCEAAkGBhQSERUUEhQWFRUUGBUYFxcYFxgXFxUXFxUXGBUYGBoYHCYeFxojGhcVHy8gIycpLCwsFR4xNTAqNSYrLCkBCQoKDgwOFw8PGiwkHyQsKSwsLCosLCwsKSwpKSwsKSwsLCwsLCwsKSwsLCwsLCwpLCksKSksLCwsLCwsLCwpLP/AABEIALcBEwMBIgACEQEDEQH/xAAcAAABBQEBAQAAAAAAAAAAAAADAAIEBQYBBwj/xABJEAABAwIDBAYFCAYJBAMAAAABAgMRACEEEjEFQVFhBhMicYGRMkKhsdEHFCNSksHh8BUWM0OCwiRTYnKTorLS8TRjc4MXRMP/xAAZAQADAQEBAAAAAAAAAAAAAAAAAQIDBAX/xAAnEQACAgICAwACAQUBAAAAAAAAAQIRAxITITFBURRhMgRSYnGBIv/aAAwDAQACEQMRAD8Asi5BpyQFG9PcazaUx3DqTc7671Xo5n+yQpqBa9NawyxKjTW8TGtHTtAb71a3rpEPX6VuJVJMiDUcIqXiIJkUMIrsj4OOTtgcldyVZ4bZJWJFhz391AdwSk6pI5xahTTdA4NdkQIpwRRcldSiqJskYUwYmpeKZzp7qgJJFGaxBG+ueUHdo3jkVUyApuK5lqU5c0zJWyMH5A5KWSjZKWWnYHGWRvoqcCCLGmZaQBqXbKUgTrMGh5KkkVzJVWTZHyUiijlFcyUWFgMtcyVIyVzq6YWR8lcKKv8ABdGlKgqOUcN8fdRcf0cAugxyNYPPBOrN1hm1dGfw5ympYfrjmAI584oS0RRKpDg3FdktrERRUYkk1WhelT2Epsa48iUTqhJst2JIqQmo2HxCaScWJrls6CQVGajPSJNSVOgiqzHv2IndTXYmwyNoiKVUEGuV0cSMt2XWFaqXimwpERWea2wBvqWrauYRpSjBthKSSGvYXWPKgJRRstgZpJRXox8HmydsEG6k4BgFxIULGkgVZ4LCEEGoySpFYo7SLfKlIAFgKDtPC9Y3AN9RQOqOpNPbfvBNeam07PSaTVGe+aHQi9MKK0mNCSLRIvVTiGd4r0ceXc8/Ji18EHJXclH6ulkrWzEBkpZKPkpZKLABkpZKkdXSDdFhRHyUslSOrpFuiwI+SlkqR1dc6uiwI5brmSpPV1zq6LAj5Kl7OY7WbcNO+mhunFZqJttUi4dO2XCtoADWnoxQNUCdalNPRXDPHR3RyWWJeTfSqrHvIIgJvT1vA0EiaqEfYTn6KhxMGa587UBarRGAK5j21Y4bY6IuL1eXVeSMe0vBmk4pe6ac3jiDetI7spPGoL2zEDnWKcX0a1JdkH9KzTXcRNceYFCLdbLB7Mnl9DSvnSrhZpVejDdFRh2iauGMORE1bbN2GlAkmanutAD0dOVZxn3SHKFIrm0WorbXGiow53CnBEV1WcVDOrAPGjoxJGlLKI50RhqTes5U12aRtPoCvFKO6hoU4YtpVijDpJsb0PEkJsJrnkorwjqi5PyNwuI7UKvT8YzqU6HdwqLebVKEgRRDqXQp012QslLJR8ldCK67OOiOUUslSOrpZKLFQDJXQijZKWSix0Ay13JR+rpZKLCiPlpZKPkpZKLCgHV1zJUkJruXlRYakQopqm6lrTT2sLOulS5UuylBt9EBGHJ0FERhSQfhVq2hOlHCQByrnlnXw6Y4H7ZVMbLJEzHKhuYODB1PlVz1oqv2g8PKs4TdmkoLUWYIAHCgu48aCoDjpVYVx1jKJ1PKlKPfZSlS6JynzQwu9Dw6FxJFq6oVePHZE8lER5u5NBKKmKTQ328oExeu1SpUzhpydoj9VSoZe50qjdm+qLIrUKtcNiwUgGx99Uy8YCY0rqcUBw1rgq0dll9mI0vQlqE3FLBYsGJoz7cmRWmNq6ZlkTq0BDCTcGOVMLUUXqDSCK6EzndfBjaotvobiCdakAV2KTqwt0RmkEGjrII507JXQihJeRbOgHV10Io+Sl1dVsTQHJSyUfJXclLYNSPkpZKkZKWSjYeoDLXMlSMlSGMMNVHw3mk512Uo30V+SlkqwXh07re2hHD91CyWJwoiZKWSpjGGzKjSjr2eATJ/POk8qXRSxyfgqwmhrdO6pzrEb5oPU0OpIFcGRC6YrjONIsQb1K+bTUhOylHUR31m4wXk1U5PwiHrJFuVNRgioSTA0qW/her4H8KhOvgcp3VH8V0X/J9kP5plVa8aVOYYSpRKgQpNNS4J18aOp4AWgzvrNtstJBVoEcqiOYdIqQgyL0PqDuirha9ilT9Fc8IqvxyJq4dbjnQHhA0k8K2bT7ZjGLXhGe+bnjSqzVhiTOU0qdoqi3Z2OBf7qa5sdBVYR7qOMXIntAd3xrjIzaE1zqTNGkAb2cUmAq14qxaSQI1ogb4xRkME1qmjF7WBiu5KMWSNa6EVVmdP2AyV0Io+SnZKLCiPkroRR8lIIpWFAclLJR8lLJSsdAMtdCKPkroRRY6I+SlkqQSk6V3KNxpbIejI/V0ktXo+Sh4h/ILanShsEgyMOmIOtcWhCRJqGjOLwb09awU3B8r1k2zdKLDDHDLIAFQxiCo2B9utRigkwnxPAeNWOH7IsSrdoaVFJjCmmlFSom4oOIbOUxrW6kq6OaUXYkYpCPWvvoH6bBzAGeFQFbJWrW3jSb2IoetWbgn3ZqsldFoMalYgifuqjxjRk2ge6pTrC0XSSeWtBTiFn92pXhFSk10XaYxnAqETodIpjsIOu+9TG3XTbIfzzpqMATqmPKmrFaQ5GMEWPfScfGWujZkaVW4vGJHfw0Ao0EsiJaViNaApUXFVPz282on6VAtNDjRSlZdF+bzSqgVtIfk0qnVlWjYfPEqTkKoFQilKL5zHhVErFJTBJJ/vJVT2sdmVaRzhXwp6k7ItXdoGwAURuhJqUy+siO0J5E0HCuLCoUuB3T8Kt23RHHuvNLr2Lv0cQ6SIueZBEedEUSNxNEQsaGxp4WJiqTSJabBjypyRSdSCD91DZUlO+fZNOxUdz8aImKkocaI9HXnN6a422LptUbladdDUNTwoDi8pynzoq0IM3juNBew5OkCN5v3U7YqoJFcHCKexhriVC/L8aM4iN9Gw9SP1A4UlMA604uiYmKI28ngSd3DlTciVEZlpmXiPGjLxgtKBb87qD1pnQR40th6jXEEi1cw2EWq0/hzqR1w4UZnaAi0DfUuRcYg1YJQMHtcLRQeompnz2LzMUxVzIiaSk0OUCOnA20AHO1NKBxHnRnMQFCCdPI1FDraVDMn2yO+KezJ0QQNzpFOGFJFAxm0Ez2YoH6UI5cqachaRBYolKjKVRa+7T20Nx1IiLb+NWAdKxciN3hXS8lViAT7qVlKJCbXOkmeH409TyUmDmk8aK3iREiPz7RXXnCUyaWw3EiOLCgQDEjXhVYrYKVm53RA95JqwxmKy6a77H7qBhsTeTM8INaKUqM9FZAd6JJBspXiKE/0TSNMyvKr5zF8PbQ14mdBPHfQpuuxOPfRnz0dRuSs+NKrRb19PurlPdl6nF48aXHgaG+/2ZBUSO+qhzphhRq9Pchw+5NR/10wc/tFf4bw96am19F2W6cSomIPnUtjElIsvzg+41nh0wwh0Us/+pz4VIb6UMGIS+eEYd7f/AAxTcoiSZpWsWCRJuN8/HWpi3EnRQnkRWXPTBoat4ka64dYBgSfSipH60sBnrVKUlInsqQErtwSb/wDNTtH6Ps0aXCEza3f91AdxMj/m9ZwdPcNp9L9gf7qb+vOHJgB37Cf91LeP0KfwvhiCPVPgdPCjs41W4ecVmV/KDhhbK7NvVTv/AI6Q6fsb0PX0skfzcRRyQCpGoKlG/ZHj+FHRiIEET7qxw+UJg6NuH7Px5jzrqPlDZOjTnmnl8aXJD6FSNil45jCPwrjq8148JrJD5R2v6l227Mn408dPUH9w6eMZTHkaOSH0dSNc3iEgejHMa1x7EExFvCsf+viCJSw6RygjzijtdN2y0twtKGWIEpvK8gm1jmCuOg40uTH9CpGmK44eRphxCgLER41jMT8o6AY6m5Aj6QRv3hNqH/8AIwi+HvAnt2H+TjRy4wqRuVYgka0gsm0x5ViD8o/BgyNe2Rffqm3jTW/lFWZysp0m6za15sKXNj+hrI3iewOyuZ7jTHMUY1v3fCsC58oTxBUltopBIBBUqTyGYFVoNhvqP/8AJDp/ctmQT6RTETPpHtWg6ChZYD1kb1xaju+HvriFGIOndJrBj5QXlWRh2yTaMyiSSfVCfS1GnA1aYnb+MbRJwyVKtOQOKSBlJ1Eybag76rlgLWRp3CAfRNNXlUbz7DXnrvyjPmMrLYJ3FLkk8hP5mpCunuIyBQbYE3AJXJggERYA3trp5rlgGsjeqSkf8X9lMAAM151iPlDxI0ba3ScqrTG4rB31xHyhPzJ6sC+ratItEKNzbU76OWA9ZHoUAGY8jFd61Q/5n315yj5QH7ypoGDYtGOIAIVN+dcw/TjFLcRBbKc4SqG4sTE3UZuYjlS5YBrI9EW7Ot+805LsaWrzTBdMsWsuhSgMqVEdhIgTlsQRxFzob1AX04xiUz1qjwAaaveJMAxpofvp8sA1Z6qtdDSv8gV5Y306xRN3VCDoWm4N98J9lOxXTjFKEB0J1uloBW8bwbeFPliLWR6mXBw9gpV5F+tmKFvnbvkP9lKp5YFayKxSCQNBluSECZI3ydPiaJgnCkEpcIzAgwlIMwIjW++9SMPsJ4q7DDuW1yIOl/SA5eRqez0NxE2QlA4uKTMbx2fGuRtmqRUlatynLze2pEH1d8+NfQWy9nOdW0s4nEDstq6uWckQCEmGc2WIHpTzm9edbJ+TVlbaetxLgWQSrIwooEG/0pGUiw1PKttgukKg2hJKAAEpuDMBIAmVa2qouvIXRb7a2V84KBmjJmmQTObLzHCsJtJhCkEKKhkdUOy26YUImIBmIFxa1bjHdKWG1RKlG47CCobt4tv1qpxKMEpBUH1AElUNuGQoiQkAA5d1tAacra6IfZ5cVyrKnIgJKkiSIgk8pANpHLvoWGxisuVDaVxHaDalKPdBykHur0XZ/QfCh5tQaxIMz238OpMqNwtAWc0dx9K3IWMfVmHVBaUk+ispBTYAzlkHtTYcajVlK/ZgkbIxSxIZUL/UCPGTFHX0bxJlSltp19J1GaSJnKnMQOfKvQjtZnq0x1OeBKcqCqQL2iZ31WYjpiwHQlF4/wC0QE98JBjuqG6NdLM3h+iDmUlTqFDXsBxe/cYTx41cbA2Shl5XYeVZV3ESkQQVQntZtN/DnWhHSLKkZ0pCRz9Kx3hX5insbVChGRbmaTKUkBMqmCVOJ9gOl71cHFqqM2u6M2/0WaS4qQ8AQMuTObSQqcqTFt39o7hT3NgMZiEl9IJNjNxx+kSTcDXjWpxL9hfq777mRw7ZH51prb7RN1SrWSpKVA8bXmabXRapMzo6MNKBzOuRMESJ3AzLRgzOhHjU/Z+wMKGylRWpBSkHMQLBZUNADMmrp3aDSEFSgkJAuSq3u/MVTOdOEFKlNNurCSlPZRkPaPpArSJA/IoSoHXwA3snDoWYw6QntFKusczLs2UA9mBKi4DrEJN5MLH4DARCWsqs0q7V7mDbNYAnNHKkrbrgVCW3FKOZUF0ARcCQGCB3+81MbbezIUc4S92k/TggJEer1Fomb3v5OrF4Ktzo9hpzFtRKriFgyJgkbjPfQXNjYdBgNBR4KcQgiJi2aDYjhoLbzsMGtITrmIm5JJMmd451JS/eAnvsb9/ZvWer+mlr4efo6GzJlRE2CXGwBvg2kjlN+WtS3ehZIkBKEEjMQe1rIGZWYRBjwGta/FNZm1QiCLiAZt3RuJqrfeVdBQsyNesWNd8gayTeeFaRgQ2vhU7N2F82cUvDuKkpgZ0ocEzNiUgT8KDjuiK3U5vnjpWbkjrN2f6qbekfswKssZtFxYU04xAUIC0lwFQMA9pJBSu2mkabwKnD7dxzCwk4IllClBJDqnFqANicyiRYW79d9T7aCurBYHoWlBK3HVPgZQW1pdbN1A2JSCYE+fEVPd6OYRbaowxSVJUJKniUEpIBy6Eg8rxWmw+1VLSCgFE+q4Fggm5ntfhwoZcCj20pnjCjrbXPOnvp0I8/a6BFIEvakekzmkDvUSN9t9SXOiZScynWQJJj5s0AbEQJI46cgd01qntkNKUVQmZmy1lJIiJyrBPcZFQcc3iJ+iGEUJEJUhZ3jeHTum+XzpalIyeN2KzB/pCUmNOqQkaz6STbvHClguibQyOJxBUUqEABOUwoWzAyO6K0jTL4/bYZKQT6SHEuC+/1FDjpUhOHTEwLx2VCZvuBP5isW5L0aaxZj2Oj+VbgUk9oLSTmTlEqBAuQRY1VYrZiUEhLKjeAVdaBaxu2SD316A+2AowmNdEpANj+b1EUlsqCZShdjEthQnlB99TuHGjz4PRP9HbESO04udIkBS73/Nq41iVIbSnqGlEC6zmWSb3MKgbtBXoitjJVrmMcAR7UwKgPdFmlaon+Ge65BNPdfBcbXhmDG0FiB1TVgNWiSbakzqdfGlW1/UpJ0bV9hz7qVPkgHHL6aLFYVKGytwPnWyErUSJMRcbhO7Wq44jBkKIDi8uspHZP1VBa80wQbA0Bzpa6fSxKY/uyB4ZIrmHxrjvo4gnmlsj2gCk8kfg6k/ZcudJEoaQ022+pCuyEoSgwCZmAbJknUVBO2l9YpPzTEgDRZyZeZOZSPfuoaFltUrxZJ4ElZ8ASY8qZi3G8QUhSHXimSn6MGNJIhI5Xp8ifol4vpZ/pzCttgu4ltKh6uZKlm+8IWsk3i53bqgYTFMLYWWkkjPYFt1OYwkyMxnh2oi2lOw+GSkEpYUgAkTkSCCNbKMzVq9s8lBR1kE6QSAIMGco++hXK6RMsUSh2i086UlsOMxJstUq0M3I0g+fKuYPZ7reUOFMqKlJLhUpZPZEjXSNNanYfYSWl5w6OsPrEErNpi4kd1WLmwVvgS8XADu9QkX3jutTjCaHUEZt/ZiQojMouWulpB1vOZShMchVhslgspKlyoWJWvskbgIReKlq2IltZQrFEEAHKcxMGwMKcqx2EsML6wuBdinLATqoCc2YnwjW1axVeYkt/GUbnSBsL7FgBoEOEHj6oPG/3VL/TKyE50KvcFMhMWiQVZhMxoYrYfrMmfRVHGU6901nNr43rFZkF1BKiVQlJSQTxsTH38q0/4Sv9kdra8KiCZixC/GTmFtdwHfUsoKoKQgA8Er/3DhVQOsv/AEh1I/8AHc90Kjl4UxTCp/6lRkXnOiTfLrE3iTuuaz2f9hT78MtX2s3pFpUfWQVfz/mKiYsqSk/s1AgCFBbYIEwJUSnUmql7BuCblfc51nDTzqtcIky2ZHEGbbqiWT/Gi4Y39LrE7cabWk5wTIBKSSoAQPU1Mdw0uNafszbCnTlMwL3UeyOVzVE0gKVdISBrrp476FtLbQT2GypA0Inj99YtuXSNlGvJrB0gYSvKonKPSUIVF40J1JMVaYDbuz1iz6J4KVl+4V5h8xccRKUkqKomLXGk6TM76SOhuLV6eVP99YkeCM3KuiMXXZjJpvo9gQ7hJOV1o2GWXEwFX5zw8qG442kXfwie5sK//bmd1eOOdHC36eKbQeAkn2qFPCUKKUDElSkiEhAQgmJNxIzkgm5k21qtSNj1V/bLAFsXhpG44ex+yqdYOu6hN7fbWi7jLJAuUoL2YxcpkAJEzY5rHdXmp2Ukek7iVKNykGSATY9kEcd9Eb2ShQkDGK/iHHnejQNj0VjpAxnTOLbWm8p6lKJtYAgAj26VKRtrCKJIcbuf5RuVpv04msMeibaFBSHHSfROZRVYmYBgRcC/KiHoZhzF3z/7lfCjVBsa5/FYcgkluY1CgfaKo9obWbTHVuIABFwpNriD2uGtVH6gsFQnrQCPrqJm++OQoq/k2w25bw/jH3opaoezJaekSA2rKeuVYHIFZVJJubyJEcjrxvnlbYWpZh9aBJgSnL49ieNWa/kyY3OO+bZ/kFAX8nKROV5fihCvvqXCylNoGy9iFKJzkyCQd32ZiNeFT8H8oOKab7eGZUsGCUJLQy7yTJAV4RbnUBjo0thRl1CgpJSAW4IuCSBmiYBExvqISppRC1tBFxGU2vwg2E7qWrj4BtPyaA/KoFABWGWggk5m3kgJKtSYTJE7udNX8oKFFJCn0qSsK7RcdQoAEFKklwSkzM2NhwqjXhWHAMim1Ki+XtScyjpZSbRuqI70bXEoNrxeffek5V0+ilFvwblfT7Bqus4jMQJyF1tEgAdlAchI/N6Veaq2e6DHZ+0kfzVyncfoVL4aDaOIw+GUyhTJLj6QttMZjlVIQpSiYTJGgzc4qxexoyE5DYTBzKNrkJBhN9IIqIcQ9lCFt9YhPopcazhPHKbKR/CaOwRvw6k80rWP9aVe+pg8aqwal6HI2i8U2QlAXqGwIIiAJEJuOAI5mprT61XWVHvWonyECmpw6RojEAjWFJVJ/hiTRwgb1PpGkFlBNu8k11wy416OaWOb9nVEbh7BTU4pSdFrF9QT9bvjhUpKUxqqObCKa0UD0lTOg+bhI98nvmtXnxvwZrDNMiL2o4lI6tSs39ouREK5kT3g1N2PtN8ZiXJuD6UbtICQIpLU3BCbEgweoBA5kE39lPafbgDKtREX6lsTzIgx3bqynmgzSOOSIeM6QOB9SSpJICSSpKZIkgQYIjUaTenYTbBgyppcqkDKgZRYAaXg7zxqY4QoWbcm1whgHWYug93jTDidwZc8XMo9gFTHNGJTxSZ1GPJj6JJ7kk/fpp5U1W1AkDO2lM7j2TrO9fGgPozGepRO/O44rzAMH8KCHHR6CWW+5Ce/1s1S/wCqXopf00g2I2gj1WUqmRAKk6++SK6XVgpWtpKAlQUCXFJTMesVpAV3UMKcPpOL7kqKB/kyj2UMbNbnMUyeJOY+ZvWf5Zf4wPpLjm8QQlGf1ZOGElUXISVgISNZVe1jMgU8YBToSpwFEJSnLM5QkQmVESpURJOpmjpcyJIQAJuZJP304P6Zyf4ZA8s16wll38m8cWvgEdmACAI9t/GqjaLRSCUoStQggK0VB9E94n8K0DmOHD20J55JG4zuHx19lQmk7Lp+A+z+kLLyTlssQeqMApjQAGMscwKpOkO0VZlE4RxwW0zOIBiJytW3b5pY7AIV6aAodwt5m3hQ2cKoegtY4AOKI+yqQK6eWPs53hl6KDD7deWVJbYDICVGzSUXAsLpMT7garNp4jGLcRmzQmYI5pI4CLGtjiMWqIWt0q3ZkJyxeCCggHU7qNh8epQult0gXKkmeUySK0WWBk8c/RhlJxkdlS4tYqPxrjeHxYHpcdSeNeipcQRfConfCin+Wgu9UIzYbLrMLV4cK1WTC/Jm4ZfRksQ2oCeY1Px0qaNmuR2QT3X3cvCrV5eEIhbRvqM50+3eojSMALdU4BycJEd2apcoeilGXsrs6gRJ7++9FOMI0UrwURVlOCJ/ZqAH/cj+am5cJFmz/iE+5VG2MNZkNO2XE6OLH8avjXVdInyZ61XiQfeDUonDDRpJ01cXXUOtA/8ATNqHese1SDU7wHrMqMd0kxBCbpME3KRvSpPqxxoIxLrrSyUStSbKEkqMpsJBCRfQRpVtidqKRdrCsRFiTIB4myZqrd29iVICFKRqFAhKEqCh9XLuoU16DSQ/Y2xn1oyqwi/WIWciAk2uc8T+JrRY/BoQ0llx0dcZ6v6SFJsgFE89wNVzO3VuJSHFOAgQsEpCVHiAkzeOPlTA4gqs2nvIzH22rOeXumawxPyVY2xiRYOLMEjyNdq8O0HRbOhP9kNIMeJFcrC18RtxS+l0xs57IZcczASEhJgk6DMYHgKq8ccQlRyypO45p/0j8K0zWzgUBKyt02OZKMoEBIHaSMyxruPDcDSVhG4AJdQqCQkAxFgSAQeKZJIHaEg1u8SOdZWZAY58aKPdJPvpze1cRNzbv/GtHgcDhXVgZnSSCqEgRAPauBcjfwvU1fRhoH9/u9Q8hoEcqz4jXkRl07Wf4x9kz5139Ovj1jHKPhFalPRlnecQCZ0QoxIP9j82rqujbA9bEeLR9n0etLiYcqMp+tDw3OK8E/k0VHTBc9ttfhHwvV6cC03YKWkHfkvvnRPLdbnUlOyG3BOdzQEHtwQZvbjRxByFPh+kCFAErUDzmO/3UVvaSFT9IiB/aozvRRhRk59dzauMcK4rodhd5cEg6pgaE6qED8KXAVz16G9YDZJBOsAia4ppQvH5+/wrmF2Jh20uKKVwOyMiwXF/WEti0K7J5gzUrD9DWXmx1inQApRSnNpukhYkndPIVX4/7F+Q/hEDn5099DcJtqPDzoiuguHVbM6IsOwb6a9mknoLh9cz0R/VmLcexU/j/sfP+gQNp3ajW44i1EU3mT2SZkWiByud9SR0HYmczu63VwP9FdPQ9hN8zx5QRBP8FHB+w5yIygqOUG41IBgeJEGuuYaDJIBju3e+puF6H4eVBL2JWON7HfGRAv8ACp7fRNvTrMZffL3stS4H9HzlZ8wVHq+dR0YOJI3GDY28I91aBPRZvTNivN4/dpTk9FGz62Jt/wCafdypcLDnM244PrgEcyPONPGpiejr4N0Geak/GrNfQtkj/wCzv/rJ8TrvrRsvQm6HSRI/Zr+GtWsP0l536Md+rjxPoAd8GujYGKm+WOQvy31s/n/Z9B3/AA1fCuL2nb0HPsHzqlgRPM/0Ylzo5jNwB+yPvNU2J6I4xa1BKwVADswiQCBBuJG+vQMTt+FEdtKsqiAU+sCAlUBJ7N+O8b6qthtOdv50sypIheVaZKlqKhmUIyjMAE6CaqOJRE8jZkcH0GxoB+jTrrmQq+4wrSljWXMMoJxCsgVaYT2TMXyqsCZAM6jTh6exjUCxc7Qtcjtd9vb48RXm/SrZnzx1RK3eqChASEwerzCSchm5WrXU8qagrE5SS8EfamzFs9pcwoyFBJ0KSRJBMaRM33VVPbRbAhQJ1v2vZa3nWs2Ns9pjsrU442oEZSR2QZ4pgp7JsbWkaV3G9CsOU50FWQyYOXsxrBKbgR3iiWNBGcvDR51jNoiZQF25xxnfHsqOvb5iCn/MK2iuiGHMQtRnSOr4/wB3lUV3oRh5ELVebfR7iB9TjahKPgp7GRG3CLBA87++9O/WOPU99apvoYwdFKMRuRvEjRI4z40wdEMPxJ13jdAOg4kVWkPhO8zLK6TA6oPnSoGJcyLWnIiEqUkWOgUQN/KlT44/Bcs/puMBtsBxycOhxDMIAcICEnMe1lCVQJAgJG/dTNpYsOPCUN5ypXVpDaUAkZQIsRO+Vk6A2NgqVaNV4MrsqtndNGmnwFt9clKlSiBlJIyhKusBBKSBdISOFejYLG4d1lK/mLaEEJupLJUSAPRCUnNJ1Jy+2lSrOfTLRQbc6SNt5y2y02UoJhCEpJQDBzKCZidw4aGrLD7UYU2FjDNoAgSUIKZUAZhIlRtEdlI5xSpVUVYpGdxHTZLa0NpYUFKWlAKC0kqzgBKSkoKE9qdLQNBNca+UVkrU0EPBSSoaYcp7MzfqgQJHClSqmkiUyywu2nVsB/ql9SoylQOHCghO8jJJuk8DpbfQT0zGUKdZcQQlUKKk2g5NGzIJJHoxru1pUqqMUyWwWDcW9lRGRQCVnMouBtuc4IzE5yZFuJk8KBi+lqWXUNo+cCCEQhcZ1K7RUoFeUKnMCQPV4GKVKirGmOd+UJgBYHXdglKuwza8WOWTUpXS0hj50G3SwFZZAw4WVdYU6R6OguN+8UqVS0WwY+UjDlQT9OFmQBlZ1gGCcsbxe9WuydsjEtiUqEQslWWVJklAhEAaFPieVcpUVTEXDuEQtKQsBUGTIm8QRfjJPjQ2NkM69Uj7Kbg8bUqVc03/AOjSK6D/AKKYknqW9IjImN3Lv86GNlMT+xbvH7tEDXS2+3kKVKs5MoejZLIzfQt3P9Wi1tBaw30kbKZv9C0bn92jeomNNL12lS2YDWtkMhMdS2bRJbRMRxj8xRFbJYKSOpa3CerRPfMa76VKjZjMR0zwiMNiQ624tkvNlCkolCChIHZhnKoybmTFScXt9thKnS2pSVttrgBN82UkEKPBXvrlKurG7irMZdMu+iPTZjGoKOpc6xCYnsyUG0yVRI08Z41Ne2epRJCFXBEfRi0m3pWtFKlWlIneX0evZpVBDSjAj93ziZcvY751qzw+zF5CoGwCpaJhWa5AkSJvrNKlRSsq3V2RMRhTOdDDpP1QpoJUdxErJBt3W41kR0nZTbqliDpI3EHcrikeVKlXPl6NcUm77ON9KmtzbhuTPZFzM6EDfQXNvsx+ycIBNpG/W+au0qhSd0a6+zKv4IrWpUkZlKVFrSomlSpVW7I1R//Z"/>
          <p:cNvSpPr>
            <a:spLocks noChangeAspect="1" noChangeArrowheads="1"/>
          </p:cNvSpPr>
          <p:nvPr/>
        </p:nvSpPr>
        <p:spPr bwMode="auto">
          <a:xfrm>
            <a:off x="63500" y="-839788"/>
            <a:ext cx="6380708" cy="424607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4" name="Picture 10" descr="http://www.rucompany.ru/compdat/1487/j15.jpg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1115616" y="1988840"/>
            <a:ext cx="690376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ssets3.the-village.ru/assets/article_image-image/1a/a2/1290933/article_image-image-article.6f054df8-61c3-4b2e-b200-b1168c234f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4427687" cy="3096344"/>
          </a:xfrm>
          <a:prstGeom prst="rect">
            <a:avLst/>
          </a:prstGeom>
          <a:noFill/>
        </p:spPr>
      </p:pic>
      <p:pic>
        <p:nvPicPr>
          <p:cNvPr id="4" name="Picture 2" descr="http://img.beta.rian.ru/images/33136/80/331368008.jpg"/>
          <p:cNvPicPr>
            <a:picLocks noChangeAspect="1" noChangeArrowheads="1"/>
          </p:cNvPicPr>
          <p:nvPr/>
        </p:nvPicPr>
        <p:blipFill>
          <a:blip r:embed="rId4" cstate="print"/>
          <a:srcRect l="9038" t="9522" r="2388"/>
          <a:stretch>
            <a:fillRect/>
          </a:stretch>
        </p:blipFill>
        <p:spPr bwMode="auto">
          <a:xfrm>
            <a:off x="4644008" y="2852936"/>
            <a:ext cx="4104456" cy="309634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Санкт- Петербургский водоканал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ncontent.life.ru/media/2/news/2012/08/100089/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4248472" cy="2952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Специальные   суда – губки  собирают  нефть</a:t>
            </a:r>
          </a:p>
        </p:txBody>
      </p:sp>
      <p:pic>
        <p:nvPicPr>
          <p:cNvPr id="43012" name="Picture 4" descr="http://ncontent.life.ru/media/2/news/2012/08/100089/40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852936"/>
            <a:ext cx="4369918" cy="2927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113</Words>
  <Application>Microsoft Office PowerPoint</Application>
  <PresentationFormat>Экран (4:3)</PresentationFormat>
  <Paragraphs>38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Природа в опасности!</vt:lpstr>
      <vt:lpstr>     Ручей, река или море – вода необходима всему живому  </vt:lpstr>
      <vt:lpstr>            Воду из Невы, перед тем как она поступит в водопровод,  необходимо очищать   </vt:lpstr>
      <vt:lpstr>Почему вода становится грязной? 1. нефтепродукты </vt:lpstr>
      <vt:lpstr> 2. отходы производства, мусор</vt:lpstr>
      <vt:lpstr>3. бытовые отходы</vt:lpstr>
      <vt:lpstr>Меры защиты :  очистные сооружения</vt:lpstr>
      <vt:lpstr>Санкт- Петербургский водоканал</vt:lpstr>
      <vt:lpstr>Слайд 9</vt:lpstr>
      <vt:lpstr>Чистая вода нужна  не только человеку</vt:lpstr>
      <vt:lpstr>    Для того, чтобы вода была чистой и пришла к нам в дом        –  нужен труд многих людей</vt:lpstr>
      <vt:lpstr>Лес называют лёгкими планеты. Какие опасности угрожают лесам?</vt:lpstr>
      <vt:lpstr>Слайд 13</vt:lpstr>
      <vt:lpstr>2.Выжигание лесов, лесные пожары</vt:lpstr>
      <vt:lpstr>Здесь был лес,                                 а здесь - парк </vt:lpstr>
      <vt:lpstr>Слайд 16</vt:lpstr>
      <vt:lpstr>Необходимо высаживать деревья </vt:lpstr>
      <vt:lpstr>Беречь лес от пожара</vt:lpstr>
      <vt:lpstr>Слайд 19</vt:lpstr>
      <vt:lpstr> Другие экологические проблемы Почва тоже нуждается в защите </vt:lpstr>
      <vt:lpstr>Уменьшается озоновый слой </vt:lpstr>
      <vt:lpstr>Многие  животные и растения  на грани исчезновения  </vt:lpstr>
      <vt:lpstr>Давайте  помнить о том, что Земля наш общий  дом!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в опасности!</dc:title>
  <dc:creator>Alex</dc:creator>
  <cp:lastModifiedBy>Анна</cp:lastModifiedBy>
  <cp:revision>39</cp:revision>
  <dcterms:created xsi:type="dcterms:W3CDTF">2012-08-24T16:26:34Z</dcterms:created>
  <dcterms:modified xsi:type="dcterms:W3CDTF">2015-01-11T15:44:04Z</dcterms:modified>
</cp:coreProperties>
</file>