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974B-1598-446B-9E8A-8C4C9251729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0966-0FD8-4BA3-9BC7-875FDA58A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llforchildren.ru/pictures/showimg/school6/school0611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allforchildren.ru/pictures/showimg/school1/school0114jpg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llforchildren.ru/pictures/showimg/school22/school2202jpg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allforchildren.ru/pictures/showimg/school21/school2129jpg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llforchildren.ru/pictures/showimg/parents/parents017gif.ht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53650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b="1" dirty="0" smtClean="0"/>
              <a:t>Буквы просят помощи!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080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4800" b="1" dirty="0" smtClean="0"/>
              <a:t>Вставь пропущенные буквы!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Как написать «сухая трава» четырьмя буквами?</a:t>
            </a:r>
            <a:endParaRPr lang="ru-RU" sz="72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941168"/>
            <a:ext cx="10081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Название какого города  состоит из имени одного мальчика и ста девочек?</a:t>
            </a:r>
            <a:endParaRPr lang="ru-RU" sz="66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81128"/>
            <a:ext cx="11521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Вспомните расписание своего ребёнка в понедельник!</a:t>
            </a:r>
            <a:endParaRPr lang="ru-RU" sz="66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25144"/>
            <a:ext cx="1008112" cy="157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Сколько детей в классе, в котором учиться Ваш ребёнок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12961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Сколько уроков математики в неделю было у Вашего ребёнка?</a:t>
            </a:r>
            <a:endParaRPr lang="ru-RU" sz="66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1080120" cy="171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sz="7200" b="1" dirty="0" smtClean="0"/>
              <a:t>Как зовут директора  гимназии?</a:t>
            </a:r>
            <a:endParaRPr lang="ru-RU" sz="72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15121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Какая буква алфавита обозначает класс, в котором учится Ваш ребёнок?</a:t>
            </a:r>
            <a:endParaRPr lang="ru-RU" sz="54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18722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Мы прощаемся с первым классом.</a:t>
            </a:r>
          </a:p>
          <a:p>
            <a:r>
              <a:rPr lang="ru-RU" sz="4000" b="1" dirty="0" smtClean="0"/>
              <a:t> Лето, лето, – мы рады тебе!</a:t>
            </a:r>
          </a:p>
          <a:p>
            <a:r>
              <a:rPr lang="ru-RU" sz="4000" b="1" dirty="0" smtClean="0"/>
              <a:t> Отдохни от нас, милая школа,</a:t>
            </a:r>
          </a:p>
          <a:p>
            <a:r>
              <a:rPr lang="ru-RU" sz="4000" b="1" dirty="0" smtClean="0"/>
              <a:t> Мы вернёмся к тебе в сентябре.</a:t>
            </a:r>
          </a:p>
          <a:p>
            <a:endParaRPr lang="ru-RU" sz="4000" b="1" dirty="0"/>
          </a:p>
        </p:txBody>
      </p:sp>
      <p:pic>
        <p:nvPicPr>
          <p:cNvPr id="4" name="Рисунок 3" descr="http://allforchildren.ru/pictures/school6_s/school0611.jpg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005064"/>
            <a:ext cx="2736304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llforchildren.ru/pictures/school1_s/school0114.jpg">
            <a:hlinkClick r:id="rId4" tgtFrame="_blank" tooltip="&quot;Нажмите для просмотра полноразмерного изображения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76672"/>
            <a:ext cx="1435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00599"/>
          </a:xfrm>
        </p:spPr>
        <p:txBody>
          <a:bodyPr>
            <a:normAutofit/>
          </a:bodyPr>
          <a:lstStyle/>
          <a:p>
            <a:r>
              <a:rPr lang="ru-RU" sz="8800" b="1" dirty="0" err="1" smtClean="0"/>
              <a:t>Маш__на</a:t>
            </a:r>
            <a:r>
              <a:rPr lang="ru-RU" sz="8800" b="1" dirty="0" smtClean="0"/>
              <a:t/>
            </a:r>
            <a:br>
              <a:rPr lang="ru-RU" sz="8800" b="1" dirty="0" smtClean="0"/>
            </a:br>
            <a:r>
              <a:rPr lang="ru-RU" sz="8800" b="1" dirty="0" err="1" smtClean="0"/>
              <a:t>Пруж__на</a:t>
            </a:r>
            <a:r>
              <a:rPr lang="ru-RU" sz="8800" b="1" dirty="0" smtClean="0"/>
              <a:t/>
            </a:r>
            <a:br>
              <a:rPr lang="ru-RU" sz="8800" b="1" dirty="0" smtClean="0"/>
            </a:br>
            <a:r>
              <a:rPr lang="ru-RU" sz="8800" b="1" dirty="0" err="1" smtClean="0"/>
              <a:t>Дач__</a:t>
            </a: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allforchildren.ru/pictures/school22_s/school2202.jpg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221088"/>
            <a:ext cx="2051720" cy="21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1602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/>
              <a:t>Какая буква лишняя? Почему?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А,  У,  П,  И</a:t>
            </a:r>
          </a:p>
          <a:p>
            <a:pPr algn="ctr"/>
            <a:r>
              <a:rPr lang="ru-RU" sz="5400" b="1" dirty="0" smtClean="0"/>
              <a:t>Ш, Щ, Е, Ц</a:t>
            </a:r>
          </a:p>
          <a:p>
            <a:pPr algn="ctr"/>
            <a:r>
              <a:rPr lang="ru-RU" sz="5400" b="1" dirty="0" smtClean="0"/>
              <a:t>Л,  Н,  Г,  Т</a:t>
            </a:r>
            <a:endParaRPr lang="ru-RU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/>
              <a:t>Найдите ошибку!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000" b="1" dirty="0" smtClean="0"/>
          </a:p>
          <a:p>
            <a:pPr algn="ctr"/>
            <a:r>
              <a:rPr lang="ru-RU" sz="6000" b="1" dirty="0" smtClean="0"/>
              <a:t>Учитель взял мель.</a:t>
            </a:r>
          </a:p>
          <a:p>
            <a:pPr algn="ctr"/>
            <a:r>
              <a:rPr lang="ru-RU" sz="6000" b="1" dirty="0" smtClean="0"/>
              <a:t>Лодка села на мел.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Буквы рассыпались. </a:t>
            </a:r>
            <a:br>
              <a:rPr lang="ru-RU" b="1" dirty="0" smtClean="0"/>
            </a:br>
            <a:r>
              <a:rPr lang="ru-RU" b="1" dirty="0" smtClean="0"/>
              <a:t>Собери их и получишь названия животных!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АБЛЕК</a:t>
            </a:r>
          </a:p>
          <a:p>
            <a:pPr algn="ctr"/>
            <a:r>
              <a:rPr lang="ru-RU" sz="6000" b="1" dirty="0" smtClean="0"/>
              <a:t>ОБКАСА</a:t>
            </a:r>
          </a:p>
          <a:p>
            <a:pPr algn="ctr"/>
            <a:r>
              <a:rPr lang="ru-RU" sz="6000" b="1" dirty="0" smtClean="0"/>
              <a:t>ИЛАС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b="1" dirty="0" smtClean="0"/>
              <a:t>ПЕРЕМЕНКА</a:t>
            </a:r>
            <a:endParaRPr lang="ru-RU" sz="80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24944"/>
            <a:ext cx="32403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b="1" dirty="0" smtClean="0"/>
              <a:t>Конкурс для родителей!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Какой цветок вручили чемпиону?</a:t>
            </a:r>
            <a:endParaRPr lang="ru-RU" sz="6000" b="1" dirty="0"/>
          </a:p>
        </p:txBody>
      </p:sp>
      <p:pic>
        <p:nvPicPr>
          <p:cNvPr id="4" name="Рисунок 3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14401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llforchildren.ru/pictures/school21_s/school2129.jpg">
            <a:hlinkClick r:id="rId4" tgtFrame="_blank" tooltip="&quot;Нажмите для просмотра полноразмерного изображения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4725144"/>
            <a:ext cx="11684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Как называется блюдо, которое приготовила стряпуха?</a:t>
            </a:r>
            <a:endParaRPr lang="ru-RU" sz="72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509120"/>
            <a:ext cx="11521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Как называется водоём, у которого растёт гречка?</a:t>
            </a:r>
            <a:endParaRPr lang="ru-RU" sz="7200" b="1" dirty="0"/>
          </a:p>
        </p:txBody>
      </p:sp>
      <p:pic>
        <p:nvPicPr>
          <p:cNvPr id="3" name="Рисунок 2" descr="http://allforchildren.ru/pictures/parents_s/parents017.gif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81128"/>
            <a:ext cx="12241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181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Буквы просят помощи!</vt:lpstr>
      <vt:lpstr>Маш__на Пруж__на Дач__</vt:lpstr>
      <vt:lpstr>Какая буква лишняя? Почему?</vt:lpstr>
      <vt:lpstr>Найдите ошибку!</vt:lpstr>
      <vt:lpstr>Буквы рассыпались.  Собери их и получишь названия животных!</vt:lpstr>
      <vt:lpstr>ПЕРЕМЕНКА</vt:lpstr>
      <vt:lpstr>Конкурс для родителей!</vt:lpstr>
      <vt:lpstr>Как называется блюдо, которое приготовила стряпуха?</vt:lpstr>
      <vt:lpstr>Как называется водоём, у которого растёт гречка?</vt:lpstr>
      <vt:lpstr>Как написать «сухая трава» четырьмя буквами?</vt:lpstr>
      <vt:lpstr>Название какого города  состоит из имени одного мальчика и ста девочек?</vt:lpstr>
      <vt:lpstr>Вспомните расписание своего ребёнка в понедельник!</vt:lpstr>
      <vt:lpstr>Сколько детей в классе, в котором учиться Ваш ребёнок.</vt:lpstr>
      <vt:lpstr>Сколько уроков математики в неделю было у Вашего ребёнка?</vt:lpstr>
      <vt:lpstr>Как зовут директора  гимназии?</vt:lpstr>
      <vt:lpstr>Какая буква алфавита обозначает класс, в котором учится Ваш ребёнок?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просят помощи!</dc:title>
  <dc:creator>Антон</dc:creator>
  <cp:lastModifiedBy>Антон</cp:lastModifiedBy>
  <cp:revision>31</cp:revision>
  <dcterms:created xsi:type="dcterms:W3CDTF">2012-05-28T11:29:22Z</dcterms:created>
  <dcterms:modified xsi:type="dcterms:W3CDTF">2012-05-28T12:22:56Z</dcterms:modified>
</cp:coreProperties>
</file>