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6" r:id="rId4"/>
    <p:sldId id="267" r:id="rId5"/>
    <p:sldId id="264" r:id="rId6"/>
    <p:sldId id="257" r:id="rId7"/>
    <p:sldId id="260" r:id="rId8"/>
    <p:sldId id="263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68"/>
    <a:srgbClr val="8CE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7" autoAdjust="0"/>
    <p:restoredTop sz="94660"/>
  </p:normalViewPr>
  <p:slideViewPr>
    <p:cSldViewPr>
      <p:cViewPr>
        <p:scale>
          <a:sx n="73" d="100"/>
          <a:sy n="73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32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tafy.at.ua/index/master_klass_quot_tekhnologicheskij_priem_quot_pazzly_quot/0-14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Natalia\ЖОНКИНА ПИСАНИНА\мастер класс\пазлы\логотип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705" y="310720"/>
            <a:ext cx="1953381" cy="22858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2810272"/>
            <a:ext cx="7275774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rPr>
              <a:t>ОТРИСОВКА  СОБСТВЕННОГО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rPr>
              <a:t> ШАБЛОНА ПАЗЛОВ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622659"/>
            <a:ext cx="579664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/>
              </a:rPr>
              <a:t>«Школьный мир»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Технологический приём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Пазлы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одзаголовок 6"/>
          <p:cNvSpPr txBox="1">
            <a:spLocks noGrp="1"/>
          </p:cNvSpPr>
          <p:nvPr>
            <p:ph type="subTitle" idx="1"/>
          </p:nvPr>
        </p:nvSpPr>
        <p:spPr bwMode="auto">
          <a:xfrm>
            <a:off x="1089973" y="4581128"/>
            <a:ext cx="705678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Автор: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Жигайло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Елена Владимировна,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учитель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Владимировской ОШ 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І-ІІІ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ступеней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№1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Донецкой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области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Волновахского</a:t>
            </a:r>
            <a:r>
              <a:rPr lang="uk-UA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района</a:t>
            </a: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 rot="16200000">
            <a:off x="8096203" y="5616002"/>
            <a:ext cx="860324" cy="745952"/>
            <a:chOff x="-370236" y="-1467544"/>
            <a:chExt cx="6533742" cy="501505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-370236" y="-1467544"/>
              <a:ext cx="6533731" cy="5015041"/>
              <a:chOff x="2142775" y="-603448"/>
              <a:chExt cx="6533731" cy="5015041"/>
            </a:xfrm>
          </p:grpSpPr>
          <p:sp>
            <p:nvSpPr>
              <p:cNvPr id="11" name="Полилиния 10"/>
              <p:cNvSpPr/>
              <p:nvPr/>
            </p:nvSpPr>
            <p:spPr>
              <a:xfrm>
                <a:off x="2142775" y="-603448"/>
                <a:ext cx="3629026" cy="2886075"/>
              </a:xfrm>
              <a:custGeom>
                <a:avLst/>
                <a:gdLst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66850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95425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29025" h="2886075">
                    <a:moveTo>
                      <a:pt x="0" y="0"/>
                    </a:moveTo>
                    <a:lnTo>
                      <a:pt x="0" y="0"/>
                    </a:lnTo>
                    <a:lnTo>
                      <a:pt x="3629025" y="9525"/>
                    </a:lnTo>
                    <a:lnTo>
                      <a:pt x="3629025" y="723900"/>
                    </a:lnTo>
                    <a:lnTo>
                      <a:pt x="2905125" y="723900"/>
                    </a:lnTo>
                    <a:lnTo>
                      <a:pt x="2914650" y="1447800"/>
                    </a:lnTo>
                    <a:lnTo>
                      <a:pt x="3609975" y="1447800"/>
                    </a:lnTo>
                    <a:lnTo>
                      <a:pt x="3609975" y="2162175"/>
                    </a:lnTo>
                    <a:lnTo>
                      <a:pt x="2924175" y="2162175"/>
                    </a:lnTo>
                    <a:lnTo>
                      <a:pt x="2914650" y="2171700"/>
                    </a:lnTo>
                    <a:lnTo>
                      <a:pt x="2914650" y="2876550"/>
                    </a:lnTo>
                    <a:lnTo>
                      <a:pt x="2171700" y="2867025"/>
                    </a:lnTo>
                    <a:lnTo>
                      <a:pt x="2181225" y="2171700"/>
                    </a:lnTo>
                    <a:lnTo>
                      <a:pt x="1495425" y="2171700"/>
                    </a:lnTo>
                    <a:lnTo>
                      <a:pt x="1485900" y="2886075"/>
                    </a:lnTo>
                    <a:lnTo>
                      <a:pt x="742950" y="2886075"/>
                    </a:lnTo>
                    <a:lnTo>
                      <a:pt x="752475" y="2171700"/>
                    </a:lnTo>
                    <a:lnTo>
                      <a:pt x="19050" y="217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5076056" y="-603448"/>
                <a:ext cx="3600450" cy="2886075"/>
              </a:xfrm>
              <a:custGeom>
                <a:avLst/>
                <a:gdLst>
                  <a:gd name="connsiteX0" fmla="*/ 704850 w 3600450"/>
                  <a:gd name="connsiteY0" fmla="*/ 0 h 2886075"/>
                  <a:gd name="connsiteX1" fmla="*/ 714375 w 3600450"/>
                  <a:gd name="connsiteY1" fmla="*/ 723900 h 2886075"/>
                  <a:gd name="connsiteX2" fmla="*/ 0 w 3600450"/>
                  <a:gd name="connsiteY2" fmla="*/ 723900 h 2886075"/>
                  <a:gd name="connsiteX3" fmla="*/ 0 w 3600450"/>
                  <a:gd name="connsiteY3" fmla="*/ 1447800 h 2886075"/>
                  <a:gd name="connsiteX4" fmla="*/ 704850 w 3600450"/>
                  <a:gd name="connsiteY4" fmla="*/ 1447800 h 2886075"/>
                  <a:gd name="connsiteX5" fmla="*/ 704850 w 3600450"/>
                  <a:gd name="connsiteY5" fmla="*/ 2171700 h 2886075"/>
                  <a:gd name="connsiteX6" fmla="*/ 714375 w 3600450"/>
                  <a:gd name="connsiteY6" fmla="*/ 2876550 h 2886075"/>
                  <a:gd name="connsiteX7" fmla="*/ 1438275 w 3600450"/>
                  <a:gd name="connsiteY7" fmla="*/ 2876550 h 2886075"/>
                  <a:gd name="connsiteX8" fmla="*/ 1447800 w 3600450"/>
                  <a:gd name="connsiteY8" fmla="*/ 2171700 h 2886075"/>
                  <a:gd name="connsiteX9" fmla="*/ 2152650 w 3600450"/>
                  <a:gd name="connsiteY9" fmla="*/ 2171700 h 2886075"/>
                  <a:gd name="connsiteX10" fmla="*/ 2152650 w 3600450"/>
                  <a:gd name="connsiteY10" fmla="*/ 2886075 h 2886075"/>
                  <a:gd name="connsiteX11" fmla="*/ 2886075 w 3600450"/>
                  <a:gd name="connsiteY11" fmla="*/ 2886075 h 2886075"/>
                  <a:gd name="connsiteX12" fmla="*/ 2876550 w 3600450"/>
                  <a:gd name="connsiteY12" fmla="*/ 2181225 h 2886075"/>
                  <a:gd name="connsiteX13" fmla="*/ 3600450 w 3600450"/>
                  <a:gd name="connsiteY13" fmla="*/ 2171700 h 2886075"/>
                  <a:gd name="connsiteX14" fmla="*/ 3590925 w 3600450"/>
                  <a:gd name="connsiteY14" fmla="*/ 0 h 2886075"/>
                  <a:gd name="connsiteX15" fmla="*/ 704850 w 3600450"/>
                  <a:gd name="connsiteY15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00450" h="2886075">
                    <a:moveTo>
                      <a:pt x="704850" y="0"/>
                    </a:moveTo>
                    <a:lnTo>
                      <a:pt x="714375" y="723900"/>
                    </a:lnTo>
                    <a:lnTo>
                      <a:pt x="0" y="723900"/>
                    </a:lnTo>
                    <a:lnTo>
                      <a:pt x="0" y="1447800"/>
                    </a:lnTo>
                    <a:lnTo>
                      <a:pt x="704850" y="1447800"/>
                    </a:lnTo>
                    <a:lnTo>
                      <a:pt x="704850" y="2171700"/>
                    </a:lnTo>
                    <a:lnTo>
                      <a:pt x="714375" y="2876550"/>
                    </a:lnTo>
                    <a:lnTo>
                      <a:pt x="1438275" y="2876550"/>
                    </a:lnTo>
                    <a:lnTo>
                      <a:pt x="1447800" y="2171700"/>
                    </a:lnTo>
                    <a:lnTo>
                      <a:pt x="2152650" y="2171700"/>
                    </a:lnTo>
                    <a:lnTo>
                      <a:pt x="2152650" y="2886075"/>
                    </a:lnTo>
                    <a:lnTo>
                      <a:pt x="2886075" y="2886075"/>
                    </a:lnTo>
                    <a:lnTo>
                      <a:pt x="2876550" y="2181225"/>
                    </a:lnTo>
                    <a:lnTo>
                      <a:pt x="3600450" y="2171700"/>
                    </a:lnTo>
                    <a:lnTo>
                      <a:pt x="3590925" y="0"/>
                    </a:lnTo>
                    <a:lnTo>
                      <a:pt x="70485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2150140" y="1521636"/>
                <a:ext cx="3637326" cy="2889957"/>
              </a:xfrm>
              <a:custGeom>
                <a:avLst/>
                <a:gdLst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2889956 w 3623734"/>
                  <a:gd name="connsiteY16" fmla="*/ 3612445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33867 w 3623734"/>
                  <a:gd name="connsiteY16" fmla="*/ 2889956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22577 w 3623734"/>
                  <a:gd name="connsiteY17" fmla="*/ 146756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13592 w 3637326"/>
                  <a:gd name="connsiteY0" fmla="*/ 0 h 2889956"/>
                  <a:gd name="connsiteX1" fmla="*/ 736081 w 3637326"/>
                  <a:gd name="connsiteY1" fmla="*/ 0 h 2889956"/>
                  <a:gd name="connsiteX2" fmla="*/ 736081 w 3637326"/>
                  <a:gd name="connsiteY2" fmla="*/ 733778 h 2889956"/>
                  <a:gd name="connsiteX3" fmla="*/ 1469859 w 3637326"/>
                  <a:gd name="connsiteY3" fmla="*/ 733778 h 2889956"/>
                  <a:gd name="connsiteX4" fmla="*/ 1458570 w 3637326"/>
                  <a:gd name="connsiteY4" fmla="*/ 11289 h 2889956"/>
                  <a:gd name="connsiteX5" fmla="*/ 2169770 w 3637326"/>
                  <a:gd name="connsiteY5" fmla="*/ 11289 h 2889956"/>
                  <a:gd name="connsiteX6" fmla="*/ 2181059 w 3637326"/>
                  <a:gd name="connsiteY6" fmla="*/ 733778 h 2889956"/>
                  <a:gd name="connsiteX7" fmla="*/ 2914837 w 3637326"/>
                  <a:gd name="connsiteY7" fmla="*/ 733778 h 2889956"/>
                  <a:gd name="connsiteX8" fmla="*/ 2903548 w 3637326"/>
                  <a:gd name="connsiteY8" fmla="*/ 11289 h 2889956"/>
                  <a:gd name="connsiteX9" fmla="*/ 3626037 w 3637326"/>
                  <a:gd name="connsiteY9" fmla="*/ 0 h 2889956"/>
                  <a:gd name="connsiteX10" fmla="*/ 3626037 w 3637326"/>
                  <a:gd name="connsiteY10" fmla="*/ 1456267 h 2889956"/>
                  <a:gd name="connsiteX11" fmla="*/ 2914837 w 3637326"/>
                  <a:gd name="connsiteY11" fmla="*/ 1456267 h 2889956"/>
                  <a:gd name="connsiteX12" fmla="*/ 2914837 w 3637326"/>
                  <a:gd name="connsiteY12" fmla="*/ 2167467 h 2889956"/>
                  <a:gd name="connsiteX13" fmla="*/ 3637326 w 3637326"/>
                  <a:gd name="connsiteY13" fmla="*/ 2167467 h 2889956"/>
                  <a:gd name="connsiteX14" fmla="*/ 3626037 w 3637326"/>
                  <a:gd name="connsiteY14" fmla="*/ 2889956 h 2889956"/>
                  <a:gd name="connsiteX15" fmla="*/ 2914837 w 3637326"/>
                  <a:gd name="connsiteY15" fmla="*/ 2889956 h 2889956"/>
                  <a:gd name="connsiteX16" fmla="*/ 2303 w 3637326"/>
                  <a:gd name="connsiteY16" fmla="*/ 2878667 h 2889956"/>
                  <a:gd name="connsiteX17" fmla="*/ 24880 w 3637326"/>
                  <a:gd name="connsiteY17" fmla="*/ 203200 h 2889956"/>
                  <a:gd name="connsiteX18" fmla="*/ 13592 w 3637326"/>
                  <a:gd name="connsiteY18" fmla="*/ 0 h 288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7326" h="2889956">
                    <a:moveTo>
                      <a:pt x="13592" y="0"/>
                    </a:moveTo>
                    <a:lnTo>
                      <a:pt x="736081" y="0"/>
                    </a:lnTo>
                    <a:lnTo>
                      <a:pt x="736081" y="733778"/>
                    </a:lnTo>
                    <a:lnTo>
                      <a:pt x="1469859" y="733778"/>
                    </a:lnTo>
                    <a:lnTo>
                      <a:pt x="1458570" y="11289"/>
                    </a:lnTo>
                    <a:lnTo>
                      <a:pt x="2169770" y="11289"/>
                    </a:lnTo>
                    <a:lnTo>
                      <a:pt x="2181059" y="733778"/>
                    </a:lnTo>
                    <a:lnTo>
                      <a:pt x="2914837" y="733778"/>
                    </a:lnTo>
                    <a:lnTo>
                      <a:pt x="2903548" y="11289"/>
                    </a:lnTo>
                    <a:lnTo>
                      <a:pt x="3626037" y="0"/>
                    </a:lnTo>
                    <a:lnTo>
                      <a:pt x="3626037" y="1456267"/>
                    </a:lnTo>
                    <a:lnTo>
                      <a:pt x="2914837" y="1456267"/>
                    </a:lnTo>
                    <a:lnTo>
                      <a:pt x="2914837" y="2167467"/>
                    </a:lnTo>
                    <a:lnTo>
                      <a:pt x="3637326" y="2167467"/>
                    </a:lnTo>
                    <a:lnTo>
                      <a:pt x="3626037" y="2889956"/>
                    </a:lnTo>
                    <a:lnTo>
                      <a:pt x="2914837" y="2889956"/>
                    </a:lnTo>
                    <a:lnTo>
                      <a:pt x="2303" y="2878667"/>
                    </a:lnTo>
                    <a:cubicBezTo>
                      <a:pt x="-8986" y="2799645"/>
                      <a:pt x="24880" y="406399"/>
                      <a:pt x="24880" y="203200"/>
                    </a:cubicBezTo>
                    <a:lnTo>
                      <a:pt x="13592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" name="Полилиния 9"/>
            <p:cNvSpPr/>
            <p:nvPr/>
          </p:nvSpPr>
          <p:spPr>
            <a:xfrm>
              <a:off x="2563048" y="646263"/>
              <a:ext cx="3600458" cy="2901244"/>
            </a:xfrm>
            <a:custGeom>
              <a:avLst/>
              <a:gdLst>
                <a:gd name="connsiteX0" fmla="*/ 3612445 w 3612445"/>
                <a:gd name="connsiteY0" fmla="*/ 11289 h 2901244"/>
                <a:gd name="connsiteX1" fmla="*/ 2889956 w 3612445"/>
                <a:gd name="connsiteY1" fmla="*/ 11289 h 2901244"/>
                <a:gd name="connsiteX2" fmla="*/ 2901245 w 3612445"/>
                <a:gd name="connsiteY2" fmla="*/ 745066 h 2901244"/>
                <a:gd name="connsiteX3" fmla="*/ 2167467 w 3612445"/>
                <a:gd name="connsiteY3" fmla="*/ 745066 h 2901244"/>
                <a:gd name="connsiteX4" fmla="*/ 2167467 w 3612445"/>
                <a:gd name="connsiteY4" fmla="*/ 0 h 2901244"/>
                <a:gd name="connsiteX5" fmla="*/ 1444978 w 3612445"/>
                <a:gd name="connsiteY5" fmla="*/ 11289 h 2901244"/>
                <a:gd name="connsiteX6" fmla="*/ 1456267 w 3612445"/>
                <a:gd name="connsiteY6" fmla="*/ 733778 h 2901244"/>
                <a:gd name="connsiteX7" fmla="*/ 733778 w 3612445"/>
                <a:gd name="connsiteY7" fmla="*/ 733778 h 2901244"/>
                <a:gd name="connsiteX8" fmla="*/ 733778 w 3612445"/>
                <a:gd name="connsiteY8" fmla="*/ 1467555 h 2901244"/>
                <a:gd name="connsiteX9" fmla="*/ 0 w 3612445"/>
                <a:gd name="connsiteY9" fmla="*/ 1467555 h 2901244"/>
                <a:gd name="connsiteX10" fmla="*/ 0 w 3612445"/>
                <a:gd name="connsiteY10" fmla="*/ 2190044 h 2901244"/>
                <a:gd name="connsiteX11" fmla="*/ 722489 w 3612445"/>
                <a:gd name="connsiteY11" fmla="*/ 2190044 h 2901244"/>
                <a:gd name="connsiteX12" fmla="*/ 722489 w 3612445"/>
                <a:gd name="connsiteY12" fmla="*/ 2901244 h 2901244"/>
                <a:gd name="connsiteX13" fmla="*/ 3612445 w 3612445"/>
                <a:gd name="connsiteY13" fmla="*/ 2889955 h 2901244"/>
                <a:gd name="connsiteX14" fmla="*/ 3612445 w 3612445"/>
                <a:gd name="connsiteY14" fmla="*/ 11289 h 290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12445" h="2901244">
                  <a:moveTo>
                    <a:pt x="3612445" y="11289"/>
                  </a:moveTo>
                  <a:lnTo>
                    <a:pt x="2889956" y="11289"/>
                  </a:lnTo>
                  <a:lnTo>
                    <a:pt x="2901245" y="745066"/>
                  </a:lnTo>
                  <a:lnTo>
                    <a:pt x="2167467" y="745066"/>
                  </a:lnTo>
                  <a:lnTo>
                    <a:pt x="2167467" y="0"/>
                  </a:lnTo>
                  <a:lnTo>
                    <a:pt x="1444978" y="11289"/>
                  </a:lnTo>
                  <a:lnTo>
                    <a:pt x="1456267" y="733778"/>
                  </a:lnTo>
                  <a:lnTo>
                    <a:pt x="733778" y="733778"/>
                  </a:lnTo>
                  <a:lnTo>
                    <a:pt x="733778" y="1467555"/>
                  </a:lnTo>
                  <a:lnTo>
                    <a:pt x="0" y="1467555"/>
                  </a:lnTo>
                  <a:lnTo>
                    <a:pt x="0" y="2190044"/>
                  </a:lnTo>
                  <a:lnTo>
                    <a:pt x="722489" y="2190044"/>
                  </a:lnTo>
                  <a:lnTo>
                    <a:pt x="722489" y="2901244"/>
                  </a:lnTo>
                  <a:lnTo>
                    <a:pt x="3612445" y="2889955"/>
                  </a:lnTo>
                  <a:lnTo>
                    <a:pt x="3612445" y="11289"/>
                  </a:lnTo>
                  <a:close/>
                </a:path>
              </a:pathLst>
            </a:custGeom>
            <a:solidFill>
              <a:srgbClr val="28F86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6663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 rot="10800000">
            <a:off x="5872857" y="836712"/>
            <a:ext cx="1889437" cy="2304254"/>
          </a:xfrm>
          <a:custGeom>
            <a:avLst/>
            <a:gdLst>
              <a:gd name="connsiteX0" fmla="*/ 0 w 4339988"/>
              <a:gd name="connsiteY0" fmla="*/ 13647 h 5090615"/>
              <a:gd name="connsiteX1" fmla="*/ 4326340 w 4339988"/>
              <a:gd name="connsiteY1" fmla="*/ 0 h 5090615"/>
              <a:gd name="connsiteX2" fmla="*/ 4326340 w 4339988"/>
              <a:gd name="connsiteY2" fmla="*/ 736979 h 5090615"/>
              <a:gd name="connsiteX3" fmla="*/ 3616657 w 4339988"/>
              <a:gd name="connsiteY3" fmla="*/ 750627 h 5090615"/>
              <a:gd name="connsiteX4" fmla="*/ 3616657 w 4339988"/>
              <a:gd name="connsiteY4" fmla="*/ 1446662 h 5090615"/>
              <a:gd name="connsiteX5" fmla="*/ 4339988 w 4339988"/>
              <a:gd name="connsiteY5" fmla="*/ 1460310 h 5090615"/>
              <a:gd name="connsiteX6" fmla="*/ 4339988 w 4339988"/>
              <a:gd name="connsiteY6" fmla="*/ 2210937 h 5090615"/>
              <a:gd name="connsiteX7" fmla="*/ 3616657 w 4339988"/>
              <a:gd name="connsiteY7" fmla="*/ 2210937 h 5090615"/>
              <a:gd name="connsiteX8" fmla="*/ 3616657 w 4339988"/>
              <a:gd name="connsiteY8" fmla="*/ 2893325 h 5090615"/>
              <a:gd name="connsiteX9" fmla="*/ 4339988 w 4339988"/>
              <a:gd name="connsiteY9" fmla="*/ 2906973 h 5090615"/>
              <a:gd name="connsiteX10" fmla="*/ 4339988 w 4339988"/>
              <a:gd name="connsiteY10" fmla="*/ 3616656 h 5090615"/>
              <a:gd name="connsiteX11" fmla="*/ 3603009 w 4339988"/>
              <a:gd name="connsiteY11" fmla="*/ 3616656 h 5090615"/>
              <a:gd name="connsiteX12" fmla="*/ 3616657 w 4339988"/>
              <a:gd name="connsiteY12" fmla="*/ 4353636 h 5090615"/>
              <a:gd name="connsiteX13" fmla="*/ 4339988 w 4339988"/>
              <a:gd name="connsiteY13" fmla="*/ 4339988 h 5090615"/>
              <a:gd name="connsiteX14" fmla="*/ 4339988 w 4339988"/>
              <a:gd name="connsiteY14" fmla="*/ 5090615 h 5090615"/>
              <a:gd name="connsiteX15" fmla="*/ 0 w 4339988"/>
              <a:gd name="connsiteY15" fmla="*/ 5076967 h 5090615"/>
              <a:gd name="connsiteX16" fmla="*/ 0 w 4339988"/>
              <a:gd name="connsiteY16" fmla="*/ 13647 h 509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39988" h="5090615">
                <a:moveTo>
                  <a:pt x="0" y="13647"/>
                </a:moveTo>
                <a:lnTo>
                  <a:pt x="4326340" y="0"/>
                </a:lnTo>
                <a:lnTo>
                  <a:pt x="4326340" y="736979"/>
                </a:lnTo>
                <a:lnTo>
                  <a:pt x="3616657" y="750627"/>
                </a:lnTo>
                <a:lnTo>
                  <a:pt x="3616657" y="1446662"/>
                </a:lnTo>
                <a:lnTo>
                  <a:pt x="4339988" y="1460310"/>
                </a:lnTo>
                <a:lnTo>
                  <a:pt x="4339988" y="2210937"/>
                </a:lnTo>
                <a:lnTo>
                  <a:pt x="3616657" y="2210937"/>
                </a:lnTo>
                <a:lnTo>
                  <a:pt x="3616657" y="2893325"/>
                </a:lnTo>
                <a:lnTo>
                  <a:pt x="4339988" y="2906973"/>
                </a:lnTo>
                <a:lnTo>
                  <a:pt x="4339988" y="3616656"/>
                </a:lnTo>
                <a:lnTo>
                  <a:pt x="3603009" y="3616656"/>
                </a:lnTo>
                <a:lnTo>
                  <a:pt x="3616657" y="4353636"/>
                </a:lnTo>
                <a:lnTo>
                  <a:pt x="4339988" y="4339988"/>
                </a:lnTo>
                <a:lnTo>
                  <a:pt x="4339988" y="5090615"/>
                </a:lnTo>
                <a:lnTo>
                  <a:pt x="0" y="5076967"/>
                </a:lnTo>
                <a:lnTo>
                  <a:pt x="0" y="13647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0800000">
            <a:off x="1115616" y="836712"/>
            <a:ext cx="1675162" cy="2304254"/>
          </a:xfrm>
          <a:custGeom>
            <a:avLst/>
            <a:gdLst>
              <a:gd name="connsiteX0" fmla="*/ 750627 w 4394579"/>
              <a:gd name="connsiteY0" fmla="*/ 0 h 5049672"/>
              <a:gd name="connsiteX1" fmla="*/ 764275 w 4394579"/>
              <a:gd name="connsiteY1" fmla="*/ 723332 h 5049672"/>
              <a:gd name="connsiteX2" fmla="*/ 13648 w 4394579"/>
              <a:gd name="connsiteY2" fmla="*/ 736979 h 5049672"/>
              <a:gd name="connsiteX3" fmla="*/ 27296 w 4394579"/>
              <a:gd name="connsiteY3" fmla="*/ 1419367 h 5049672"/>
              <a:gd name="connsiteX4" fmla="*/ 777922 w 4394579"/>
              <a:gd name="connsiteY4" fmla="*/ 1433015 h 5049672"/>
              <a:gd name="connsiteX5" fmla="*/ 777922 w 4394579"/>
              <a:gd name="connsiteY5" fmla="*/ 2183642 h 5049672"/>
              <a:gd name="connsiteX6" fmla="*/ 27296 w 4394579"/>
              <a:gd name="connsiteY6" fmla="*/ 2197290 h 5049672"/>
              <a:gd name="connsiteX7" fmla="*/ 40943 w 4394579"/>
              <a:gd name="connsiteY7" fmla="*/ 2893326 h 5049672"/>
              <a:gd name="connsiteX8" fmla="*/ 777922 w 4394579"/>
              <a:gd name="connsiteY8" fmla="*/ 2893326 h 5049672"/>
              <a:gd name="connsiteX9" fmla="*/ 777922 w 4394579"/>
              <a:gd name="connsiteY9" fmla="*/ 3630305 h 5049672"/>
              <a:gd name="connsiteX10" fmla="*/ 0 w 4394579"/>
              <a:gd name="connsiteY10" fmla="*/ 3630305 h 5049672"/>
              <a:gd name="connsiteX11" fmla="*/ 27296 w 4394579"/>
              <a:gd name="connsiteY11" fmla="*/ 4380932 h 5049672"/>
              <a:gd name="connsiteX12" fmla="*/ 27296 w 4394579"/>
              <a:gd name="connsiteY12" fmla="*/ 4380932 h 5049672"/>
              <a:gd name="connsiteX13" fmla="*/ 27296 w 4394579"/>
              <a:gd name="connsiteY13" fmla="*/ 4326341 h 5049672"/>
              <a:gd name="connsiteX14" fmla="*/ 777922 w 4394579"/>
              <a:gd name="connsiteY14" fmla="*/ 4326341 h 5049672"/>
              <a:gd name="connsiteX15" fmla="*/ 764275 w 4394579"/>
              <a:gd name="connsiteY15" fmla="*/ 5049672 h 5049672"/>
              <a:gd name="connsiteX16" fmla="*/ 4394579 w 4394579"/>
              <a:gd name="connsiteY16" fmla="*/ 5008729 h 5049672"/>
              <a:gd name="connsiteX17" fmla="*/ 4380931 w 4394579"/>
              <a:gd name="connsiteY17" fmla="*/ 0 h 5049672"/>
              <a:gd name="connsiteX18" fmla="*/ 750627 w 4394579"/>
              <a:gd name="connsiteY18" fmla="*/ 0 h 504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94579" h="5049672">
                <a:moveTo>
                  <a:pt x="750627" y="0"/>
                </a:moveTo>
                <a:lnTo>
                  <a:pt x="764275" y="723332"/>
                </a:lnTo>
                <a:lnTo>
                  <a:pt x="13648" y="736979"/>
                </a:lnTo>
                <a:lnTo>
                  <a:pt x="27296" y="1419367"/>
                </a:lnTo>
                <a:lnTo>
                  <a:pt x="777922" y="1433015"/>
                </a:lnTo>
                <a:lnTo>
                  <a:pt x="777922" y="2183642"/>
                </a:lnTo>
                <a:lnTo>
                  <a:pt x="27296" y="2197290"/>
                </a:lnTo>
                <a:lnTo>
                  <a:pt x="40943" y="2893326"/>
                </a:lnTo>
                <a:lnTo>
                  <a:pt x="777922" y="2893326"/>
                </a:lnTo>
                <a:lnTo>
                  <a:pt x="777922" y="3630305"/>
                </a:lnTo>
                <a:lnTo>
                  <a:pt x="0" y="3630305"/>
                </a:lnTo>
                <a:lnTo>
                  <a:pt x="27296" y="4380932"/>
                </a:lnTo>
                <a:lnTo>
                  <a:pt x="27296" y="4380932"/>
                </a:lnTo>
                <a:lnTo>
                  <a:pt x="27296" y="4326341"/>
                </a:lnTo>
                <a:lnTo>
                  <a:pt x="777922" y="4326341"/>
                </a:lnTo>
                <a:lnTo>
                  <a:pt x="764275" y="5049672"/>
                </a:lnTo>
                <a:lnTo>
                  <a:pt x="4394579" y="5008729"/>
                </a:lnTo>
                <a:cubicBezTo>
                  <a:pt x="4390030" y="3339153"/>
                  <a:pt x="4385480" y="1669576"/>
                  <a:pt x="4380931" y="0"/>
                </a:cubicBezTo>
                <a:lnTo>
                  <a:pt x="750627" y="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10800000">
            <a:off x="2468499" y="836712"/>
            <a:ext cx="1481297" cy="2304254"/>
          </a:xfrm>
          <a:custGeom>
            <a:avLst/>
            <a:gdLst>
              <a:gd name="connsiteX0" fmla="*/ 736979 w 3643952"/>
              <a:gd name="connsiteY0" fmla="*/ 0 h 5063319"/>
              <a:gd name="connsiteX1" fmla="*/ 736979 w 3643952"/>
              <a:gd name="connsiteY1" fmla="*/ 736979 h 5063319"/>
              <a:gd name="connsiteX2" fmla="*/ 0 w 3643952"/>
              <a:gd name="connsiteY2" fmla="*/ 736979 h 5063319"/>
              <a:gd name="connsiteX3" fmla="*/ 13647 w 3643952"/>
              <a:gd name="connsiteY3" fmla="*/ 1446663 h 5063319"/>
              <a:gd name="connsiteX4" fmla="*/ 764274 w 3643952"/>
              <a:gd name="connsiteY4" fmla="*/ 1446663 h 5063319"/>
              <a:gd name="connsiteX5" fmla="*/ 764274 w 3643952"/>
              <a:gd name="connsiteY5" fmla="*/ 2169994 h 5063319"/>
              <a:gd name="connsiteX6" fmla="*/ 13647 w 3643952"/>
              <a:gd name="connsiteY6" fmla="*/ 2183642 h 5063319"/>
              <a:gd name="connsiteX7" fmla="*/ 27295 w 3643952"/>
              <a:gd name="connsiteY7" fmla="*/ 2906973 h 5063319"/>
              <a:gd name="connsiteX8" fmla="*/ 750626 w 3643952"/>
              <a:gd name="connsiteY8" fmla="*/ 2906973 h 5063319"/>
              <a:gd name="connsiteX9" fmla="*/ 750626 w 3643952"/>
              <a:gd name="connsiteY9" fmla="*/ 3630305 h 5063319"/>
              <a:gd name="connsiteX10" fmla="*/ 13647 w 3643952"/>
              <a:gd name="connsiteY10" fmla="*/ 3630305 h 5063319"/>
              <a:gd name="connsiteX11" fmla="*/ 13647 w 3643952"/>
              <a:gd name="connsiteY11" fmla="*/ 4353636 h 5063319"/>
              <a:gd name="connsiteX12" fmla="*/ 736979 w 3643952"/>
              <a:gd name="connsiteY12" fmla="*/ 4367284 h 5063319"/>
              <a:gd name="connsiteX13" fmla="*/ 736979 w 3643952"/>
              <a:gd name="connsiteY13" fmla="*/ 5063319 h 5063319"/>
              <a:gd name="connsiteX14" fmla="*/ 3630304 w 3643952"/>
              <a:gd name="connsiteY14" fmla="*/ 5063319 h 5063319"/>
              <a:gd name="connsiteX15" fmla="*/ 3643952 w 3643952"/>
              <a:gd name="connsiteY15" fmla="*/ 4326340 h 5063319"/>
              <a:gd name="connsiteX16" fmla="*/ 2879677 w 3643952"/>
              <a:gd name="connsiteY16" fmla="*/ 4326340 h 5063319"/>
              <a:gd name="connsiteX17" fmla="*/ 2893325 w 3643952"/>
              <a:gd name="connsiteY17" fmla="*/ 3616657 h 5063319"/>
              <a:gd name="connsiteX18" fmla="*/ 3643952 w 3643952"/>
              <a:gd name="connsiteY18" fmla="*/ 3616657 h 5063319"/>
              <a:gd name="connsiteX19" fmla="*/ 3630304 w 3643952"/>
              <a:gd name="connsiteY19" fmla="*/ 2879678 h 5063319"/>
              <a:gd name="connsiteX20" fmla="*/ 2906973 w 3643952"/>
              <a:gd name="connsiteY20" fmla="*/ 2879678 h 5063319"/>
              <a:gd name="connsiteX21" fmla="*/ 2906973 w 3643952"/>
              <a:gd name="connsiteY21" fmla="*/ 2156346 h 5063319"/>
              <a:gd name="connsiteX22" fmla="*/ 3630304 w 3643952"/>
              <a:gd name="connsiteY22" fmla="*/ 2169994 h 5063319"/>
              <a:gd name="connsiteX23" fmla="*/ 3616656 w 3643952"/>
              <a:gd name="connsiteY23" fmla="*/ 1433015 h 5063319"/>
              <a:gd name="connsiteX24" fmla="*/ 2906973 w 3643952"/>
              <a:gd name="connsiteY24" fmla="*/ 1433015 h 5063319"/>
              <a:gd name="connsiteX25" fmla="*/ 2893325 w 3643952"/>
              <a:gd name="connsiteY25" fmla="*/ 736979 h 5063319"/>
              <a:gd name="connsiteX26" fmla="*/ 3603009 w 3643952"/>
              <a:gd name="connsiteY26" fmla="*/ 750627 h 5063319"/>
              <a:gd name="connsiteX27" fmla="*/ 3589361 w 3643952"/>
              <a:gd name="connsiteY27" fmla="*/ 13648 h 5063319"/>
              <a:gd name="connsiteX28" fmla="*/ 736979 w 3643952"/>
              <a:gd name="connsiteY28" fmla="*/ 0 h 50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3952" h="5063319">
                <a:moveTo>
                  <a:pt x="736979" y="0"/>
                </a:moveTo>
                <a:lnTo>
                  <a:pt x="736979" y="736979"/>
                </a:lnTo>
                <a:lnTo>
                  <a:pt x="0" y="736979"/>
                </a:lnTo>
                <a:lnTo>
                  <a:pt x="13647" y="1446663"/>
                </a:lnTo>
                <a:lnTo>
                  <a:pt x="764274" y="1446663"/>
                </a:lnTo>
                <a:lnTo>
                  <a:pt x="764274" y="2169994"/>
                </a:lnTo>
                <a:lnTo>
                  <a:pt x="13647" y="2183642"/>
                </a:lnTo>
                <a:lnTo>
                  <a:pt x="27295" y="2906973"/>
                </a:lnTo>
                <a:lnTo>
                  <a:pt x="750626" y="2906973"/>
                </a:lnTo>
                <a:lnTo>
                  <a:pt x="750626" y="3630305"/>
                </a:lnTo>
                <a:lnTo>
                  <a:pt x="13647" y="3630305"/>
                </a:lnTo>
                <a:lnTo>
                  <a:pt x="13647" y="4353636"/>
                </a:lnTo>
                <a:lnTo>
                  <a:pt x="736979" y="4367284"/>
                </a:lnTo>
                <a:lnTo>
                  <a:pt x="736979" y="5063319"/>
                </a:lnTo>
                <a:lnTo>
                  <a:pt x="3630304" y="5063319"/>
                </a:lnTo>
                <a:lnTo>
                  <a:pt x="3643952" y="4326340"/>
                </a:lnTo>
                <a:lnTo>
                  <a:pt x="2879677" y="4326340"/>
                </a:lnTo>
                <a:lnTo>
                  <a:pt x="2893325" y="3616657"/>
                </a:lnTo>
                <a:lnTo>
                  <a:pt x="3643952" y="3616657"/>
                </a:lnTo>
                <a:lnTo>
                  <a:pt x="3630304" y="2879678"/>
                </a:lnTo>
                <a:lnTo>
                  <a:pt x="2906973" y="2879678"/>
                </a:lnTo>
                <a:lnTo>
                  <a:pt x="2906973" y="2156346"/>
                </a:lnTo>
                <a:lnTo>
                  <a:pt x="3630304" y="2169994"/>
                </a:lnTo>
                <a:lnTo>
                  <a:pt x="3616656" y="1433015"/>
                </a:lnTo>
                <a:lnTo>
                  <a:pt x="2906973" y="1433015"/>
                </a:lnTo>
                <a:lnTo>
                  <a:pt x="2893325" y="736979"/>
                </a:lnTo>
                <a:lnTo>
                  <a:pt x="3603009" y="750627"/>
                </a:lnTo>
                <a:lnTo>
                  <a:pt x="3589361" y="13648"/>
                </a:lnTo>
                <a:lnTo>
                  <a:pt x="736979" y="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 rot="10800000">
            <a:off x="3604830" y="836712"/>
            <a:ext cx="1481297" cy="2304254"/>
          </a:xfrm>
          <a:custGeom>
            <a:avLst/>
            <a:gdLst>
              <a:gd name="connsiteX0" fmla="*/ 736979 w 3643952"/>
              <a:gd name="connsiteY0" fmla="*/ 0 h 5063319"/>
              <a:gd name="connsiteX1" fmla="*/ 736979 w 3643952"/>
              <a:gd name="connsiteY1" fmla="*/ 736979 h 5063319"/>
              <a:gd name="connsiteX2" fmla="*/ 0 w 3643952"/>
              <a:gd name="connsiteY2" fmla="*/ 736979 h 5063319"/>
              <a:gd name="connsiteX3" fmla="*/ 13647 w 3643952"/>
              <a:gd name="connsiteY3" fmla="*/ 1446663 h 5063319"/>
              <a:gd name="connsiteX4" fmla="*/ 764274 w 3643952"/>
              <a:gd name="connsiteY4" fmla="*/ 1446663 h 5063319"/>
              <a:gd name="connsiteX5" fmla="*/ 764274 w 3643952"/>
              <a:gd name="connsiteY5" fmla="*/ 2169994 h 5063319"/>
              <a:gd name="connsiteX6" fmla="*/ 13647 w 3643952"/>
              <a:gd name="connsiteY6" fmla="*/ 2183642 h 5063319"/>
              <a:gd name="connsiteX7" fmla="*/ 27295 w 3643952"/>
              <a:gd name="connsiteY7" fmla="*/ 2906973 h 5063319"/>
              <a:gd name="connsiteX8" fmla="*/ 750626 w 3643952"/>
              <a:gd name="connsiteY8" fmla="*/ 2906973 h 5063319"/>
              <a:gd name="connsiteX9" fmla="*/ 750626 w 3643952"/>
              <a:gd name="connsiteY9" fmla="*/ 3630305 h 5063319"/>
              <a:gd name="connsiteX10" fmla="*/ 13647 w 3643952"/>
              <a:gd name="connsiteY10" fmla="*/ 3630305 h 5063319"/>
              <a:gd name="connsiteX11" fmla="*/ 13647 w 3643952"/>
              <a:gd name="connsiteY11" fmla="*/ 4353636 h 5063319"/>
              <a:gd name="connsiteX12" fmla="*/ 736979 w 3643952"/>
              <a:gd name="connsiteY12" fmla="*/ 4367284 h 5063319"/>
              <a:gd name="connsiteX13" fmla="*/ 736979 w 3643952"/>
              <a:gd name="connsiteY13" fmla="*/ 5063319 h 5063319"/>
              <a:gd name="connsiteX14" fmla="*/ 3630304 w 3643952"/>
              <a:gd name="connsiteY14" fmla="*/ 5063319 h 5063319"/>
              <a:gd name="connsiteX15" fmla="*/ 3643952 w 3643952"/>
              <a:gd name="connsiteY15" fmla="*/ 4326340 h 5063319"/>
              <a:gd name="connsiteX16" fmla="*/ 2879677 w 3643952"/>
              <a:gd name="connsiteY16" fmla="*/ 4326340 h 5063319"/>
              <a:gd name="connsiteX17" fmla="*/ 2893325 w 3643952"/>
              <a:gd name="connsiteY17" fmla="*/ 3616657 h 5063319"/>
              <a:gd name="connsiteX18" fmla="*/ 3643952 w 3643952"/>
              <a:gd name="connsiteY18" fmla="*/ 3616657 h 5063319"/>
              <a:gd name="connsiteX19" fmla="*/ 3630304 w 3643952"/>
              <a:gd name="connsiteY19" fmla="*/ 2879678 h 5063319"/>
              <a:gd name="connsiteX20" fmla="*/ 2906973 w 3643952"/>
              <a:gd name="connsiteY20" fmla="*/ 2879678 h 5063319"/>
              <a:gd name="connsiteX21" fmla="*/ 2906973 w 3643952"/>
              <a:gd name="connsiteY21" fmla="*/ 2156346 h 5063319"/>
              <a:gd name="connsiteX22" fmla="*/ 3630304 w 3643952"/>
              <a:gd name="connsiteY22" fmla="*/ 2169994 h 5063319"/>
              <a:gd name="connsiteX23" fmla="*/ 3616656 w 3643952"/>
              <a:gd name="connsiteY23" fmla="*/ 1433015 h 5063319"/>
              <a:gd name="connsiteX24" fmla="*/ 2906973 w 3643952"/>
              <a:gd name="connsiteY24" fmla="*/ 1433015 h 5063319"/>
              <a:gd name="connsiteX25" fmla="*/ 2893325 w 3643952"/>
              <a:gd name="connsiteY25" fmla="*/ 736979 h 5063319"/>
              <a:gd name="connsiteX26" fmla="*/ 3603009 w 3643952"/>
              <a:gd name="connsiteY26" fmla="*/ 750627 h 5063319"/>
              <a:gd name="connsiteX27" fmla="*/ 3589361 w 3643952"/>
              <a:gd name="connsiteY27" fmla="*/ 13648 h 5063319"/>
              <a:gd name="connsiteX28" fmla="*/ 736979 w 3643952"/>
              <a:gd name="connsiteY28" fmla="*/ 0 h 50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3952" h="5063319">
                <a:moveTo>
                  <a:pt x="736979" y="0"/>
                </a:moveTo>
                <a:lnTo>
                  <a:pt x="736979" y="736979"/>
                </a:lnTo>
                <a:lnTo>
                  <a:pt x="0" y="736979"/>
                </a:lnTo>
                <a:lnTo>
                  <a:pt x="13647" y="1446663"/>
                </a:lnTo>
                <a:lnTo>
                  <a:pt x="764274" y="1446663"/>
                </a:lnTo>
                <a:lnTo>
                  <a:pt x="764274" y="2169994"/>
                </a:lnTo>
                <a:lnTo>
                  <a:pt x="13647" y="2183642"/>
                </a:lnTo>
                <a:lnTo>
                  <a:pt x="27295" y="2906973"/>
                </a:lnTo>
                <a:lnTo>
                  <a:pt x="750626" y="2906973"/>
                </a:lnTo>
                <a:lnTo>
                  <a:pt x="750626" y="3630305"/>
                </a:lnTo>
                <a:lnTo>
                  <a:pt x="13647" y="3630305"/>
                </a:lnTo>
                <a:lnTo>
                  <a:pt x="13647" y="4353636"/>
                </a:lnTo>
                <a:lnTo>
                  <a:pt x="736979" y="4367284"/>
                </a:lnTo>
                <a:lnTo>
                  <a:pt x="736979" y="5063319"/>
                </a:lnTo>
                <a:lnTo>
                  <a:pt x="3630304" y="5063319"/>
                </a:lnTo>
                <a:lnTo>
                  <a:pt x="3643952" y="4326340"/>
                </a:lnTo>
                <a:lnTo>
                  <a:pt x="2879677" y="4326340"/>
                </a:lnTo>
                <a:lnTo>
                  <a:pt x="2893325" y="3616657"/>
                </a:lnTo>
                <a:lnTo>
                  <a:pt x="3643952" y="3616657"/>
                </a:lnTo>
                <a:lnTo>
                  <a:pt x="3630304" y="2879678"/>
                </a:lnTo>
                <a:lnTo>
                  <a:pt x="2906973" y="2879678"/>
                </a:lnTo>
                <a:lnTo>
                  <a:pt x="2906973" y="2156346"/>
                </a:lnTo>
                <a:lnTo>
                  <a:pt x="3630304" y="2169994"/>
                </a:lnTo>
                <a:lnTo>
                  <a:pt x="3616656" y="1433015"/>
                </a:lnTo>
                <a:lnTo>
                  <a:pt x="2906973" y="1433015"/>
                </a:lnTo>
                <a:lnTo>
                  <a:pt x="2893325" y="736979"/>
                </a:lnTo>
                <a:lnTo>
                  <a:pt x="3603009" y="750627"/>
                </a:lnTo>
                <a:lnTo>
                  <a:pt x="3589361" y="13648"/>
                </a:lnTo>
                <a:lnTo>
                  <a:pt x="736979" y="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rot="10800000">
            <a:off x="4721067" y="836714"/>
            <a:ext cx="1481297" cy="2304254"/>
          </a:xfrm>
          <a:custGeom>
            <a:avLst/>
            <a:gdLst>
              <a:gd name="connsiteX0" fmla="*/ 736979 w 3643952"/>
              <a:gd name="connsiteY0" fmla="*/ 0 h 5063319"/>
              <a:gd name="connsiteX1" fmla="*/ 736979 w 3643952"/>
              <a:gd name="connsiteY1" fmla="*/ 736979 h 5063319"/>
              <a:gd name="connsiteX2" fmla="*/ 0 w 3643952"/>
              <a:gd name="connsiteY2" fmla="*/ 736979 h 5063319"/>
              <a:gd name="connsiteX3" fmla="*/ 13647 w 3643952"/>
              <a:gd name="connsiteY3" fmla="*/ 1446663 h 5063319"/>
              <a:gd name="connsiteX4" fmla="*/ 764274 w 3643952"/>
              <a:gd name="connsiteY4" fmla="*/ 1446663 h 5063319"/>
              <a:gd name="connsiteX5" fmla="*/ 764274 w 3643952"/>
              <a:gd name="connsiteY5" fmla="*/ 2169994 h 5063319"/>
              <a:gd name="connsiteX6" fmla="*/ 13647 w 3643952"/>
              <a:gd name="connsiteY6" fmla="*/ 2183642 h 5063319"/>
              <a:gd name="connsiteX7" fmla="*/ 27295 w 3643952"/>
              <a:gd name="connsiteY7" fmla="*/ 2906973 h 5063319"/>
              <a:gd name="connsiteX8" fmla="*/ 750626 w 3643952"/>
              <a:gd name="connsiteY8" fmla="*/ 2906973 h 5063319"/>
              <a:gd name="connsiteX9" fmla="*/ 750626 w 3643952"/>
              <a:gd name="connsiteY9" fmla="*/ 3630305 h 5063319"/>
              <a:gd name="connsiteX10" fmla="*/ 13647 w 3643952"/>
              <a:gd name="connsiteY10" fmla="*/ 3630305 h 5063319"/>
              <a:gd name="connsiteX11" fmla="*/ 13647 w 3643952"/>
              <a:gd name="connsiteY11" fmla="*/ 4353636 h 5063319"/>
              <a:gd name="connsiteX12" fmla="*/ 736979 w 3643952"/>
              <a:gd name="connsiteY12" fmla="*/ 4367284 h 5063319"/>
              <a:gd name="connsiteX13" fmla="*/ 736979 w 3643952"/>
              <a:gd name="connsiteY13" fmla="*/ 5063319 h 5063319"/>
              <a:gd name="connsiteX14" fmla="*/ 3630304 w 3643952"/>
              <a:gd name="connsiteY14" fmla="*/ 5063319 h 5063319"/>
              <a:gd name="connsiteX15" fmla="*/ 3643952 w 3643952"/>
              <a:gd name="connsiteY15" fmla="*/ 4326340 h 5063319"/>
              <a:gd name="connsiteX16" fmla="*/ 2879677 w 3643952"/>
              <a:gd name="connsiteY16" fmla="*/ 4326340 h 5063319"/>
              <a:gd name="connsiteX17" fmla="*/ 2893325 w 3643952"/>
              <a:gd name="connsiteY17" fmla="*/ 3616657 h 5063319"/>
              <a:gd name="connsiteX18" fmla="*/ 3643952 w 3643952"/>
              <a:gd name="connsiteY18" fmla="*/ 3616657 h 5063319"/>
              <a:gd name="connsiteX19" fmla="*/ 3630304 w 3643952"/>
              <a:gd name="connsiteY19" fmla="*/ 2879678 h 5063319"/>
              <a:gd name="connsiteX20" fmla="*/ 2906973 w 3643952"/>
              <a:gd name="connsiteY20" fmla="*/ 2879678 h 5063319"/>
              <a:gd name="connsiteX21" fmla="*/ 2906973 w 3643952"/>
              <a:gd name="connsiteY21" fmla="*/ 2156346 h 5063319"/>
              <a:gd name="connsiteX22" fmla="*/ 3630304 w 3643952"/>
              <a:gd name="connsiteY22" fmla="*/ 2169994 h 5063319"/>
              <a:gd name="connsiteX23" fmla="*/ 3616656 w 3643952"/>
              <a:gd name="connsiteY23" fmla="*/ 1433015 h 5063319"/>
              <a:gd name="connsiteX24" fmla="*/ 2906973 w 3643952"/>
              <a:gd name="connsiteY24" fmla="*/ 1433015 h 5063319"/>
              <a:gd name="connsiteX25" fmla="*/ 2893325 w 3643952"/>
              <a:gd name="connsiteY25" fmla="*/ 736979 h 5063319"/>
              <a:gd name="connsiteX26" fmla="*/ 3603009 w 3643952"/>
              <a:gd name="connsiteY26" fmla="*/ 750627 h 5063319"/>
              <a:gd name="connsiteX27" fmla="*/ 3589361 w 3643952"/>
              <a:gd name="connsiteY27" fmla="*/ 13648 h 5063319"/>
              <a:gd name="connsiteX28" fmla="*/ 736979 w 3643952"/>
              <a:gd name="connsiteY28" fmla="*/ 0 h 50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3952" h="5063319">
                <a:moveTo>
                  <a:pt x="736979" y="0"/>
                </a:moveTo>
                <a:lnTo>
                  <a:pt x="736979" y="736979"/>
                </a:lnTo>
                <a:lnTo>
                  <a:pt x="0" y="736979"/>
                </a:lnTo>
                <a:lnTo>
                  <a:pt x="13647" y="1446663"/>
                </a:lnTo>
                <a:lnTo>
                  <a:pt x="764274" y="1446663"/>
                </a:lnTo>
                <a:lnTo>
                  <a:pt x="764274" y="2169994"/>
                </a:lnTo>
                <a:lnTo>
                  <a:pt x="13647" y="2183642"/>
                </a:lnTo>
                <a:lnTo>
                  <a:pt x="27295" y="2906973"/>
                </a:lnTo>
                <a:lnTo>
                  <a:pt x="750626" y="2906973"/>
                </a:lnTo>
                <a:lnTo>
                  <a:pt x="750626" y="3630305"/>
                </a:lnTo>
                <a:lnTo>
                  <a:pt x="13647" y="3630305"/>
                </a:lnTo>
                <a:lnTo>
                  <a:pt x="13647" y="4353636"/>
                </a:lnTo>
                <a:lnTo>
                  <a:pt x="736979" y="4367284"/>
                </a:lnTo>
                <a:lnTo>
                  <a:pt x="736979" y="5063319"/>
                </a:lnTo>
                <a:lnTo>
                  <a:pt x="3630304" y="5063319"/>
                </a:lnTo>
                <a:lnTo>
                  <a:pt x="3643952" y="4326340"/>
                </a:lnTo>
                <a:lnTo>
                  <a:pt x="2879677" y="4326340"/>
                </a:lnTo>
                <a:lnTo>
                  <a:pt x="2893325" y="3616657"/>
                </a:lnTo>
                <a:lnTo>
                  <a:pt x="3643952" y="3616657"/>
                </a:lnTo>
                <a:lnTo>
                  <a:pt x="3630304" y="2879678"/>
                </a:lnTo>
                <a:lnTo>
                  <a:pt x="2906973" y="2879678"/>
                </a:lnTo>
                <a:lnTo>
                  <a:pt x="2906973" y="2156346"/>
                </a:lnTo>
                <a:lnTo>
                  <a:pt x="3630304" y="2169994"/>
                </a:lnTo>
                <a:lnTo>
                  <a:pt x="3616656" y="1433015"/>
                </a:lnTo>
                <a:lnTo>
                  <a:pt x="2906973" y="1433015"/>
                </a:lnTo>
                <a:lnTo>
                  <a:pt x="2893325" y="736979"/>
                </a:lnTo>
                <a:lnTo>
                  <a:pt x="3603009" y="750627"/>
                </a:lnTo>
                <a:lnTo>
                  <a:pt x="3589361" y="13648"/>
                </a:lnTo>
                <a:lnTo>
                  <a:pt x="736979" y="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1115615" y="3507551"/>
            <a:ext cx="6646679" cy="2800929"/>
            <a:chOff x="1736252" y="2706454"/>
            <a:chExt cx="7854372" cy="1121113"/>
          </a:xfrm>
        </p:grpSpPr>
        <p:sp>
          <p:nvSpPr>
            <p:cNvPr id="14" name="Полилиния 13"/>
            <p:cNvSpPr/>
            <p:nvPr/>
          </p:nvSpPr>
          <p:spPr>
            <a:xfrm rot="10800000" flipH="1" flipV="1">
              <a:off x="1736252" y="2708921"/>
              <a:ext cx="1700847" cy="1118646"/>
            </a:xfrm>
            <a:custGeom>
              <a:avLst/>
              <a:gdLst>
                <a:gd name="connsiteX0" fmla="*/ 0 w 8677275"/>
                <a:gd name="connsiteY0" fmla="*/ 0 h 3609975"/>
                <a:gd name="connsiteX1" fmla="*/ 8677275 w 8677275"/>
                <a:gd name="connsiteY1" fmla="*/ 0 h 3609975"/>
                <a:gd name="connsiteX2" fmla="*/ 8677275 w 8677275"/>
                <a:gd name="connsiteY2" fmla="*/ 714375 h 3609975"/>
                <a:gd name="connsiteX3" fmla="*/ 7943850 w 8677275"/>
                <a:gd name="connsiteY3" fmla="*/ 723900 h 3609975"/>
                <a:gd name="connsiteX4" fmla="*/ 7953375 w 8677275"/>
                <a:gd name="connsiteY4" fmla="*/ 1457325 h 3609975"/>
                <a:gd name="connsiteX5" fmla="*/ 8677275 w 8677275"/>
                <a:gd name="connsiteY5" fmla="*/ 1447800 h 3609975"/>
                <a:gd name="connsiteX6" fmla="*/ 8677275 w 8677275"/>
                <a:gd name="connsiteY6" fmla="*/ 2162175 h 3609975"/>
                <a:gd name="connsiteX7" fmla="*/ 7943850 w 8677275"/>
                <a:gd name="connsiteY7" fmla="*/ 2171700 h 3609975"/>
                <a:gd name="connsiteX8" fmla="*/ 7943850 w 8677275"/>
                <a:gd name="connsiteY8" fmla="*/ 2886075 h 3609975"/>
                <a:gd name="connsiteX9" fmla="*/ 8667750 w 8677275"/>
                <a:gd name="connsiteY9" fmla="*/ 2886075 h 3609975"/>
                <a:gd name="connsiteX10" fmla="*/ 8677275 w 8677275"/>
                <a:gd name="connsiteY10" fmla="*/ 3609975 h 3609975"/>
                <a:gd name="connsiteX11" fmla="*/ 19050 w 8677275"/>
                <a:gd name="connsiteY11" fmla="*/ 3609975 h 3609975"/>
                <a:gd name="connsiteX12" fmla="*/ 0 w 8677275"/>
                <a:gd name="connsiteY12" fmla="*/ 0 h 36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77275" h="3609975">
                  <a:moveTo>
                    <a:pt x="0" y="0"/>
                  </a:moveTo>
                  <a:lnTo>
                    <a:pt x="8677275" y="0"/>
                  </a:lnTo>
                  <a:lnTo>
                    <a:pt x="8677275" y="714375"/>
                  </a:lnTo>
                  <a:lnTo>
                    <a:pt x="7943850" y="723900"/>
                  </a:lnTo>
                  <a:lnTo>
                    <a:pt x="7953375" y="1457325"/>
                  </a:lnTo>
                  <a:lnTo>
                    <a:pt x="8677275" y="1447800"/>
                  </a:lnTo>
                  <a:lnTo>
                    <a:pt x="8677275" y="2162175"/>
                  </a:lnTo>
                  <a:lnTo>
                    <a:pt x="7943850" y="2171700"/>
                  </a:lnTo>
                  <a:lnTo>
                    <a:pt x="7943850" y="2886075"/>
                  </a:lnTo>
                  <a:lnTo>
                    <a:pt x="8667750" y="2886075"/>
                  </a:lnTo>
                  <a:lnTo>
                    <a:pt x="8677275" y="3609975"/>
                  </a:lnTo>
                  <a:lnTo>
                    <a:pt x="19050" y="36099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092698" y="2706454"/>
              <a:ext cx="986079" cy="1121113"/>
            </a:xfrm>
            <a:custGeom>
              <a:avLst/>
              <a:gdLst>
                <a:gd name="connsiteX0" fmla="*/ 723900 w 3619500"/>
                <a:gd name="connsiteY0" fmla="*/ 12700 h 3619500"/>
                <a:gd name="connsiteX1" fmla="*/ 736600 w 3619500"/>
                <a:gd name="connsiteY1" fmla="*/ 749300 h 3619500"/>
                <a:gd name="connsiteX2" fmla="*/ 12700 w 3619500"/>
                <a:gd name="connsiteY2" fmla="*/ 749300 h 3619500"/>
                <a:gd name="connsiteX3" fmla="*/ 12700 w 3619500"/>
                <a:gd name="connsiteY3" fmla="*/ 1473200 h 3619500"/>
                <a:gd name="connsiteX4" fmla="*/ 749300 w 3619500"/>
                <a:gd name="connsiteY4" fmla="*/ 1473200 h 3619500"/>
                <a:gd name="connsiteX5" fmla="*/ 749300 w 3619500"/>
                <a:gd name="connsiteY5" fmla="*/ 2171700 h 3619500"/>
                <a:gd name="connsiteX6" fmla="*/ 25400 w 3619500"/>
                <a:gd name="connsiteY6" fmla="*/ 2171700 h 3619500"/>
                <a:gd name="connsiteX7" fmla="*/ 38100 w 3619500"/>
                <a:gd name="connsiteY7" fmla="*/ 2159000 h 3619500"/>
                <a:gd name="connsiteX8" fmla="*/ 0 w 3619500"/>
                <a:gd name="connsiteY8" fmla="*/ 2171700 h 3619500"/>
                <a:gd name="connsiteX9" fmla="*/ 12700 w 3619500"/>
                <a:gd name="connsiteY9" fmla="*/ 2933700 h 3619500"/>
                <a:gd name="connsiteX10" fmla="*/ 749300 w 3619500"/>
                <a:gd name="connsiteY10" fmla="*/ 2946400 h 3619500"/>
                <a:gd name="connsiteX11" fmla="*/ 749300 w 3619500"/>
                <a:gd name="connsiteY11" fmla="*/ 3619500 h 3619500"/>
                <a:gd name="connsiteX12" fmla="*/ 2895600 w 3619500"/>
                <a:gd name="connsiteY12" fmla="*/ 3619500 h 3619500"/>
                <a:gd name="connsiteX13" fmla="*/ 2882900 w 3619500"/>
                <a:gd name="connsiteY13" fmla="*/ 2908300 h 3619500"/>
                <a:gd name="connsiteX14" fmla="*/ 3606800 w 3619500"/>
                <a:gd name="connsiteY14" fmla="*/ 2908300 h 3619500"/>
                <a:gd name="connsiteX15" fmla="*/ 3619500 w 3619500"/>
                <a:gd name="connsiteY15" fmla="*/ 2159000 h 3619500"/>
                <a:gd name="connsiteX16" fmla="*/ 2882900 w 3619500"/>
                <a:gd name="connsiteY16" fmla="*/ 2171700 h 3619500"/>
                <a:gd name="connsiteX17" fmla="*/ 2895600 w 3619500"/>
                <a:gd name="connsiteY17" fmla="*/ 1473200 h 3619500"/>
                <a:gd name="connsiteX18" fmla="*/ 3606800 w 3619500"/>
                <a:gd name="connsiteY18" fmla="*/ 1485900 h 3619500"/>
                <a:gd name="connsiteX19" fmla="*/ 3594100 w 3619500"/>
                <a:gd name="connsiteY19" fmla="*/ 736600 h 3619500"/>
                <a:gd name="connsiteX20" fmla="*/ 2882900 w 3619500"/>
                <a:gd name="connsiteY20" fmla="*/ 736600 h 3619500"/>
                <a:gd name="connsiteX21" fmla="*/ 2895600 w 3619500"/>
                <a:gd name="connsiteY21" fmla="*/ 0 h 3619500"/>
                <a:gd name="connsiteX22" fmla="*/ 723900 w 3619500"/>
                <a:gd name="connsiteY22" fmla="*/ 12700 h 3619500"/>
                <a:gd name="connsiteX0" fmla="*/ 723901 w 3619500"/>
                <a:gd name="connsiteY0" fmla="*/ 12700 h 3619500"/>
                <a:gd name="connsiteX1" fmla="*/ 736600 w 3619500"/>
                <a:gd name="connsiteY1" fmla="*/ 749300 h 3619500"/>
                <a:gd name="connsiteX2" fmla="*/ 12700 w 3619500"/>
                <a:gd name="connsiteY2" fmla="*/ 749300 h 3619500"/>
                <a:gd name="connsiteX3" fmla="*/ 12700 w 3619500"/>
                <a:gd name="connsiteY3" fmla="*/ 1473200 h 3619500"/>
                <a:gd name="connsiteX4" fmla="*/ 749300 w 3619500"/>
                <a:gd name="connsiteY4" fmla="*/ 1473200 h 3619500"/>
                <a:gd name="connsiteX5" fmla="*/ 749300 w 3619500"/>
                <a:gd name="connsiteY5" fmla="*/ 2171700 h 3619500"/>
                <a:gd name="connsiteX6" fmla="*/ 25400 w 3619500"/>
                <a:gd name="connsiteY6" fmla="*/ 2171700 h 3619500"/>
                <a:gd name="connsiteX7" fmla="*/ 38100 w 3619500"/>
                <a:gd name="connsiteY7" fmla="*/ 2159000 h 3619500"/>
                <a:gd name="connsiteX8" fmla="*/ 0 w 3619500"/>
                <a:gd name="connsiteY8" fmla="*/ 2171700 h 3619500"/>
                <a:gd name="connsiteX9" fmla="*/ 12700 w 3619500"/>
                <a:gd name="connsiteY9" fmla="*/ 2933700 h 3619500"/>
                <a:gd name="connsiteX10" fmla="*/ 749300 w 3619500"/>
                <a:gd name="connsiteY10" fmla="*/ 2946400 h 3619500"/>
                <a:gd name="connsiteX11" fmla="*/ 749300 w 3619500"/>
                <a:gd name="connsiteY11" fmla="*/ 3619500 h 3619500"/>
                <a:gd name="connsiteX12" fmla="*/ 2895600 w 3619500"/>
                <a:gd name="connsiteY12" fmla="*/ 3619500 h 3619500"/>
                <a:gd name="connsiteX13" fmla="*/ 2882900 w 3619500"/>
                <a:gd name="connsiteY13" fmla="*/ 2908300 h 3619500"/>
                <a:gd name="connsiteX14" fmla="*/ 3606800 w 3619500"/>
                <a:gd name="connsiteY14" fmla="*/ 2908300 h 3619500"/>
                <a:gd name="connsiteX15" fmla="*/ 3619500 w 3619500"/>
                <a:gd name="connsiteY15" fmla="*/ 2159000 h 3619500"/>
                <a:gd name="connsiteX16" fmla="*/ 2882900 w 3619500"/>
                <a:gd name="connsiteY16" fmla="*/ 2171700 h 3619500"/>
                <a:gd name="connsiteX17" fmla="*/ 2895600 w 3619500"/>
                <a:gd name="connsiteY17" fmla="*/ 1473200 h 3619500"/>
                <a:gd name="connsiteX18" fmla="*/ 3606800 w 3619500"/>
                <a:gd name="connsiteY18" fmla="*/ 1485900 h 3619500"/>
                <a:gd name="connsiteX19" fmla="*/ 3594100 w 3619500"/>
                <a:gd name="connsiteY19" fmla="*/ 736600 h 3619500"/>
                <a:gd name="connsiteX20" fmla="*/ 2882900 w 3619500"/>
                <a:gd name="connsiteY20" fmla="*/ 736600 h 3619500"/>
                <a:gd name="connsiteX21" fmla="*/ 2895600 w 3619500"/>
                <a:gd name="connsiteY21" fmla="*/ 0 h 3619500"/>
                <a:gd name="connsiteX22" fmla="*/ 723901 w 3619500"/>
                <a:gd name="connsiteY22" fmla="*/ 12700 h 361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19500" h="3619500">
                  <a:moveTo>
                    <a:pt x="723901" y="12700"/>
                  </a:moveTo>
                  <a:lnTo>
                    <a:pt x="736600" y="749300"/>
                  </a:lnTo>
                  <a:lnTo>
                    <a:pt x="12700" y="749300"/>
                  </a:lnTo>
                  <a:lnTo>
                    <a:pt x="12700" y="1473200"/>
                  </a:lnTo>
                  <a:lnTo>
                    <a:pt x="749300" y="1473200"/>
                  </a:lnTo>
                  <a:lnTo>
                    <a:pt x="749300" y="2171700"/>
                  </a:lnTo>
                  <a:lnTo>
                    <a:pt x="25400" y="2171700"/>
                  </a:lnTo>
                  <a:lnTo>
                    <a:pt x="38100" y="2159000"/>
                  </a:lnTo>
                  <a:lnTo>
                    <a:pt x="0" y="2171700"/>
                  </a:lnTo>
                  <a:lnTo>
                    <a:pt x="12700" y="2933700"/>
                  </a:lnTo>
                  <a:lnTo>
                    <a:pt x="749300" y="2946400"/>
                  </a:lnTo>
                  <a:lnTo>
                    <a:pt x="749300" y="3619500"/>
                  </a:lnTo>
                  <a:lnTo>
                    <a:pt x="2895600" y="3619500"/>
                  </a:lnTo>
                  <a:lnTo>
                    <a:pt x="2882900" y="2908300"/>
                  </a:lnTo>
                  <a:lnTo>
                    <a:pt x="3606800" y="2908300"/>
                  </a:lnTo>
                  <a:lnTo>
                    <a:pt x="3619500" y="2159000"/>
                  </a:lnTo>
                  <a:lnTo>
                    <a:pt x="2882900" y="2171700"/>
                  </a:lnTo>
                  <a:lnTo>
                    <a:pt x="2895600" y="1473200"/>
                  </a:lnTo>
                  <a:lnTo>
                    <a:pt x="3606800" y="1485900"/>
                  </a:lnTo>
                  <a:lnTo>
                    <a:pt x="3594100" y="736600"/>
                  </a:lnTo>
                  <a:lnTo>
                    <a:pt x="2882900" y="736600"/>
                  </a:lnTo>
                  <a:lnTo>
                    <a:pt x="2895600" y="0"/>
                  </a:lnTo>
                  <a:lnTo>
                    <a:pt x="723901" y="127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216929" y="2708921"/>
              <a:ext cx="876709" cy="1118646"/>
            </a:xfrm>
            <a:custGeom>
              <a:avLst/>
              <a:gdLst>
                <a:gd name="connsiteX0" fmla="*/ 699911 w 2878667"/>
                <a:gd name="connsiteY0" fmla="*/ 0 h 3623734"/>
                <a:gd name="connsiteX1" fmla="*/ 699911 w 2878667"/>
                <a:gd name="connsiteY1" fmla="*/ 745067 h 3623734"/>
                <a:gd name="connsiteX2" fmla="*/ 0 w 2878667"/>
                <a:gd name="connsiteY2" fmla="*/ 733778 h 3623734"/>
                <a:gd name="connsiteX3" fmla="*/ 11289 w 2878667"/>
                <a:gd name="connsiteY3" fmla="*/ 1456267 h 3623734"/>
                <a:gd name="connsiteX4" fmla="*/ 722489 w 2878667"/>
                <a:gd name="connsiteY4" fmla="*/ 1467556 h 3623734"/>
                <a:gd name="connsiteX5" fmla="*/ 722489 w 2878667"/>
                <a:gd name="connsiteY5" fmla="*/ 2190045 h 3623734"/>
                <a:gd name="connsiteX6" fmla="*/ 0 w 2878667"/>
                <a:gd name="connsiteY6" fmla="*/ 2190045 h 3623734"/>
                <a:gd name="connsiteX7" fmla="*/ 0 w 2878667"/>
                <a:gd name="connsiteY7" fmla="*/ 2901245 h 3623734"/>
                <a:gd name="connsiteX8" fmla="*/ 722489 w 2878667"/>
                <a:gd name="connsiteY8" fmla="*/ 2901245 h 3623734"/>
                <a:gd name="connsiteX9" fmla="*/ 722489 w 2878667"/>
                <a:gd name="connsiteY9" fmla="*/ 3623734 h 3623734"/>
                <a:gd name="connsiteX10" fmla="*/ 2178756 w 2878667"/>
                <a:gd name="connsiteY10" fmla="*/ 3612445 h 3623734"/>
                <a:gd name="connsiteX11" fmla="*/ 2878667 w 2878667"/>
                <a:gd name="connsiteY11" fmla="*/ 3612445 h 3623734"/>
                <a:gd name="connsiteX12" fmla="*/ 2878667 w 2878667"/>
                <a:gd name="connsiteY12" fmla="*/ 2867378 h 3623734"/>
                <a:gd name="connsiteX13" fmla="*/ 2144889 w 2878667"/>
                <a:gd name="connsiteY13" fmla="*/ 2878667 h 3623734"/>
                <a:gd name="connsiteX14" fmla="*/ 2167467 w 2878667"/>
                <a:gd name="connsiteY14" fmla="*/ 2167467 h 3623734"/>
                <a:gd name="connsiteX15" fmla="*/ 2856089 w 2878667"/>
                <a:gd name="connsiteY15" fmla="*/ 2167467 h 3623734"/>
                <a:gd name="connsiteX16" fmla="*/ 2856089 w 2878667"/>
                <a:gd name="connsiteY16" fmla="*/ 1433689 h 3623734"/>
                <a:gd name="connsiteX17" fmla="*/ 2133600 w 2878667"/>
                <a:gd name="connsiteY17" fmla="*/ 1444978 h 3623734"/>
                <a:gd name="connsiteX18" fmla="*/ 2133600 w 2878667"/>
                <a:gd name="connsiteY18" fmla="*/ 745067 h 3623734"/>
                <a:gd name="connsiteX19" fmla="*/ 2856089 w 2878667"/>
                <a:gd name="connsiteY19" fmla="*/ 745067 h 3623734"/>
                <a:gd name="connsiteX20" fmla="*/ 2856089 w 2878667"/>
                <a:gd name="connsiteY20" fmla="*/ 0 h 3623734"/>
                <a:gd name="connsiteX21" fmla="*/ 699911 w 2878667"/>
                <a:gd name="connsiteY21" fmla="*/ 0 h 362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78667" h="3623734">
                  <a:moveTo>
                    <a:pt x="699911" y="0"/>
                  </a:moveTo>
                  <a:lnTo>
                    <a:pt x="699911" y="745067"/>
                  </a:lnTo>
                  <a:lnTo>
                    <a:pt x="0" y="733778"/>
                  </a:lnTo>
                  <a:lnTo>
                    <a:pt x="11289" y="1456267"/>
                  </a:lnTo>
                  <a:lnTo>
                    <a:pt x="722489" y="1467556"/>
                  </a:lnTo>
                  <a:lnTo>
                    <a:pt x="722489" y="2190045"/>
                  </a:lnTo>
                  <a:lnTo>
                    <a:pt x="0" y="2190045"/>
                  </a:lnTo>
                  <a:lnTo>
                    <a:pt x="0" y="2901245"/>
                  </a:lnTo>
                  <a:lnTo>
                    <a:pt x="722489" y="2901245"/>
                  </a:lnTo>
                  <a:lnTo>
                    <a:pt x="722489" y="3623734"/>
                  </a:lnTo>
                  <a:lnTo>
                    <a:pt x="2178756" y="3612445"/>
                  </a:lnTo>
                  <a:lnTo>
                    <a:pt x="2878667" y="3612445"/>
                  </a:lnTo>
                  <a:lnTo>
                    <a:pt x="2878667" y="2867378"/>
                  </a:lnTo>
                  <a:lnTo>
                    <a:pt x="2144889" y="2878667"/>
                  </a:lnTo>
                  <a:lnTo>
                    <a:pt x="2167467" y="2167467"/>
                  </a:lnTo>
                  <a:lnTo>
                    <a:pt x="2856089" y="2167467"/>
                  </a:lnTo>
                  <a:lnTo>
                    <a:pt x="2856089" y="1433689"/>
                  </a:lnTo>
                  <a:lnTo>
                    <a:pt x="2133600" y="1444978"/>
                  </a:lnTo>
                  <a:lnTo>
                    <a:pt x="2133600" y="745067"/>
                  </a:lnTo>
                  <a:lnTo>
                    <a:pt x="2856089" y="745067"/>
                  </a:lnTo>
                  <a:lnTo>
                    <a:pt x="2856089" y="0"/>
                  </a:lnTo>
                  <a:lnTo>
                    <a:pt x="699911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871886" y="2708921"/>
              <a:ext cx="876709" cy="1118646"/>
            </a:xfrm>
            <a:custGeom>
              <a:avLst/>
              <a:gdLst>
                <a:gd name="connsiteX0" fmla="*/ 699911 w 2878667"/>
                <a:gd name="connsiteY0" fmla="*/ 0 h 3623734"/>
                <a:gd name="connsiteX1" fmla="*/ 699911 w 2878667"/>
                <a:gd name="connsiteY1" fmla="*/ 745067 h 3623734"/>
                <a:gd name="connsiteX2" fmla="*/ 0 w 2878667"/>
                <a:gd name="connsiteY2" fmla="*/ 733778 h 3623734"/>
                <a:gd name="connsiteX3" fmla="*/ 11289 w 2878667"/>
                <a:gd name="connsiteY3" fmla="*/ 1456267 h 3623734"/>
                <a:gd name="connsiteX4" fmla="*/ 722489 w 2878667"/>
                <a:gd name="connsiteY4" fmla="*/ 1467556 h 3623734"/>
                <a:gd name="connsiteX5" fmla="*/ 722489 w 2878667"/>
                <a:gd name="connsiteY5" fmla="*/ 2190045 h 3623734"/>
                <a:gd name="connsiteX6" fmla="*/ 0 w 2878667"/>
                <a:gd name="connsiteY6" fmla="*/ 2190045 h 3623734"/>
                <a:gd name="connsiteX7" fmla="*/ 0 w 2878667"/>
                <a:gd name="connsiteY7" fmla="*/ 2901245 h 3623734"/>
                <a:gd name="connsiteX8" fmla="*/ 722489 w 2878667"/>
                <a:gd name="connsiteY8" fmla="*/ 2901245 h 3623734"/>
                <a:gd name="connsiteX9" fmla="*/ 722489 w 2878667"/>
                <a:gd name="connsiteY9" fmla="*/ 3623734 h 3623734"/>
                <a:gd name="connsiteX10" fmla="*/ 2178756 w 2878667"/>
                <a:gd name="connsiteY10" fmla="*/ 3612445 h 3623734"/>
                <a:gd name="connsiteX11" fmla="*/ 2878667 w 2878667"/>
                <a:gd name="connsiteY11" fmla="*/ 3612445 h 3623734"/>
                <a:gd name="connsiteX12" fmla="*/ 2878667 w 2878667"/>
                <a:gd name="connsiteY12" fmla="*/ 2867378 h 3623734"/>
                <a:gd name="connsiteX13" fmla="*/ 2144889 w 2878667"/>
                <a:gd name="connsiteY13" fmla="*/ 2878667 h 3623734"/>
                <a:gd name="connsiteX14" fmla="*/ 2167467 w 2878667"/>
                <a:gd name="connsiteY14" fmla="*/ 2167467 h 3623734"/>
                <a:gd name="connsiteX15" fmla="*/ 2856089 w 2878667"/>
                <a:gd name="connsiteY15" fmla="*/ 2167467 h 3623734"/>
                <a:gd name="connsiteX16" fmla="*/ 2856089 w 2878667"/>
                <a:gd name="connsiteY16" fmla="*/ 1433689 h 3623734"/>
                <a:gd name="connsiteX17" fmla="*/ 2133600 w 2878667"/>
                <a:gd name="connsiteY17" fmla="*/ 1444978 h 3623734"/>
                <a:gd name="connsiteX18" fmla="*/ 2133600 w 2878667"/>
                <a:gd name="connsiteY18" fmla="*/ 745067 h 3623734"/>
                <a:gd name="connsiteX19" fmla="*/ 2856089 w 2878667"/>
                <a:gd name="connsiteY19" fmla="*/ 745067 h 3623734"/>
                <a:gd name="connsiteX20" fmla="*/ 2856089 w 2878667"/>
                <a:gd name="connsiteY20" fmla="*/ 0 h 3623734"/>
                <a:gd name="connsiteX21" fmla="*/ 699911 w 2878667"/>
                <a:gd name="connsiteY21" fmla="*/ 0 h 362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78667" h="3623734">
                  <a:moveTo>
                    <a:pt x="699911" y="0"/>
                  </a:moveTo>
                  <a:lnTo>
                    <a:pt x="699911" y="745067"/>
                  </a:lnTo>
                  <a:lnTo>
                    <a:pt x="0" y="733778"/>
                  </a:lnTo>
                  <a:lnTo>
                    <a:pt x="11289" y="1456267"/>
                  </a:lnTo>
                  <a:lnTo>
                    <a:pt x="722489" y="1467556"/>
                  </a:lnTo>
                  <a:lnTo>
                    <a:pt x="722489" y="2190045"/>
                  </a:lnTo>
                  <a:lnTo>
                    <a:pt x="0" y="2190045"/>
                  </a:lnTo>
                  <a:lnTo>
                    <a:pt x="0" y="2901245"/>
                  </a:lnTo>
                  <a:lnTo>
                    <a:pt x="722489" y="2901245"/>
                  </a:lnTo>
                  <a:lnTo>
                    <a:pt x="722489" y="3623734"/>
                  </a:lnTo>
                  <a:lnTo>
                    <a:pt x="2178756" y="3612445"/>
                  </a:lnTo>
                  <a:lnTo>
                    <a:pt x="2878667" y="3612445"/>
                  </a:lnTo>
                  <a:lnTo>
                    <a:pt x="2878667" y="2867378"/>
                  </a:lnTo>
                  <a:lnTo>
                    <a:pt x="2144889" y="2878667"/>
                  </a:lnTo>
                  <a:lnTo>
                    <a:pt x="2167467" y="2167467"/>
                  </a:lnTo>
                  <a:lnTo>
                    <a:pt x="2856089" y="2167467"/>
                  </a:lnTo>
                  <a:lnTo>
                    <a:pt x="2856089" y="1433689"/>
                  </a:lnTo>
                  <a:lnTo>
                    <a:pt x="2133600" y="1444978"/>
                  </a:lnTo>
                  <a:lnTo>
                    <a:pt x="2133600" y="745067"/>
                  </a:lnTo>
                  <a:lnTo>
                    <a:pt x="2856089" y="745067"/>
                  </a:lnTo>
                  <a:lnTo>
                    <a:pt x="2856089" y="0"/>
                  </a:lnTo>
                  <a:lnTo>
                    <a:pt x="699911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430020" y="2708921"/>
              <a:ext cx="876709" cy="1118646"/>
            </a:xfrm>
            <a:custGeom>
              <a:avLst/>
              <a:gdLst>
                <a:gd name="connsiteX0" fmla="*/ 699911 w 2878667"/>
                <a:gd name="connsiteY0" fmla="*/ 0 h 3623734"/>
                <a:gd name="connsiteX1" fmla="*/ 699911 w 2878667"/>
                <a:gd name="connsiteY1" fmla="*/ 745067 h 3623734"/>
                <a:gd name="connsiteX2" fmla="*/ 0 w 2878667"/>
                <a:gd name="connsiteY2" fmla="*/ 733778 h 3623734"/>
                <a:gd name="connsiteX3" fmla="*/ 11289 w 2878667"/>
                <a:gd name="connsiteY3" fmla="*/ 1456267 h 3623734"/>
                <a:gd name="connsiteX4" fmla="*/ 722489 w 2878667"/>
                <a:gd name="connsiteY4" fmla="*/ 1467556 h 3623734"/>
                <a:gd name="connsiteX5" fmla="*/ 722489 w 2878667"/>
                <a:gd name="connsiteY5" fmla="*/ 2190045 h 3623734"/>
                <a:gd name="connsiteX6" fmla="*/ 0 w 2878667"/>
                <a:gd name="connsiteY6" fmla="*/ 2190045 h 3623734"/>
                <a:gd name="connsiteX7" fmla="*/ 0 w 2878667"/>
                <a:gd name="connsiteY7" fmla="*/ 2901245 h 3623734"/>
                <a:gd name="connsiteX8" fmla="*/ 722489 w 2878667"/>
                <a:gd name="connsiteY8" fmla="*/ 2901245 h 3623734"/>
                <a:gd name="connsiteX9" fmla="*/ 722489 w 2878667"/>
                <a:gd name="connsiteY9" fmla="*/ 3623734 h 3623734"/>
                <a:gd name="connsiteX10" fmla="*/ 2178756 w 2878667"/>
                <a:gd name="connsiteY10" fmla="*/ 3612445 h 3623734"/>
                <a:gd name="connsiteX11" fmla="*/ 2878667 w 2878667"/>
                <a:gd name="connsiteY11" fmla="*/ 3612445 h 3623734"/>
                <a:gd name="connsiteX12" fmla="*/ 2878667 w 2878667"/>
                <a:gd name="connsiteY12" fmla="*/ 2867378 h 3623734"/>
                <a:gd name="connsiteX13" fmla="*/ 2144889 w 2878667"/>
                <a:gd name="connsiteY13" fmla="*/ 2878667 h 3623734"/>
                <a:gd name="connsiteX14" fmla="*/ 2167467 w 2878667"/>
                <a:gd name="connsiteY14" fmla="*/ 2167467 h 3623734"/>
                <a:gd name="connsiteX15" fmla="*/ 2856089 w 2878667"/>
                <a:gd name="connsiteY15" fmla="*/ 2167467 h 3623734"/>
                <a:gd name="connsiteX16" fmla="*/ 2856089 w 2878667"/>
                <a:gd name="connsiteY16" fmla="*/ 1433689 h 3623734"/>
                <a:gd name="connsiteX17" fmla="*/ 2133600 w 2878667"/>
                <a:gd name="connsiteY17" fmla="*/ 1444978 h 3623734"/>
                <a:gd name="connsiteX18" fmla="*/ 2133600 w 2878667"/>
                <a:gd name="connsiteY18" fmla="*/ 745067 h 3623734"/>
                <a:gd name="connsiteX19" fmla="*/ 2856089 w 2878667"/>
                <a:gd name="connsiteY19" fmla="*/ 745067 h 3623734"/>
                <a:gd name="connsiteX20" fmla="*/ 2856089 w 2878667"/>
                <a:gd name="connsiteY20" fmla="*/ 0 h 3623734"/>
                <a:gd name="connsiteX21" fmla="*/ 699911 w 2878667"/>
                <a:gd name="connsiteY21" fmla="*/ 0 h 362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78667" h="3623734">
                  <a:moveTo>
                    <a:pt x="699911" y="0"/>
                  </a:moveTo>
                  <a:lnTo>
                    <a:pt x="699911" y="745067"/>
                  </a:lnTo>
                  <a:lnTo>
                    <a:pt x="0" y="733778"/>
                  </a:lnTo>
                  <a:lnTo>
                    <a:pt x="11289" y="1456267"/>
                  </a:lnTo>
                  <a:lnTo>
                    <a:pt x="722489" y="1467556"/>
                  </a:lnTo>
                  <a:lnTo>
                    <a:pt x="722489" y="2190045"/>
                  </a:lnTo>
                  <a:lnTo>
                    <a:pt x="0" y="2190045"/>
                  </a:lnTo>
                  <a:lnTo>
                    <a:pt x="0" y="2901245"/>
                  </a:lnTo>
                  <a:lnTo>
                    <a:pt x="722489" y="2901245"/>
                  </a:lnTo>
                  <a:lnTo>
                    <a:pt x="722489" y="3623734"/>
                  </a:lnTo>
                  <a:lnTo>
                    <a:pt x="2178756" y="3612445"/>
                  </a:lnTo>
                  <a:lnTo>
                    <a:pt x="2878667" y="3612445"/>
                  </a:lnTo>
                  <a:lnTo>
                    <a:pt x="2878667" y="2867378"/>
                  </a:lnTo>
                  <a:lnTo>
                    <a:pt x="2144889" y="2878667"/>
                  </a:lnTo>
                  <a:lnTo>
                    <a:pt x="2167467" y="2167467"/>
                  </a:lnTo>
                  <a:lnTo>
                    <a:pt x="2856089" y="2167467"/>
                  </a:lnTo>
                  <a:lnTo>
                    <a:pt x="2856089" y="1433689"/>
                  </a:lnTo>
                  <a:lnTo>
                    <a:pt x="2133600" y="1444978"/>
                  </a:lnTo>
                  <a:lnTo>
                    <a:pt x="2133600" y="745067"/>
                  </a:lnTo>
                  <a:lnTo>
                    <a:pt x="2856089" y="745067"/>
                  </a:lnTo>
                  <a:lnTo>
                    <a:pt x="2856089" y="0"/>
                  </a:lnTo>
                  <a:lnTo>
                    <a:pt x="699911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 flipH="1">
              <a:off x="5854229" y="2706454"/>
              <a:ext cx="893434" cy="1121113"/>
            </a:xfrm>
            <a:custGeom>
              <a:avLst/>
              <a:gdLst>
                <a:gd name="connsiteX0" fmla="*/ 699911 w 2878667"/>
                <a:gd name="connsiteY0" fmla="*/ 0 h 3623734"/>
                <a:gd name="connsiteX1" fmla="*/ 699911 w 2878667"/>
                <a:gd name="connsiteY1" fmla="*/ 745067 h 3623734"/>
                <a:gd name="connsiteX2" fmla="*/ 0 w 2878667"/>
                <a:gd name="connsiteY2" fmla="*/ 733778 h 3623734"/>
                <a:gd name="connsiteX3" fmla="*/ 11289 w 2878667"/>
                <a:gd name="connsiteY3" fmla="*/ 1456267 h 3623734"/>
                <a:gd name="connsiteX4" fmla="*/ 722489 w 2878667"/>
                <a:gd name="connsiteY4" fmla="*/ 1467556 h 3623734"/>
                <a:gd name="connsiteX5" fmla="*/ 722489 w 2878667"/>
                <a:gd name="connsiteY5" fmla="*/ 2190045 h 3623734"/>
                <a:gd name="connsiteX6" fmla="*/ 0 w 2878667"/>
                <a:gd name="connsiteY6" fmla="*/ 2190045 h 3623734"/>
                <a:gd name="connsiteX7" fmla="*/ 0 w 2878667"/>
                <a:gd name="connsiteY7" fmla="*/ 2901245 h 3623734"/>
                <a:gd name="connsiteX8" fmla="*/ 722489 w 2878667"/>
                <a:gd name="connsiteY8" fmla="*/ 2901245 h 3623734"/>
                <a:gd name="connsiteX9" fmla="*/ 722489 w 2878667"/>
                <a:gd name="connsiteY9" fmla="*/ 3623734 h 3623734"/>
                <a:gd name="connsiteX10" fmla="*/ 2178756 w 2878667"/>
                <a:gd name="connsiteY10" fmla="*/ 3612445 h 3623734"/>
                <a:gd name="connsiteX11" fmla="*/ 2878667 w 2878667"/>
                <a:gd name="connsiteY11" fmla="*/ 3612445 h 3623734"/>
                <a:gd name="connsiteX12" fmla="*/ 2878667 w 2878667"/>
                <a:gd name="connsiteY12" fmla="*/ 2867378 h 3623734"/>
                <a:gd name="connsiteX13" fmla="*/ 2144889 w 2878667"/>
                <a:gd name="connsiteY13" fmla="*/ 2878667 h 3623734"/>
                <a:gd name="connsiteX14" fmla="*/ 2167467 w 2878667"/>
                <a:gd name="connsiteY14" fmla="*/ 2167467 h 3623734"/>
                <a:gd name="connsiteX15" fmla="*/ 2856089 w 2878667"/>
                <a:gd name="connsiteY15" fmla="*/ 2167467 h 3623734"/>
                <a:gd name="connsiteX16" fmla="*/ 2856089 w 2878667"/>
                <a:gd name="connsiteY16" fmla="*/ 1433689 h 3623734"/>
                <a:gd name="connsiteX17" fmla="*/ 2133600 w 2878667"/>
                <a:gd name="connsiteY17" fmla="*/ 1444978 h 3623734"/>
                <a:gd name="connsiteX18" fmla="*/ 2133600 w 2878667"/>
                <a:gd name="connsiteY18" fmla="*/ 745067 h 3623734"/>
                <a:gd name="connsiteX19" fmla="*/ 2856089 w 2878667"/>
                <a:gd name="connsiteY19" fmla="*/ 745067 h 3623734"/>
                <a:gd name="connsiteX20" fmla="*/ 2856089 w 2878667"/>
                <a:gd name="connsiteY20" fmla="*/ 0 h 3623734"/>
                <a:gd name="connsiteX21" fmla="*/ 699911 w 2878667"/>
                <a:gd name="connsiteY21" fmla="*/ 0 h 362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78667" h="3623734">
                  <a:moveTo>
                    <a:pt x="699911" y="0"/>
                  </a:moveTo>
                  <a:lnTo>
                    <a:pt x="699911" y="745067"/>
                  </a:lnTo>
                  <a:lnTo>
                    <a:pt x="0" y="733778"/>
                  </a:lnTo>
                  <a:lnTo>
                    <a:pt x="11289" y="1456267"/>
                  </a:lnTo>
                  <a:lnTo>
                    <a:pt x="722489" y="1467556"/>
                  </a:lnTo>
                  <a:lnTo>
                    <a:pt x="722489" y="2190045"/>
                  </a:lnTo>
                  <a:lnTo>
                    <a:pt x="0" y="2190045"/>
                  </a:lnTo>
                  <a:lnTo>
                    <a:pt x="0" y="2901245"/>
                  </a:lnTo>
                  <a:lnTo>
                    <a:pt x="722489" y="2901245"/>
                  </a:lnTo>
                  <a:lnTo>
                    <a:pt x="722489" y="3623734"/>
                  </a:lnTo>
                  <a:lnTo>
                    <a:pt x="2178756" y="3612445"/>
                  </a:lnTo>
                  <a:lnTo>
                    <a:pt x="2878667" y="3612445"/>
                  </a:lnTo>
                  <a:lnTo>
                    <a:pt x="2878667" y="2867378"/>
                  </a:lnTo>
                  <a:lnTo>
                    <a:pt x="2144889" y="2878667"/>
                  </a:lnTo>
                  <a:lnTo>
                    <a:pt x="2167467" y="2167467"/>
                  </a:lnTo>
                  <a:lnTo>
                    <a:pt x="2856089" y="2167467"/>
                  </a:lnTo>
                  <a:lnTo>
                    <a:pt x="2856089" y="1433689"/>
                  </a:lnTo>
                  <a:lnTo>
                    <a:pt x="2133600" y="1444978"/>
                  </a:lnTo>
                  <a:lnTo>
                    <a:pt x="2133600" y="745067"/>
                  </a:lnTo>
                  <a:lnTo>
                    <a:pt x="2856089" y="745067"/>
                  </a:lnTo>
                  <a:lnTo>
                    <a:pt x="2856089" y="0"/>
                  </a:lnTo>
                  <a:lnTo>
                    <a:pt x="699911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 flipH="1">
              <a:off x="6523498" y="2706454"/>
              <a:ext cx="893434" cy="1121113"/>
            </a:xfrm>
            <a:custGeom>
              <a:avLst/>
              <a:gdLst>
                <a:gd name="connsiteX0" fmla="*/ 699911 w 2878667"/>
                <a:gd name="connsiteY0" fmla="*/ 0 h 3623734"/>
                <a:gd name="connsiteX1" fmla="*/ 699911 w 2878667"/>
                <a:gd name="connsiteY1" fmla="*/ 745067 h 3623734"/>
                <a:gd name="connsiteX2" fmla="*/ 0 w 2878667"/>
                <a:gd name="connsiteY2" fmla="*/ 733778 h 3623734"/>
                <a:gd name="connsiteX3" fmla="*/ 11289 w 2878667"/>
                <a:gd name="connsiteY3" fmla="*/ 1456267 h 3623734"/>
                <a:gd name="connsiteX4" fmla="*/ 722489 w 2878667"/>
                <a:gd name="connsiteY4" fmla="*/ 1467556 h 3623734"/>
                <a:gd name="connsiteX5" fmla="*/ 722489 w 2878667"/>
                <a:gd name="connsiteY5" fmla="*/ 2190045 h 3623734"/>
                <a:gd name="connsiteX6" fmla="*/ 0 w 2878667"/>
                <a:gd name="connsiteY6" fmla="*/ 2190045 h 3623734"/>
                <a:gd name="connsiteX7" fmla="*/ 0 w 2878667"/>
                <a:gd name="connsiteY7" fmla="*/ 2901245 h 3623734"/>
                <a:gd name="connsiteX8" fmla="*/ 722489 w 2878667"/>
                <a:gd name="connsiteY8" fmla="*/ 2901245 h 3623734"/>
                <a:gd name="connsiteX9" fmla="*/ 722489 w 2878667"/>
                <a:gd name="connsiteY9" fmla="*/ 3623734 h 3623734"/>
                <a:gd name="connsiteX10" fmla="*/ 2178756 w 2878667"/>
                <a:gd name="connsiteY10" fmla="*/ 3612445 h 3623734"/>
                <a:gd name="connsiteX11" fmla="*/ 2878667 w 2878667"/>
                <a:gd name="connsiteY11" fmla="*/ 3612445 h 3623734"/>
                <a:gd name="connsiteX12" fmla="*/ 2878667 w 2878667"/>
                <a:gd name="connsiteY12" fmla="*/ 2867378 h 3623734"/>
                <a:gd name="connsiteX13" fmla="*/ 2144889 w 2878667"/>
                <a:gd name="connsiteY13" fmla="*/ 2878667 h 3623734"/>
                <a:gd name="connsiteX14" fmla="*/ 2167467 w 2878667"/>
                <a:gd name="connsiteY14" fmla="*/ 2167467 h 3623734"/>
                <a:gd name="connsiteX15" fmla="*/ 2856089 w 2878667"/>
                <a:gd name="connsiteY15" fmla="*/ 2167467 h 3623734"/>
                <a:gd name="connsiteX16" fmla="*/ 2856089 w 2878667"/>
                <a:gd name="connsiteY16" fmla="*/ 1433689 h 3623734"/>
                <a:gd name="connsiteX17" fmla="*/ 2133600 w 2878667"/>
                <a:gd name="connsiteY17" fmla="*/ 1444978 h 3623734"/>
                <a:gd name="connsiteX18" fmla="*/ 2133600 w 2878667"/>
                <a:gd name="connsiteY18" fmla="*/ 745067 h 3623734"/>
                <a:gd name="connsiteX19" fmla="*/ 2856089 w 2878667"/>
                <a:gd name="connsiteY19" fmla="*/ 745067 h 3623734"/>
                <a:gd name="connsiteX20" fmla="*/ 2856089 w 2878667"/>
                <a:gd name="connsiteY20" fmla="*/ 0 h 3623734"/>
                <a:gd name="connsiteX21" fmla="*/ 699911 w 2878667"/>
                <a:gd name="connsiteY21" fmla="*/ 0 h 362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78667" h="3623734">
                  <a:moveTo>
                    <a:pt x="699911" y="0"/>
                  </a:moveTo>
                  <a:lnTo>
                    <a:pt x="699911" y="745067"/>
                  </a:lnTo>
                  <a:lnTo>
                    <a:pt x="0" y="733778"/>
                  </a:lnTo>
                  <a:lnTo>
                    <a:pt x="11289" y="1456267"/>
                  </a:lnTo>
                  <a:lnTo>
                    <a:pt x="722489" y="1467556"/>
                  </a:lnTo>
                  <a:lnTo>
                    <a:pt x="722489" y="2190045"/>
                  </a:lnTo>
                  <a:lnTo>
                    <a:pt x="0" y="2190045"/>
                  </a:lnTo>
                  <a:lnTo>
                    <a:pt x="0" y="2901245"/>
                  </a:lnTo>
                  <a:lnTo>
                    <a:pt x="722489" y="2901245"/>
                  </a:lnTo>
                  <a:lnTo>
                    <a:pt x="722489" y="3623734"/>
                  </a:lnTo>
                  <a:lnTo>
                    <a:pt x="2178756" y="3612445"/>
                  </a:lnTo>
                  <a:lnTo>
                    <a:pt x="2878667" y="3612445"/>
                  </a:lnTo>
                  <a:lnTo>
                    <a:pt x="2878667" y="2867378"/>
                  </a:lnTo>
                  <a:lnTo>
                    <a:pt x="2144889" y="2878667"/>
                  </a:lnTo>
                  <a:lnTo>
                    <a:pt x="2167467" y="2167467"/>
                  </a:lnTo>
                  <a:lnTo>
                    <a:pt x="2856089" y="2167467"/>
                  </a:lnTo>
                  <a:lnTo>
                    <a:pt x="2856089" y="1433689"/>
                  </a:lnTo>
                  <a:lnTo>
                    <a:pt x="2133600" y="1444978"/>
                  </a:lnTo>
                  <a:lnTo>
                    <a:pt x="2133600" y="745067"/>
                  </a:lnTo>
                  <a:lnTo>
                    <a:pt x="2856089" y="745067"/>
                  </a:lnTo>
                  <a:lnTo>
                    <a:pt x="2856089" y="0"/>
                  </a:lnTo>
                  <a:lnTo>
                    <a:pt x="699911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 rot="10800000" flipV="1">
              <a:off x="7820482" y="2706454"/>
              <a:ext cx="1770142" cy="1121113"/>
            </a:xfrm>
            <a:custGeom>
              <a:avLst/>
              <a:gdLst>
                <a:gd name="connsiteX0" fmla="*/ 0 w 8677275"/>
                <a:gd name="connsiteY0" fmla="*/ 0 h 3609975"/>
                <a:gd name="connsiteX1" fmla="*/ 8677275 w 8677275"/>
                <a:gd name="connsiteY1" fmla="*/ 0 h 3609975"/>
                <a:gd name="connsiteX2" fmla="*/ 8677275 w 8677275"/>
                <a:gd name="connsiteY2" fmla="*/ 714375 h 3609975"/>
                <a:gd name="connsiteX3" fmla="*/ 7943850 w 8677275"/>
                <a:gd name="connsiteY3" fmla="*/ 723900 h 3609975"/>
                <a:gd name="connsiteX4" fmla="*/ 7953375 w 8677275"/>
                <a:gd name="connsiteY4" fmla="*/ 1457325 h 3609975"/>
                <a:gd name="connsiteX5" fmla="*/ 8677275 w 8677275"/>
                <a:gd name="connsiteY5" fmla="*/ 1447800 h 3609975"/>
                <a:gd name="connsiteX6" fmla="*/ 8677275 w 8677275"/>
                <a:gd name="connsiteY6" fmla="*/ 2162175 h 3609975"/>
                <a:gd name="connsiteX7" fmla="*/ 7943850 w 8677275"/>
                <a:gd name="connsiteY7" fmla="*/ 2171700 h 3609975"/>
                <a:gd name="connsiteX8" fmla="*/ 7943850 w 8677275"/>
                <a:gd name="connsiteY8" fmla="*/ 2886075 h 3609975"/>
                <a:gd name="connsiteX9" fmla="*/ 8667750 w 8677275"/>
                <a:gd name="connsiteY9" fmla="*/ 2886075 h 3609975"/>
                <a:gd name="connsiteX10" fmla="*/ 8677275 w 8677275"/>
                <a:gd name="connsiteY10" fmla="*/ 3609975 h 3609975"/>
                <a:gd name="connsiteX11" fmla="*/ 19050 w 8677275"/>
                <a:gd name="connsiteY11" fmla="*/ 3609975 h 3609975"/>
                <a:gd name="connsiteX12" fmla="*/ 0 w 8677275"/>
                <a:gd name="connsiteY12" fmla="*/ 0 h 36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77275" h="3609975">
                  <a:moveTo>
                    <a:pt x="0" y="0"/>
                  </a:moveTo>
                  <a:lnTo>
                    <a:pt x="8677275" y="0"/>
                  </a:lnTo>
                  <a:lnTo>
                    <a:pt x="8677275" y="714375"/>
                  </a:lnTo>
                  <a:lnTo>
                    <a:pt x="7943850" y="723900"/>
                  </a:lnTo>
                  <a:lnTo>
                    <a:pt x="7953375" y="1457325"/>
                  </a:lnTo>
                  <a:lnTo>
                    <a:pt x="8677275" y="1447800"/>
                  </a:lnTo>
                  <a:lnTo>
                    <a:pt x="8677275" y="2162175"/>
                  </a:lnTo>
                  <a:lnTo>
                    <a:pt x="7943850" y="2171700"/>
                  </a:lnTo>
                  <a:lnTo>
                    <a:pt x="7943850" y="2886075"/>
                  </a:lnTo>
                  <a:lnTo>
                    <a:pt x="8667750" y="2886075"/>
                  </a:lnTo>
                  <a:lnTo>
                    <a:pt x="8677275" y="3609975"/>
                  </a:lnTo>
                  <a:lnTo>
                    <a:pt x="19050" y="36099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 flipH="1">
              <a:off x="7164284" y="2706454"/>
              <a:ext cx="893434" cy="1121113"/>
            </a:xfrm>
            <a:custGeom>
              <a:avLst/>
              <a:gdLst>
                <a:gd name="connsiteX0" fmla="*/ 699911 w 2878667"/>
                <a:gd name="connsiteY0" fmla="*/ 0 h 3623734"/>
                <a:gd name="connsiteX1" fmla="*/ 699911 w 2878667"/>
                <a:gd name="connsiteY1" fmla="*/ 745067 h 3623734"/>
                <a:gd name="connsiteX2" fmla="*/ 0 w 2878667"/>
                <a:gd name="connsiteY2" fmla="*/ 733778 h 3623734"/>
                <a:gd name="connsiteX3" fmla="*/ 11289 w 2878667"/>
                <a:gd name="connsiteY3" fmla="*/ 1456267 h 3623734"/>
                <a:gd name="connsiteX4" fmla="*/ 722489 w 2878667"/>
                <a:gd name="connsiteY4" fmla="*/ 1467556 h 3623734"/>
                <a:gd name="connsiteX5" fmla="*/ 722489 w 2878667"/>
                <a:gd name="connsiteY5" fmla="*/ 2190045 h 3623734"/>
                <a:gd name="connsiteX6" fmla="*/ 0 w 2878667"/>
                <a:gd name="connsiteY6" fmla="*/ 2190045 h 3623734"/>
                <a:gd name="connsiteX7" fmla="*/ 0 w 2878667"/>
                <a:gd name="connsiteY7" fmla="*/ 2901245 h 3623734"/>
                <a:gd name="connsiteX8" fmla="*/ 722489 w 2878667"/>
                <a:gd name="connsiteY8" fmla="*/ 2901245 h 3623734"/>
                <a:gd name="connsiteX9" fmla="*/ 722489 w 2878667"/>
                <a:gd name="connsiteY9" fmla="*/ 3623734 h 3623734"/>
                <a:gd name="connsiteX10" fmla="*/ 2178756 w 2878667"/>
                <a:gd name="connsiteY10" fmla="*/ 3612445 h 3623734"/>
                <a:gd name="connsiteX11" fmla="*/ 2878667 w 2878667"/>
                <a:gd name="connsiteY11" fmla="*/ 3612445 h 3623734"/>
                <a:gd name="connsiteX12" fmla="*/ 2878667 w 2878667"/>
                <a:gd name="connsiteY12" fmla="*/ 2867378 h 3623734"/>
                <a:gd name="connsiteX13" fmla="*/ 2144889 w 2878667"/>
                <a:gd name="connsiteY13" fmla="*/ 2878667 h 3623734"/>
                <a:gd name="connsiteX14" fmla="*/ 2167467 w 2878667"/>
                <a:gd name="connsiteY14" fmla="*/ 2167467 h 3623734"/>
                <a:gd name="connsiteX15" fmla="*/ 2856089 w 2878667"/>
                <a:gd name="connsiteY15" fmla="*/ 2167467 h 3623734"/>
                <a:gd name="connsiteX16" fmla="*/ 2856089 w 2878667"/>
                <a:gd name="connsiteY16" fmla="*/ 1433689 h 3623734"/>
                <a:gd name="connsiteX17" fmla="*/ 2133600 w 2878667"/>
                <a:gd name="connsiteY17" fmla="*/ 1444978 h 3623734"/>
                <a:gd name="connsiteX18" fmla="*/ 2133600 w 2878667"/>
                <a:gd name="connsiteY18" fmla="*/ 745067 h 3623734"/>
                <a:gd name="connsiteX19" fmla="*/ 2856089 w 2878667"/>
                <a:gd name="connsiteY19" fmla="*/ 745067 h 3623734"/>
                <a:gd name="connsiteX20" fmla="*/ 2856089 w 2878667"/>
                <a:gd name="connsiteY20" fmla="*/ 0 h 3623734"/>
                <a:gd name="connsiteX21" fmla="*/ 699911 w 2878667"/>
                <a:gd name="connsiteY21" fmla="*/ 0 h 362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78667" h="3623734">
                  <a:moveTo>
                    <a:pt x="699911" y="0"/>
                  </a:moveTo>
                  <a:lnTo>
                    <a:pt x="699911" y="745067"/>
                  </a:lnTo>
                  <a:lnTo>
                    <a:pt x="0" y="733778"/>
                  </a:lnTo>
                  <a:lnTo>
                    <a:pt x="11289" y="1456267"/>
                  </a:lnTo>
                  <a:lnTo>
                    <a:pt x="722489" y="1467556"/>
                  </a:lnTo>
                  <a:lnTo>
                    <a:pt x="722489" y="2190045"/>
                  </a:lnTo>
                  <a:lnTo>
                    <a:pt x="0" y="2190045"/>
                  </a:lnTo>
                  <a:lnTo>
                    <a:pt x="0" y="2901245"/>
                  </a:lnTo>
                  <a:lnTo>
                    <a:pt x="722489" y="2901245"/>
                  </a:lnTo>
                  <a:lnTo>
                    <a:pt x="722489" y="3623734"/>
                  </a:lnTo>
                  <a:lnTo>
                    <a:pt x="2178756" y="3612445"/>
                  </a:lnTo>
                  <a:lnTo>
                    <a:pt x="2878667" y="3612445"/>
                  </a:lnTo>
                  <a:lnTo>
                    <a:pt x="2878667" y="2867378"/>
                  </a:lnTo>
                  <a:lnTo>
                    <a:pt x="2144889" y="2878667"/>
                  </a:lnTo>
                  <a:lnTo>
                    <a:pt x="2167467" y="2167467"/>
                  </a:lnTo>
                  <a:lnTo>
                    <a:pt x="2856089" y="2167467"/>
                  </a:lnTo>
                  <a:lnTo>
                    <a:pt x="2856089" y="1433689"/>
                  </a:lnTo>
                  <a:lnTo>
                    <a:pt x="2133600" y="1444978"/>
                  </a:lnTo>
                  <a:lnTo>
                    <a:pt x="2133600" y="745067"/>
                  </a:lnTo>
                  <a:lnTo>
                    <a:pt x="2856089" y="745067"/>
                  </a:lnTo>
                  <a:lnTo>
                    <a:pt x="2856089" y="0"/>
                  </a:lnTo>
                  <a:lnTo>
                    <a:pt x="699911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197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241769" y="267325"/>
            <a:ext cx="2271505" cy="1001435"/>
          </a:xfrm>
          <a:custGeom>
            <a:avLst/>
            <a:gdLst>
              <a:gd name="connsiteX0" fmla="*/ 0 w 2876550"/>
              <a:gd name="connsiteY0" fmla="*/ 0 h 1428750"/>
              <a:gd name="connsiteX1" fmla="*/ 0 w 2876550"/>
              <a:gd name="connsiteY1" fmla="*/ 1428750 h 1428750"/>
              <a:gd name="connsiteX2" fmla="*/ 2876550 w 2876550"/>
              <a:gd name="connsiteY2" fmla="*/ 1419225 h 1428750"/>
              <a:gd name="connsiteX3" fmla="*/ 2143125 w 2876550"/>
              <a:gd name="connsiteY3" fmla="*/ 704850 h 1428750"/>
              <a:gd name="connsiteX4" fmla="*/ 2857500 w 2876550"/>
              <a:gd name="connsiteY4" fmla="*/ 0 h 1428750"/>
              <a:gd name="connsiteX5" fmla="*/ 0 w 2876550"/>
              <a:gd name="connsiteY5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6550" h="1428750">
                <a:moveTo>
                  <a:pt x="0" y="0"/>
                </a:moveTo>
                <a:lnTo>
                  <a:pt x="0" y="1428750"/>
                </a:lnTo>
                <a:lnTo>
                  <a:pt x="2876550" y="1419225"/>
                </a:lnTo>
                <a:lnTo>
                  <a:pt x="2143125" y="704850"/>
                </a:lnTo>
                <a:lnTo>
                  <a:pt x="285750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932936" y="260648"/>
            <a:ext cx="2279024" cy="1008112"/>
          </a:xfrm>
          <a:custGeom>
            <a:avLst/>
            <a:gdLst>
              <a:gd name="connsiteX0" fmla="*/ 723900 w 2886075"/>
              <a:gd name="connsiteY0" fmla="*/ 9525 h 1438275"/>
              <a:gd name="connsiteX1" fmla="*/ 0 w 2886075"/>
              <a:gd name="connsiteY1" fmla="*/ 714375 h 1438275"/>
              <a:gd name="connsiteX2" fmla="*/ 723900 w 2886075"/>
              <a:gd name="connsiteY2" fmla="*/ 1438275 h 1438275"/>
              <a:gd name="connsiteX3" fmla="*/ 2886075 w 2886075"/>
              <a:gd name="connsiteY3" fmla="*/ 1428750 h 1438275"/>
              <a:gd name="connsiteX4" fmla="*/ 2876550 w 2886075"/>
              <a:gd name="connsiteY4" fmla="*/ 0 h 1438275"/>
              <a:gd name="connsiteX5" fmla="*/ 723900 w 2886075"/>
              <a:gd name="connsiteY5" fmla="*/ 952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6075" h="1438275">
                <a:moveTo>
                  <a:pt x="723900" y="9525"/>
                </a:moveTo>
                <a:lnTo>
                  <a:pt x="0" y="714375"/>
                </a:lnTo>
                <a:lnTo>
                  <a:pt x="723900" y="1438275"/>
                </a:lnTo>
                <a:lnTo>
                  <a:pt x="2886075" y="1428750"/>
                </a:lnTo>
                <a:lnTo>
                  <a:pt x="2876550" y="0"/>
                </a:lnTo>
                <a:lnTo>
                  <a:pt x="723900" y="952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241771" y="1458170"/>
            <a:ext cx="3970189" cy="958538"/>
            <a:chOff x="1510292" y="2558431"/>
            <a:chExt cx="5841379" cy="1447800"/>
          </a:xfrm>
        </p:grpSpPr>
        <p:sp>
          <p:nvSpPr>
            <p:cNvPr id="5" name="Полилиния 4"/>
            <p:cNvSpPr/>
            <p:nvPr/>
          </p:nvSpPr>
          <p:spPr>
            <a:xfrm>
              <a:off x="1510292" y="2558431"/>
              <a:ext cx="2886075" cy="1447800"/>
            </a:xfrm>
            <a:custGeom>
              <a:avLst/>
              <a:gdLst>
                <a:gd name="connsiteX0" fmla="*/ 9525 w 2886075"/>
                <a:gd name="connsiteY0" fmla="*/ 0 h 1457325"/>
                <a:gd name="connsiteX1" fmla="*/ 2886075 w 2886075"/>
                <a:gd name="connsiteY1" fmla="*/ 0 h 1457325"/>
                <a:gd name="connsiteX2" fmla="*/ 2162175 w 2886075"/>
                <a:gd name="connsiteY2" fmla="*/ 571500 h 1457325"/>
                <a:gd name="connsiteX3" fmla="*/ 2162175 w 2886075"/>
                <a:gd name="connsiteY3" fmla="*/ 876300 h 1457325"/>
                <a:gd name="connsiteX4" fmla="*/ 2876550 w 2886075"/>
                <a:gd name="connsiteY4" fmla="*/ 1457325 h 1457325"/>
                <a:gd name="connsiteX5" fmla="*/ 0 w 2886075"/>
                <a:gd name="connsiteY5" fmla="*/ 1447800 h 1457325"/>
                <a:gd name="connsiteX6" fmla="*/ 9525 w 2886075"/>
                <a:gd name="connsiteY6" fmla="*/ 0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6075" h="1457325">
                  <a:moveTo>
                    <a:pt x="9525" y="0"/>
                  </a:moveTo>
                  <a:lnTo>
                    <a:pt x="2886075" y="0"/>
                  </a:lnTo>
                  <a:lnTo>
                    <a:pt x="2162175" y="571500"/>
                  </a:lnTo>
                  <a:lnTo>
                    <a:pt x="2162175" y="876300"/>
                  </a:lnTo>
                  <a:lnTo>
                    <a:pt x="2876550" y="1457325"/>
                  </a:lnTo>
                  <a:lnTo>
                    <a:pt x="0" y="1447800"/>
                  </a:lnTo>
                  <a:lnTo>
                    <a:pt x="9525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703596" y="2558431"/>
              <a:ext cx="3648075" cy="1447800"/>
            </a:xfrm>
            <a:custGeom>
              <a:avLst/>
              <a:gdLst>
                <a:gd name="connsiteX0" fmla="*/ 723900 w 3648075"/>
                <a:gd name="connsiteY0" fmla="*/ 0 h 1447800"/>
                <a:gd name="connsiteX1" fmla="*/ 0 w 3648075"/>
                <a:gd name="connsiteY1" fmla="*/ 552450 h 1447800"/>
                <a:gd name="connsiteX2" fmla="*/ 0 w 3648075"/>
                <a:gd name="connsiteY2" fmla="*/ 866775 h 1447800"/>
                <a:gd name="connsiteX3" fmla="*/ 723900 w 3648075"/>
                <a:gd name="connsiteY3" fmla="*/ 1447800 h 1447800"/>
                <a:gd name="connsiteX4" fmla="*/ 3629025 w 3648075"/>
                <a:gd name="connsiteY4" fmla="*/ 1447800 h 1447800"/>
                <a:gd name="connsiteX5" fmla="*/ 3648075 w 3648075"/>
                <a:gd name="connsiteY5" fmla="*/ 1447800 h 1447800"/>
                <a:gd name="connsiteX6" fmla="*/ 3638550 w 3648075"/>
                <a:gd name="connsiteY6" fmla="*/ 0 h 1447800"/>
                <a:gd name="connsiteX7" fmla="*/ 723900 w 3648075"/>
                <a:gd name="connsiteY7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8075" h="1447800">
                  <a:moveTo>
                    <a:pt x="723900" y="0"/>
                  </a:moveTo>
                  <a:lnTo>
                    <a:pt x="0" y="552450"/>
                  </a:lnTo>
                  <a:lnTo>
                    <a:pt x="0" y="866775"/>
                  </a:lnTo>
                  <a:lnTo>
                    <a:pt x="723900" y="1447800"/>
                  </a:lnTo>
                  <a:lnTo>
                    <a:pt x="3629025" y="1447800"/>
                  </a:lnTo>
                  <a:lnTo>
                    <a:pt x="3648075" y="1447800"/>
                  </a:lnTo>
                  <a:lnTo>
                    <a:pt x="3638550" y="0"/>
                  </a:lnTo>
                  <a:lnTo>
                    <a:pt x="72390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918720" y="1458169"/>
            <a:ext cx="3992715" cy="962719"/>
            <a:chOff x="1361081" y="4212573"/>
            <a:chExt cx="7020737" cy="211420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361081" y="4212573"/>
              <a:ext cx="4454165" cy="2114206"/>
              <a:chOff x="1361081" y="4212573"/>
              <a:chExt cx="4454165" cy="2114206"/>
            </a:xfrm>
          </p:grpSpPr>
          <p:sp>
            <p:nvSpPr>
              <p:cNvPr id="10" name="Полилиния 9"/>
              <p:cNvSpPr/>
              <p:nvPr/>
            </p:nvSpPr>
            <p:spPr>
              <a:xfrm>
                <a:off x="1361081" y="4212573"/>
                <a:ext cx="3169043" cy="2105025"/>
              </a:xfrm>
              <a:custGeom>
                <a:avLst/>
                <a:gdLst>
                  <a:gd name="connsiteX0" fmla="*/ 0 w 3609975"/>
                  <a:gd name="connsiteY0" fmla="*/ 0 h 2105025"/>
                  <a:gd name="connsiteX1" fmla="*/ 3609975 w 3609975"/>
                  <a:gd name="connsiteY1" fmla="*/ 9525 h 2105025"/>
                  <a:gd name="connsiteX2" fmla="*/ 2886075 w 3609975"/>
                  <a:gd name="connsiteY2" fmla="*/ 723900 h 2105025"/>
                  <a:gd name="connsiteX3" fmla="*/ 2886075 w 3609975"/>
                  <a:gd name="connsiteY3" fmla="*/ 1447800 h 2105025"/>
                  <a:gd name="connsiteX4" fmla="*/ 2886075 w 3609975"/>
                  <a:gd name="connsiteY4" fmla="*/ 1447800 h 2105025"/>
                  <a:gd name="connsiteX5" fmla="*/ 3590925 w 3609975"/>
                  <a:gd name="connsiteY5" fmla="*/ 2105025 h 2105025"/>
                  <a:gd name="connsiteX6" fmla="*/ 0 w 3609975"/>
                  <a:gd name="connsiteY6" fmla="*/ 2105025 h 2105025"/>
                  <a:gd name="connsiteX7" fmla="*/ 0 w 3609975"/>
                  <a:gd name="connsiteY7" fmla="*/ 0 h 210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09975" h="2105025">
                    <a:moveTo>
                      <a:pt x="0" y="0"/>
                    </a:moveTo>
                    <a:lnTo>
                      <a:pt x="3609975" y="9525"/>
                    </a:lnTo>
                    <a:lnTo>
                      <a:pt x="2886075" y="723900"/>
                    </a:lnTo>
                    <a:lnTo>
                      <a:pt x="2886075" y="1447800"/>
                    </a:lnTo>
                    <a:lnTo>
                      <a:pt x="2886075" y="1447800"/>
                    </a:lnTo>
                    <a:lnTo>
                      <a:pt x="3590925" y="2105025"/>
                    </a:lnTo>
                    <a:lnTo>
                      <a:pt x="0" y="210502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3906317" y="4221754"/>
                <a:ext cx="1908929" cy="2105025"/>
              </a:xfrm>
              <a:custGeom>
                <a:avLst/>
                <a:gdLst>
                  <a:gd name="connsiteX0" fmla="*/ 704850 w 2152650"/>
                  <a:gd name="connsiteY0" fmla="*/ 0 h 2152650"/>
                  <a:gd name="connsiteX1" fmla="*/ 0 w 2152650"/>
                  <a:gd name="connsiteY1" fmla="*/ 733425 h 2152650"/>
                  <a:gd name="connsiteX2" fmla="*/ 0 w 2152650"/>
                  <a:gd name="connsiteY2" fmla="*/ 1466850 h 2152650"/>
                  <a:gd name="connsiteX3" fmla="*/ 714375 w 2152650"/>
                  <a:gd name="connsiteY3" fmla="*/ 2143125 h 2152650"/>
                  <a:gd name="connsiteX4" fmla="*/ 1447800 w 2152650"/>
                  <a:gd name="connsiteY4" fmla="*/ 2152650 h 2152650"/>
                  <a:gd name="connsiteX5" fmla="*/ 2152650 w 2152650"/>
                  <a:gd name="connsiteY5" fmla="*/ 1466850 h 2152650"/>
                  <a:gd name="connsiteX6" fmla="*/ 2152650 w 2152650"/>
                  <a:gd name="connsiteY6" fmla="*/ 733425 h 2152650"/>
                  <a:gd name="connsiteX7" fmla="*/ 1428750 w 2152650"/>
                  <a:gd name="connsiteY7" fmla="*/ 0 h 2152650"/>
                  <a:gd name="connsiteX8" fmla="*/ 704850 w 2152650"/>
                  <a:gd name="connsiteY8" fmla="*/ 0 h 215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2650" h="2152650">
                    <a:moveTo>
                      <a:pt x="704850" y="0"/>
                    </a:moveTo>
                    <a:lnTo>
                      <a:pt x="0" y="733425"/>
                    </a:lnTo>
                    <a:lnTo>
                      <a:pt x="0" y="1466850"/>
                    </a:lnTo>
                    <a:lnTo>
                      <a:pt x="714375" y="2143125"/>
                    </a:lnTo>
                    <a:lnTo>
                      <a:pt x="1447800" y="2152650"/>
                    </a:lnTo>
                    <a:lnTo>
                      <a:pt x="2152650" y="1466850"/>
                    </a:lnTo>
                    <a:lnTo>
                      <a:pt x="2152650" y="733425"/>
                    </a:lnTo>
                    <a:lnTo>
                      <a:pt x="1428750" y="0"/>
                    </a:lnTo>
                    <a:lnTo>
                      <a:pt x="70485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олилиния 8"/>
            <p:cNvSpPr/>
            <p:nvPr/>
          </p:nvSpPr>
          <p:spPr>
            <a:xfrm flipH="1">
              <a:off x="5178937" y="4221754"/>
              <a:ext cx="3202881" cy="2105025"/>
            </a:xfrm>
            <a:custGeom>
              <a:avLst/>
              <a:gdLst>
                <a:gd name="connsiteX0" fmla="*/ 0 w 3609975"/>
                <a:gd name="connsiteY0" fmla="*/ 0 h 2105025"/>
                <a:gd name="connsiteX1" fmla="*/ 3609975 w 3609975"/>
                <a:gd name="connsiteY1" fmla="*/ 9525 h 2105025"/>
                <a:gd name="connsiteX2" fmla="*/ 2886075 w 3609975"/>
                <a:gd name="connsiteY2" fmla="*/ 723900 h 2105025"/>
                <a:gd name="connsiteX3" fmla="*/ 2886075 w 3609975"/>
                <a:gd name="connsiteY3" fmla="*/ 1447800 h 2105025"/>
                <a:gd name="connsiteX4" fmla="*/ 2886075 w 3609975"/>
                <a:gd name="connsiteY4" fmla="*/ 1447800 h 2105025"/>
                <a:gd name="connsiteX5" fmla="*/ 3590925 w 3609975"/>
                <a:gd name="connsiteY5" fmla="*/ 2105025 h 2105025"/>
                <a:gd name="connsiteX6" fmla="*/ 0 w 3609975"/>
                <a:gd name="connsiteY6" fmla="*/ 2105025 h 2105025"/>
                <a:gd name="connsiteX7" fmla="*/ 0 w 3609975"/>
                <a:gd name="connsiteY7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9975" h="2105025">
                  <a:moveTo>
                    <a:pt x="0" y="0"/>
                  </a:moveTo>
                  <a:lnTo>
                    <a:pt x="3609975" y="9525"/>
                  </a:lnTo>
                  <a:lnTo>
                    <a:pt x="2886075" y="723900"/>
                  </a:lnTo>
                  <a:lnTo>
                    <a:pt x="2886075" y="1447800"/>
                  </a:lnTo>
                  <a:lnTo>
                    <a:pt x="2886075" y="1447800"/>
                  </a:lnTo>
                  <a:lnTo>
                    <a:pt x="3590925" y="2105025"/>
                  </a:lnTo>
                  <a:lnTo>
                    <a:pt x="0" y="21050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олилиния 11"/>
          <p:cNvSpPr/>
          <p:nvPr/>
        </p:nvSpPr>
        <p:spPr>
          <a:xfrm>
            <a:off x="4939258" y="2662293"/>
            <a:ext cx="1742830" cy="992456"/>
          </a:xfrm>
          <a:custGeom>
            <a:avLst/>
            <a:gdLst>
              <a:gd name="connsiteX0" fmla="*/ 0 w 5048250"/>
              <a:gd name="connsiteY0" fmla="*/ 0 h 2886075"/>
              <a:gd name="connsiteX1" fmla="*/ 5038725 w 5048250"/>
              <a:gd name="connsiteY1" fmla="*/ 0 h 2886075"/>
              <a:gd name="connsiteX2" fmla="*/ 4314825 w 5048250"/>
              <a:gd name="connsiteY2" fmla="*/ 723900 h 2886075"/>
              <a:gd name="connsiteX3" fmla="*/ 5048250 w 5048250"/>
              <a:gd name="connsiteY3" fmla="*/ 1447800 h 2886075"/>
              <a:gd name="connsiteX4" fmla="*/ 4314825 w 5048250"/>
              <a:gd name="connsiteY4" fmla="*/ 2162175 h 2886075"/>
              <a:gd name="connsiteX5" fmla="*/ 5038725 w 5048250"/>
              <a:gd name="connsiteY5" fmla="*/ 2886075 h 2886075"/>
              <a:gd name="connsiteX6" fmla="*/ 0 w 5048250"/>
              <a:gd name="connsiteY6" fmla="*/ 2867025 h 2886075"/>
              <a:gd name="connsiteX7" fmla="*/ 0 w 5048250"/>
              <a:gd name="connsiteY7" fmla="*/ 0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8250" h="2886075">
                <a:moveTo>
                  <a:pt x="0" y="0"/>
                </a:moveTo>
                <a:lnTo>
                  <a:pt x="5038725" y="0"/>
                </a:lnTo>
                <a:lnTo>
                  <a:pt x="4314825" y="723900"/>
                </a:lnTo>
                <a:lnTo>
                  <a:pt x="5048250" y="1447800"/>
                </a:lnTo>
                <a:lnTo>
                  <a:pt x="4314825" y="2162175"/>
                </a:lnTo>
                <a:lnTo>
                  <a:pt x="5038725" y="2886075"/>
                </a:lnTo>
                <a:lnTo>
                  <a:pt x="0" y="2867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437380" y="2662293"/>
            <a:ext cx="993084" cy="999007"/>
          </a:xfrm>
          <a:custGeom>
            <a:avLst/>
            <a:gdLst>
              <a:gd name="connsiteX0" fmla="*/ 704850 w 2876550"/>
              <a:gd name="connsiteY0" fmla="*/ 0 h 2905125"/>
              <a:gd name="connsiteX1" fmla="*/ 0 w 2876550"/>
              <a:gd name="connsiteY1" fmla="*/ 723900 h 2905125"/>
              <a:gd name="connsiteX2" fmla="*/ 714375 w 2876550"/>
              <a:gd name="connsiteY2" fmla="*/ 1447800 h 2905125"/>
              <a:gd name="connsiteX3" fmla="*/ 9525 w 2876550"/>
              <a:gd name="connsiteY3" fmla="*/ 2162175 h 2905125"/>
              <a:gd name="connsiteX4" fmla="*/ 723900 w 2876550"/>
              <a:gd name="connsiteY4" fmla="*/ 2895600 h 2905125"/>
              <a:gd name="connsiteX5" fmla="*/ 2171700 w 2876550"/>
              <a:gd name="connsiteY5" fmla="*/ 2905125 h 2905125"/>
              <a:gd name="connsiteX6" fmla="*/ 2867025 w 2876550"/>
              <a:gd name="connsiteY6" fmla="*/ 2162175 h 2905125"/>
              <a:gd name="connsiteX7" fmla="*/ 2162175 w 2876550"/>
              <a:gd name="connsiteY7" fmla="*/ 1438275 h 2905125"/>
              <a:gd name="connsiteX8" fmla="*/ 2876550 w 2876550"/>
              <a:gd name="connsiteY8" fmla="*/ 723900 h 2905125"/>
              <a:gd name="connsiteX9" fmla="*/ 2162175 w 2876550"/>
              <a:gd name="connsiteY9" fmla="*/ 9525 h 2905125"/>
              <a:gd name="connsiteX10" fmla="*/ 704850 w 2876550"/>
              <a:gd name="connsiteY10" fmla="*/ 0 h 290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6550" h="2905125">
                <a:moveTo>
                  <a:pt x="704850" y="0"/>
                </a:moveTo>
                <a:lnTo>
                  <a:pt x="0" y="723900"/>
                </a:lnTo>
                <a:lnTo>
                  <a:pt x="714375" y="1447800"/>
                </a:lnTo>
                <a:lnTo>
                  <a:pt x="9525" y="2162175"/>
                </a:lnTo>
                <a:lnTo>
                  <a:pt x="723900" y="2895600"/>
                </a:lnTo>
                <a:lnTo>
                  <a:pt x="2171700" y="2905125"/>
                </a:lnTo>
                <a:lnTo>
                  <a:pt x="2867025" y="2162175"/>
                </a:lnTo>
                <a:lnTo>
                  <a:pt x="2162175" y="1438275"/>
                </a:lnTo>
                <a:lnTo>
                  <a:pt x="2876550" y="723900"/>
                </a:lnTo>
                <a:lnTo>
                  <a:pt x="2162175" y="9525"/>
                </a:lnTo>
                <a:lnTo>
                  <a:pt x="70485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flipH="1">
            <a:off x="7195743" y="2671339"/>
            <a:ext cx="1742829" cy="992455"/>
          </a:xfrm>
          <a:custGeom>
            <a:avLst/>
            <a:gdLst>
              <a:gd name="connsiteX0" fmla="*/ 0 w 5048250"/>
              <a:gd name="connsiteY0" fmla="*/ 0 h 2886075"/>
              <a:gd name="connsiteX1" fmla="*/ 5038725 w 5048250"/>
              <a:gd name="connsiteY1" fmla="*/ 0 h 2886075"/>
              <a:gd name="connsiteX2" fmla="*/ 4314825 w 5048250"/>
              <a:gd name="connsiteY2" fmla="*/ 723900 h 2886075"/>
              <a:gd name="connsiteX3" fmla="*/ 5048250 w 5048250"/>
              <a:gd name="connsiteY3" fmla="*/ 1447800 h 2886075"/>
              <a:gd name="connsiteX4" fmla="*/ 4314825 w 5048250"/>
              <a:gd name="connsiteY4" fmla="*/ 2162175 h 2886075"/>
              <a:gd name="connsiteX5" fmla="*/ 5038725 w 5048250"/>
              <a:gd name="connsiteY5" fmla="*/ 2886075 h 2886075"/>
              <a:gd name="connsiteX6" fmla="*/ 0 w 5048250"/>
              <a:gd name="connsiteY6" fmla="*/ 2867025 h 2886075"/>
              <a:gd name="connsiteX7" fmla="*/ 0 w 5048250"/>
              <a:gd name="connsiteY7" fmla="*/ 0 h 288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8250" h="2886075">
                <a:moveTo>
                  <a:pt x="0" y="0"/>
                </a:moveTo>
                <a:lnTo>
                  <a:pt x="5038725" y="0"/>
                </a:lnTo>
                <a:lnTo>
                  <a:pt x="4314825" y="723900"/>
                </a:lnTo>
                <a:lnTo>
                  <a:pt x="5048250" y="1447800"/>
                </a:lnTo>
                <a:lnTo>
                  <a:pt x="4314825" y="2162175"/>
                </a:lnTo>
                <a:lnTo>
                  <a:pt x="5038725" y="2886075"/>
                </a:lnTo>
                <a:lnTo>
                  <a:pt x="0" y="28670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241771" y="2644384"/>
            <a:ext cx="3970189" cy="1008113"/>
            <a:chOff x="-550719" y="3408046"/>
            <a:chExt cx="9450889" cy="2905125"/>
          </a:xfrm>
        </p:grpSpPr>
        <p:sp>
          <p:nvSpPr>
            <p:cNvPr id="16" name="Полилиния 15"/>
            <p:cNvSpPr/>
            <p:nvPr/>
          </p:nvSpPr>
          <p:spPr>
            <a:xfrm>
              <a:off x="-550719" y="3424411"/>
              <a:ext cx="5158830" cy="2888760"/>
            </a:xfrm>
            <a:custGeom>
              <a:avLst/>
              <a:gdLst>
                <a:gd name="connsiteX0" fmla="*/ 0 w 5048250"/>
                <a:gd name="connsiteY0" fmla="*/ 0 h 2886075"/>
                <a:gd name="connsiteX1" fmla="*/ 5038725 w 5048250"/>
                <a:gd name="connsiteY1" fmla="*/ 0 h 2886075"/>
                <a:gd name="connsiteX2" fmla="*/ 4314825 w 5048250"/>
                <a:gd name="connsiteY2" fmla="*/ 723900 h 2886075"/>
                <a:gd name="connsiteX3" fmla="*/ 5048250 w 5048250"/>
                <a:gd name="connsiteY3" fmla="*/ 1447800 h 2886075"/>
                <a:gd name="connsiteX4" fmla="*/ 4314825 w 5048250"/>
                <a:gd name="connsiteY4" fmla="*/ 2162175 h 2886075"/>
                <a:gd name="connsiteX5" fmla="*/ 5038725 w 5048250"/>
                <a:gd name="connsiteY5" fmla="*/ 2886075 h 2886075"/>
                <a:gd name="connsiteX6" fmla="*/ 0 w 5048250"/>
                <a:gd name="connsiteY6" fmla="*/ 2867025 h 2886075"/>
                <a:gd name="connsiteX7" fmla="*/ 0 w 5048250"/>
                <a:gd name="connsiteY7" fmla="*/ 0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48250" h="2886075">
                  <a:moveTo>
                    <a:pt x="0" y="0"/>
                  </a:moveTo>
                  <a:lnTo>
                    <a:pt x="5038725" y="0"/>
                  </a:lnTo>
                  <a:lnTo>
                    <a:pt x="4314825" y="723900"/>
                  </a:lnTo>
                  <a:lnTo>
                    <a:pt x="5048250" y="1447800"/>
                  </a:lnTo>
                  <a:lnTo>
                    <a:pt x="4314825" y="2162175"/>
                  </a:lnTo>
                  <a:lnTo>
                    <a:pt x="5038725" y="2886075"/>
                  </a:lnTo>
                  <a:lnTo>
                    <a:pt x="0" y="28670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851920" y="3408046"/>
              <a:ext cx="5048250" cy="2905125"/>
            </a:xfrm>
            <a:custGeom>
              <a:avLst/>
              <a:gdLst>
                <a:gd name="connsiteX0" fmla="*/ 723900 w 5048250"/>
                <a:gd name="connsiteY0" fmla="*/ 19050 h 2905125"/>
                <a:gd name="connsiteX1" fmla="*/ 9525 w 5048250"/>
                <a:gd name="connsiteY1" fmla="*/ 733425 h 2905125"/>
                <a:gd name="connsiteX2" fmla="*/ 733425 w 5048250"/>
                <a:gd name="connsiteY2" fmla="*/ 1447800 h 2905125"/>
                <a:gd name="connsiteX3" fmla="*/ 0 w 5048250"/>
                <a:gd name="connsiteY3" fmla="*/ 2162175 h 2905125"/>
                <a:gd name="connsiteX4" fmla="*/ 723900 w 5048250"/>
                <a:gd name="connsiteY4" fmla="*/ 2905125 h 2905125"/>
                <a:gd name="connsiteX5" fmla="*/ 5048250 w 5048250"/>
                <a:gd name="connsiteY5" fmla="*/ 2895600 h 2905125"/>
                <a:gd name="connsiteX6" fmla="*/ 5038725 w 5048250"/>
                <a:gd name="connsiteY6" fmla="*/ 0 h 2905125"/>
                <a:gd name="connsiteX7" fmla="*/ 723900 w 5048250"/>
                <a:gd name="connsiteY7" fmla="*/ 19050 h 290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48250" h="2905125">
                  <a:moveTo>
                    <a:pt x="723900" y="19050"/>
                  </a:moveTo>
                  <a:lnTo>
                    <a:pt x="9525" y="733425"/>
                  </a:lnTo>
                  <a:lnTo>
                    <a:pt x="733425" y="1447800"/>
                  </a:lnTo>
                  <a:lnTo>
                    <a:pt x="0" y="2162175"/>
                  </a:lnTo>
                  <a:lnTo>
                    <a:pt x="723900" y="2905125"/>
                  </a:lnTo>
                  <a:lnTo>
                    <a:pt x="5048250" y="2895600"/>
                  </a:lnTo>
                  <a:lnTo>
                    <a:pt x="5038725" y="0"/>
                  </a:lnTo>
                  <a:lnTo>
                    <a:pt x="723900" y="1905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олилиния 17"/>
          <p:cNvSpPr/>
          <p:nvPr/>
        </p:nvSpPr>
        <p:spPr>
          <a:xfrm>
            <a:off x="4918720" y="243831"/>
            <a:ext cx="1937962" cy="1024929"/>
          </a:xfrm>
          <a:custGeom>
            <a:avLst/>
            <a:gdLst>
              <a:gd name="connsiteX0" fmla="*/ 0 w 2876550"/>
              <a:gd name="connsiteY0" fmla="*/ 0 h 1428750"/>
              <a:gd name="connsiteX1" fmla="*/ 0 w 2876550"/>
              <a:gd name="connsiteY1" fmla="*/ 1428750 h 1428750"/>
              <a:gd name="connsiteX2" fmla="*/ 2876550 w 2876550"/>
              <a:gd name="connsiteY2" fmla="*/ 1419225 h 1428750"/>
              <a:gd name="connsiteX3" fmla="*/ 2143125 w 2876550"/>
              <a:gd name="connsiteY3" fmla="*/ 704850 h 1428750"/>
              <a:gd name="connsiteX4" fmla="*/ 2857500 w 2876550"/>
              <a:gd name="connsiteY4" fmla="*/ 0 h 1428750"/>
              <a:gd name="connsiteX5" fmla="*/ 0 w 2876550"/>
              <a:gd name="connsiteY5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6550" h="1428750">
                <a:moveTo>
                  <a:pt x="0" y="0"/>
                </a:moveTo>
                <a:lnTo>
                  <a:pt x="0" y="1428750"/>
                </a:lnTo>
                <a:lnTo>
                  <a:pt x="2876550" y="1419225"/>
                </a:lnTo>
                <a:lnTo>
                  <a:pt x="2143125" y="704850"/>
                </a:lnTo>
                <a:lnTo>
                  <a:pt x="285750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flipH="1">
            <a:off x="6835447" y="243831"/>
            <a:ext cx="2053464" cy="1022933"/>
          </a:xfrm>
          <a:custGeom>
            <a:avLst/>
            <a:gdLst>
              <a:gd name="connsiteX0" fmla="*/ 0 w 2876550"/>
              <a:gd name="connsiteY0" fmla="*/ 0 h 1428750"/>
              <a:gd name="connsiteX1" fmla="*/ 0 w 2876550"/>
              <a:gd name="connsiteY1" fmla="*/ 1428750 h 1428750"/>
              <a:gd name="connsiteX2" fmla="*/ 2876550 w 2876550"/>
              <a:gd name="connsiteY2" fmla="*/ 1419225 h 1428750"/>
              <a:gd name="connsiteX3" fmla="*/ 2143125 w 2876550"/>
              <a:gd name="connsiteY3" fmla="*/ 704850 h 1428750"/>
              <a:gd name="connsiteX4" fmla="*/ 2857500 w 2876550"/>
              <a:gd name="connsiteY4" fmla="*/ 0 h 1428750"/>
              <a:gd name="connsiteX5" fmla="*/ 0 w 2876550"/>
              <a:gd name="connsiteY5" fmla="*/ 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6550" h="1428750">
                <a:moveTo>
                  <a:pt x="0" y="0"/>
                </a:moveTo>
                <a:lnTo>
                  <a:pt x="0" y="1428750"/>
                </a:lnTo>
                <a:lnTo>
                  <a:pt x="2876550" y="1419225"/>
                </a:lnTo>
                <a:lnTo>
                  <a:pt x="2143125" y="704850"/>
                </a:lnTo>
                <a:lnTo>
                  <a:pt x="285750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6365570" y="243831"/>
            <a:ext cx="990185" cy="1018437"/>
          </a:xfrm>
          <a:custGeom>
            <a:avLst/>
            <a:gdLst>
              <a:gd name="connsiteX0" fmla="*/ 695325 w 1428750"/>
              <a:gd name="connsiteY0" fmla="*/ 0 h 1438275"/>
              <a:gd name="connsiteX1" fmla="*/ 0 w 1428750"/>
              <a:gd name="connsiteY1" fmla="*/ 704850 h 1438275"/>
              <a:gd name="connsiteX2" fmla="*/ 714375 w 1428750"/>
              <a:gd name="connsiteY2" fmla="*/ 1438275 h 1438275"/>
              <a:gd name="connsiteX3" fmla="*/ 1428750 w 1428750"/>
              <a:gd name="connsiteY3" fmla="*/ 714375 h 1438275"/>
              <a:gd name="connsiteX4" fmla="*/ 695325 w 1428750"/>
              <a:gd name="connsiteY4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750" h="1438275">
                <a:moveTo>
                  <a:pt x="695325" y="0"/>
                </a:moveTo>
                <a:lnTo>
                  <a:pt x="0" y="704850"/>
                </a:lnTo>
                <a:lnTo>
                  <a:pt x="714375" y="1438275"/>
                </a:lnTo>
                <a:lnTo>
                  <a:pt x="1428750" y="714375"/>
                </a:lnTo>
                <a:lnTo>
                  <a:pt x="69532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41769" y="3980239"/>
            <a:ext cx="3970191" cy="1104945"/>
            <a:chOff x="539552" y="889630"/>
            <a:chExt cx="7488832" cy="1291359"/>
          </a:xfrm>
        </p:grpSpPr>
        <p:sp>
          <p:nvSpPr>
            <p:cNvPr id="22" name="Полилиния 21"/>
            <p:cNvSpPr/>
            <p:nvPr/>
          </p:nvSpPr>
          <p:spPr>
            <a:xfrm>
              <a:off x="539552" y="889632"/>
              <a:ext cx="3960440" cy="1291357"/>
            </a:xfrm>
            <a:custGeom>
              <a:avLst/>
              <a:gdLst>
                <a:gd name="connsiteX0" fmla="*/ 0 w 8677275"/>
                <a:gd name="connsiteY0" fmla="*/ 0 h 3609975"/>
                <a:gd name="connsiteX1" fmla="*/ 8677275 w 8677275"/>
                <a:gd name="connsiteY1" fmla="*/ 0 h 3609975"/>
                <a:gd name="connsiteX2" fmla="*/ 8677275 w 8677275"/>
                <a:gd name="connsiteY2" fmla="*/ 714375 h 3609975"/>
                <a:gd name="connsiteX3" fmla="*/ 7943850 w 8677275"/>
                <a:gd name="connsiteY3" fmla="*/ 723900 h 3609975"/>
                <a:gd name="connsiteX4" fmla="*/ 7953375 w 8677275"/>
                <a:gd name="connsiteY4" fmla="*/ 1457325 h 3609975"/>
                <a:gd name="connsiteX5" fmla="*/ 8677275 w 8677275"/>
                <a:gd name="connsiteY5" fmla="*/ 1447800 h 3609975"/>
                <a:gd name="connsiteX6" fmla="*/ 8677275 w 8677275"/>
                <a:gd name="connsiteY6" fmla="*/ 2162175 h 3609975"/>
                <a:gd name="connsiteX7" fmla="*/ 7943850 w 8677275"/>
                <a:gd name="connsiteY7" fmla="*/ 2171700 h 3609975"/>
                <a:gd name="connsiteX8" fmla="*/ 7943850 w 8677275"/>
                <a:gd name="connsiteY8" fmla="*/ 2886075 h 3609975"/>
                <a:gd name="connsiteX9" fmla="*/ 8667750 w 8677275"/>
                <a:gd name="connsiteY9" fmla="*/ 2886075 h 3609975"/>
                <a:gd name="connsiteX10" fmla="*/ 8677275 w 8677275"/>
                <a:gd name="connsiteY10" fmla="*/ 3609975 h 3609975"/>
                <a:gd name="connsiteX11" fmla="*/ 19050 w 8677275"/>
                <a:gd name="connsiteY11" fmla="*/ 3609975 h 3609975"/>
                <a:gd name="connsiteX12" fmla="*/ 0 w 8677275"/>
                <a:gd name="connsiteY12" fmla="*/ 0 h 36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77275" h="3609975">
                  <a:moveTo>
                    <a:pt x="0" y="0"/>
                  </a:moveTo>
                  <a:lnTo>
                    <a:pt x="8677275" y="0"/>
                  </a:lnTo>
                  <a:lnTo>
                    <a:pt x="8677275" y="714375"/>
                  </a:lnTo>
                  <a:lnTo>
                    <a:pt x="7943850" y="723900"/>
                  </a:lnTo>
                  <a:lnTo>
                    <a:pt x="7953375" y="1457325"/>
                  </a:lnTo>
                  <a:lnTo>
                    <a:pt x="8677275" y="1447800"/>
                  </a:lnTo>
                  <a:lnTo>
                    <a:pt x="8677275" y="2162175"/>
                  </a:lnTo>
                  <a:lnTo>
                    <a:pt x="7943850" y="2171700"/>
                  </a:lnTo>
                  <a:lnTo>
                    <a:pt x="7943850" y="2886075"/>
                  </a:lnTo>
                  <a:lnTo>
                    <a:pt x="8667750" y="2886075"/>
                  </a:lnTo>
                  <a:lnTo>
                    <a:pt x="8677275" y="3609975"/>
                  </a:lnTo>
                  <a:lnTo>
                    <a:pt x="19050" y="36099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4139952" y="889630"/>
              <a:ext cx="3888432" cy="1291357"/>
            </a:xfrm>
            <a:custGeom>
              <a:avLst/>
              <a:gdLst>
                <a:gd name="connsiteX0" fmla="*/ 736600 w 8674100"/>
                <a:gd name="connsiteY0" fmla="*/ 0 h 3619500"/>
                <a:gd name="connsiteX1" fmla="*/ 736600 w 8674100"/>
                <a:gd name="connsiteY1" fmla="*/ 749300 h 3619500"/>
                <a:gd name="connsiteX2" fmla="*/ 38100 w 8674100"/>
                <a:gd name="connsiteY2" fmla="*/ 749300 h 3619500"/>
                <a:gd name="connsiteX3" fmla="*/ 25400 w 8674100"/>
                <a:gd name="connsiteY3" fmla="*/ 1422400 h 3619500"/>
                <a:gd name="connsiteX4" fmla="*/ 749300 w 8674100"/>
                <a:gd name="connsiteY4" fmla="*/ 1435100 h 3619500"/>
                <a:gd name="connsiteX5" fmla="*/ 749300 w 8674100"/>
                <a:gd name="connsiteY5" fmla="*/ 2184400 h 3619500"/>
                <a:gd name="connsiteX6" fmla="*/ 0 w 8674100"/>
                <a:gd name="connsiteY6" fmla="*/ 2171700 h 3619500"/>
                <a:gd name="connsiteX7" fmla="*/ 12700 w 8674100"/>
                <a:gd name="connsiteY7" fmla="*/ 2933700 h 3619500"/>
                <a:gd name="connsiteX8" fmla="*/ 762000 w 8674100"/>
                <a:gd name="connsiteY8" fmla="*/ 2933700 h 3619500"/>
                <a:gd name="connsiteX9" fmla="*/ 774700 w 8674100"/>
                <a:gd name="connsiteY9" fmla="*/ 3606800 h 3619500"/>
                <a:gd name="connsiteX10" fmla="*/ 8674100 w 8674100"/>
                <a:gd name="connsiteY10" fmla="*/ 3619500 h 3619500"/>
                <a:gd name="connsiteX11" fmla="*/ 8674100 w 8674100"/>
                <a:gd name="connsiteY11" fmla="*/ 0 h 3619500"/>
                <a:gd name="connsiteX12" fmla="*/ 736600 w 8674100"/>
                <a:gd name="connsiteY12" fmla="*/ 0 h 361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74100" h="3619500">
                  <a:moveTo>
                    <a:pt x="736600" y="0"/>
                  </a:moveTo>
                  <a:lnTo>
                    <a:pt x="736600" y="749300"/>
                  </a:lnTo>
                  <a:lnTo>
                    <a:pt x="38100" y="749300"/>
                  </a:lnTo>
                  <a:lnTo>
                    <a:pt x="25400" y="1422400"/>
                  </a:lnTo>
                  <a:lnTo>
                    <a:pt x="749300" y="1435100"/>
                  </a:lnTo>
                  <a:lnTo>
                    <a:pt x="749300" y="2184400"/>
                  </a:lnTo>
                  <a:lnTo>
                    <a:pt x="0" y="2171700"/>
                  </a:lnTo>
                  <a:lnTo>
                    <a:pt x="12700" y="2933700"/>
                  </a:lnTo>
                  <a:lnTo>
                    <a:pt x="762000" y="2933700"/>
                  </a:lnTo>
                  <a:lnTo>
                    <a:pt x="774700" y="3606800"/>
                  </a:lnTo>
                  <a:lnTo>
                    <a:pt x="8674100" y="3619500"/>
                  </a:lnTo>
                  <a:lnTo>
                    <a:pt x="8674100" y="0"/>
                  </a:lnTo>
                  <a:lnTo>
                    <a:pt x="73660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948596" y="3980240"/>
            <a:ext cx="3989976" cy="1104943"/>
            <a:chOff x="2453758" y="1484783"/>
            <a:chExt cx="5244595" cy="1376936"/>
          </a:xfrm>
        </p:grpSpPr>
        <p:sp>
          <p:nvSpPr>
            <p:cNvPr id="25" name="Полилиния 24"/>
            <p:cNvSpPr/>
            <p:nvPr/>
          </p:nvSpPr>
          <p:spPr>
            <a:xfrm>
              <a:off x="4427984" y="1484783"/>
              <a:ext cx="1296144" cy="1376935"/>
            </a:xfrm>
            <a:custGeom>
              <a:avLst/>
              <a:gdLst>
                <a:gd name="connsiteX0" fmla="*/ 723900 w 3619500"/>
                <a:gd name="connsiteY0" fmla="*/ 12700 h 3619500"/>
                <a:gd name="connsiteX1" fmla="*/ 736600 w 3619500"/>
                <a:gd name="connsiteY1" fmla="*/ 749300 h 3619500"/>
                <a:gd name="connsiteX2" fmla="*/ 12700 w 3619500"/>
                <a:gd name="connsiteY2" fmla="*/ 749300 h 3619500"/>
                <a:gd name="connsiteX3" fmla="*/ 12700 w 3619500"/>
                <a:gd name="connsiteY3" fmla="*/ 1473200 h 3619500"/>
                <a:gd name="connsiteX4" fmla="*/ 749300 w 3619500"/>
                <a:gd name="connsiteY4" fmla="*/ 1473200 h 3619500"/>
                <a:gd name="connsiteX5" fmla="*/ 749300 w 3619500"/>
                <a:gd name="connsiteY5" fmla="*/ 2171700 h 3619500"/>
                <a:gd name="connsiteX6" fmla="*/ 25400 w 3619500"/>
                <a:gd name="connsiteY6" fmla="*/ 2171700 h 3619500"/>
                <a:gd name="connsiteX7" fmla="*/ 38100 w 3619500"/>
                <a:gd name="connsiteY7" fmla="*/ 2159000 h 3619500"/>
                <a:gd name="connsiteX8" fmla="*/ 0 w 3619500"/>
                <a:gd name="connsiteY8" fmla="*/ 2171700 h 3619500"/>
                <a:gd name="connsiteX9" fmla="*/ 12700 w 3619500"/>
                <a:gd name="connsiteY9" fmla="*/ 2933700 h 3619500"/>
                <a:gd name="connsiteX10" fmla="*/ 749300 w 3619500"/>
                <a:gd name="connsiteY10" fmla="*/ 2946400 h 3619500"/>
                <a:gd name="connsiteX11" fmla="*/ 749300 w 3619500"/>
                <a:gd name="connsiteY11" fmla="*/ 3619500 h 3619500"/>
                <a:gd name="connsiteX12" fmla="*/ 2895600 w 3619500"/>
                <a:gd name="connsiteY12" fmla="*/ 3619500 h 3619500"/>
                <a:gd name="connsiteX13" fmla="*/ 2882900 w 3619500"/>
                <a:gd name="connsiteY13" fmla="*/ 2908300 h 3619500"/>
                <a:gd name="connsiteX14" fmla="*/ 3606800 w 3619500"/>
                <a:gd name="connsiteY14" fmla="*/ 2908300 h 3619500"/>
                <a:gd name="connsiteX15" fmla="*/ 3619500 w 3619500"/>
                <a:gd name="connsiteY15" fmla="*/ 2159000 h 3619500"/>
                <a:gd name="connsiteX16" fmla="*/ 2882900 w 3619500"/>
                <a:gd name="connsiteY16" fmla="*/ 2171700 h 3619500"/>
                <a:gd name="connsiteX17" fmla="*/ 2895600 w 3619500"/>
                <a:gd name="connsiteY17" fmla="*/ 1473200 h 3619500"/>
                <a:gd name="connsiteX18" fmla="*/ 3606800 w 3619500"/>
                <a:gd name="connsiteY18" fmla="*/ 1485900 h 3619500"/>
                <a:gd name="connsiteX19" fmla="*/ 3594100 w 3619500"/>
                <a:gd name="connsiteY19" fmla="*/ 736600 h 3619500"/>
                <a:gd name="connsiteX20" fmla="*/ 2882900 w 3619500"/>
                <a:gd name="connsiteY20" fmla="*/ 736600 h 3619500"/>
                <a:gd name="connsiteX21" fmla="*/ 2895600 w 3619500"/>
                <a:gd name="connsiteY21" fmla="*/ 0 h 3619500"/>
                <a:gd name="connsiteX22" fmla="*/ 723900 w 3619500"/>
                <a:gd name="connsiteY22" fmla="*/ 12700 h 361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19500" h="3619500">
                  <a:moveTo>
                    <a:pt x="723900" y="12700"/>
                  </a:moveTo>
                  <a:lnTo>
                    <a:pt x="736600" y="749300"/>
                  </a:lnTo>
                  <a:lnTo>
                    <a:pt x="12700" y="749300"/>
                  </a:lnTo>
                  <a:lnTo>
                    <a:pt x="12700" y="1473200"/>
                  </a:lnTo>
                  <a:lnTo>
                    <a:pt x="749300" y="1473200"/>
                  </a:lnTo>
                  <a:lnTo>
                    <a:pt x="749300" y="2171700"/>
                  </a:lnTo>
                  <a:lnTo>
                    <a:pt x="25400" y="2171700"/>
                  </a:lnTo>
                  <a:lnTo>
                    <a:pt x="38100" y="2159000"/>
                  </a:lnTo>
                  <a:lnTo>
                    <a:pt x="0" y="2171700"/>
                  </a:lnTo>
                  <a:lnTo>
                    <a:pt x="12700" y="2933700"/>
                  </a:lnTo>
                  <a:lnTo>
                    <a:pt x="749300" y="2946400"/>
                  </a:lnTo>
                  <a:lnTo>
                    <a:pt x="749300" y="3619500"/>
                  </a:lnTo>
                  <a:lnTo>
                    <a:pt x="2895600" y="3619500"/>
                  </a:lnTo>
                  <a:lnTo>
                    <a:pt x="2882900" y="2908300"/>
                  </a:lnTo>
                  <a:lnTo>
                    <a:pt x="3606800" y="2908300"/>
                  </a:lnTo>
                  <a:lnTo>
                    <a:pt x="3619500" y="2159000"/>
                  </a:lnTo>
                  <a:lnTo>
                    <a:pt x="2882900" y="2171700"/>
                  </a:lnTo>
                  <a:lnTo>
                    <a:pt x="2895600" y="1473200"/>
                  </a:lnTo>
                  <a:lnTo>
                    <a:pt x="3606800" y="1485900"/>
                  </a:lnTo>
                  <a:lnTo>
                    <a:pt x="3594100" y="736600"/>
                  </a:lnTo>
                  <a:lnTo>
                    <a:pt x="2882900" y="736600"/>
                  </a:lnTo>
                  <a:lnTo>
                    <a:pt x="2895600" y="0"/>
                  </a:lnTo>
                  <a:lnTo>
                    <a:pt x="723900" y="127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5"/>
            <p:cNvGrpSpPr/>
            <p:nvPr/>
          </p:nvGrpSpPr>
          <p:grpSpPr>
            <a:xfrm rot="10800000" flipV="1">
              <a:off x="2453758" y="1484784"/>
              <a:ext cx="5244595" cy="1376935"/>
              <a:chOff x="631890" y="1230011"/>
              <a:chExt cx="7432563" cy="1403699"/>
            </a:xfrm>
          </p:grpSpPr>
          <p:sp>
            <p:nvSpPr>
              <p:cNvPr id="27" name="Полилиния 26"/>
              <p:cNvSpPr/>
              <p:nvPr/>
            </p:nvSpPr>
            <p:spPr>
              <a:xfrm>
                <a:off x="631890" y="1230012"/>
                <a:ext cx="3297437" cy="1403698"/>
              </a:xfrm>
              <a:custGeom>
                <a:avLst/>
                <a:gdLst>
                  <a:gd name="connsiteX0" fmla="*/ 0 w 8677275"/>
                  <a:gd name="connsiteY0" fmla="*/ 0 h 3609975"/>
                  <a:gd name="connsiteX1" fmla="*/ 8677275 w 8677275"/>
                  <a:gd name="connsiteY1" fmla="*/ 0 h 3609975"/>
                  <a:gd name="connsiteX2" fmla="*/ 8677275 w 8677275"/>
                  <a:gd name="connsiteY2" fmla="*/ 714375 h 3609975"/>
                  <a:gd name="connsiteX3" fmla="*/ 7943850 w 8677275"/>
                  <a:gd name="connsiteY3" fmla="*/ 723900 h 3609975"/>
                  <a:gd name="connsiteX4" fmla="*/ 7953375 w 8677275"/>
                  <a:gd name="connsiteY4" fmla="*/ 1457325 h 3609975"/>
                  <a:gd name="connsiteX5" fmla="*/ 8677275 w 8677275"/>
                  <a:gd name="connsiteY5" fmla="*/ 1447800 h 3609975"/>
                  <a:gd name="connsiteX6" fmla="*/ 8677275 w 8677275"/>
                  <a:gd name="connsiteY6" fmla="*/ 2162175 h 3609975"/>
                  <a:gd name="connsiteX7" fmla="*/ 7943850 w 8677275"/>
                  <a:gd name="connsiteY7" fmla="*/ 2171700 h 3609975"/>
                  <a:gd name="connsiteX8" fmla="*/ 7943850 w 8677275"/>
                  <a:gd name="connsiteY8" fmla="*/ 2886075 h 3609975"/>
                  <a:gd name="connsiteX9" fmla="*/ 8667750 w 8677275"/>
                  <a:gd name="connsiteY9" fmla="*/ 2886075 h 3609975"/>
                  <a:gd name="connsiteX10" fmla="*/ 8677275 w 8677275"/>
                  <a:gd name="connsiteY10" fmla="*/ 3609975 h 3609975"/>
                  <a:gd name="connsiteX11" fmla="*/ 19050 w 8677275"/>
                  <a:gd name="connsiteY11" fmla="*/ 3609975 h 3609975"/>
                  <a:gd name="connsiteX12" fmla="*/ 0 w 8677275"/>
                  <a:gd name="connsiteY12" fmla="*/ 0 h 3609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677275" h="3609975">
                    <a:moveTo>
                      <a:pt x="0" y="0"/>
                    </a:moveTo>
                    <a:lnTo>
                      <a:pt x="8677275" y="0"/>
                    </a:lnTo>
                    <a:lnTo>
                      <a:pt x="8677275" y="714375"/>
                    </a:lnTo>
                    <a:lnTo>
                      <a:pt x="7943850" y="723900"/>
                    </a:lnTo>
                    <a:lnTo>
                      <a:pt x="7953375" y="1457325"/>
                    </a:lnTo>
                    <a:lnTo>
                      <a:pt x="8677275" y="1447800"/>
                    </a:lnTo>
                    <a:lnTo>
                      <a:pt x="8677275" y="2162175"/>
                    </a:lnTo>
                    <a:lnTo>
                      <a:pt x="7943850" y="2171700"/>
                    </a:lnTo>
                    <a:lnTo>
                      <a:pt x="7943850" y="2886075"/>
                    </a:lnTo>
                    <a:lnTo>
                      <a:pt x="8667750" y="2886075"/>
                    </a:lnTo>
                    <a:lnTo>
                      <a:pt x="8677275" y="3609975"/>
                    </a:lnTo>
                    <a:lnTo>
                      <a:pt x="19050" y="36099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flipH="1">
                <a:off x="4896100" y="1230011"/>
                <a:ext cx="3168353" cy="1400563"/>
              </a:xfrm>
              <a:custGeom>
                <a:avLst/>
                <a:gdLst>
                  <a:gd name="connsiteX0" fmla="*/ 0 w 8677275"/>
                  <a:gd name="connsiteY0" fmla="*/ 0 h 3609975"/>
                  <a:gd name="connsiteX1" fmla="*/ 8677275 w 8677275"/>
                  <a:gd name="connsiteY1" fmla="*/ 0 h 3609975"/>
                  <a:gd name="connsiteX2" fmla="*/ 8677275 w 8677275"/>
                  <a:gd name="connsiteY2" fmla="*/ 714375 h 3609975"/>
                  <a:gd name="connsiteX3" fmla="*/ 7943850 w 8677275"/>
                  <a:gd name="connsiteY3" fmla="*/ 723900 h 3609975"/>
                  <a:gd name="connsiteX4" fmla="*/ 7953375 w 8677275"/>
                  <a:gd name="connsiteY4" fmla="*/ 1457325 h 3609975"/>
                  <a:gd name="connsiteX5" fmla="*/ 8677275 w 8677275"/>
                  <a:gd name="connsiteY5" fmla="*/ 1447800 h 3609975"/>
                  <a:gd name="connsiteX6" fmla="*/ 8677275 w 8677275"/>
                  <a:gd name="connsiteY6" fmla="*/ 2162175 h 3609975"/>
                  <a:gd name="connsiteX7" fmla="*/ 7943850 w 8677275"/>
                  <a:gd name="connsiteY7" fmla="*/ 2171700 h 3609975"/>
                  <a:gd name="connsiteX8" fmla="*/ 7943850 w 8677275"/>
                  <a:gd name="connsiteY8" fmla="*/ 2886075 h 3609975"/>
                  <a:gd name="connsiteX9" fmla="*/ 8667750 w 8677275"/>
                  <a:gd name="connsiteY9" fmla="*/ 2886075 h 3609975"/>
                  <a:gd name="connsiteX10" fmla="*/ 8677275 w 8677275"/>
                  <a:gd name="connsiteY10" fmla="*/ 3609975 h 3609975"/>
                  <a:gd name="connsiteX11" fmla="*/ 19050 w 8677275"/>
                  <a:gd name="connsiteY11" fmla="*/ 3609975 h 3609975"/>
                  <a:gd name="connsiteX12" fmla="*/ 0 w 8677275"/>
                  <a:gd name="connsiteY12" fmla="*/ 0 h 3609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677275" h="3609975">
                    <a:moveTo>
                      <a:pt x="0" y="0"/>
                    </a:moveTo>
                    <a:lnTo>
                      <a:pt x="8677275" y="0"/>
                    </a:lnTo>
                    <a:lnTo>
                      <a:pt x="8677275" y="714375"/>
                    </a:lnTo>
                    <a:lnTo>
                      <a:pt x="7943850" y="723900"/>
                    </a:lnTo>
                    <a:lnTo>
                      <a:pt x="7953375" y="1457325"/>
                    </a:lnTo>
                    <a:lnTo>
                      <a:pt x="8677275" y="1447800"/>
                    </a:lnTo>
                    <a:lnTo>
                      <a:pt x="8677275" y="2162175"/>
                    </a:lnTo>
                    <a:lnTo>
                      <a:pt x="7943850" y="2171700"/>
                    </a:lnTo>
                    <a:lnTo>
                      <a:pt x="7943850" y="2886075"/>
                    </a:lnTo>
                    <a:lnTo>
                      <a:pt x="8667750" y="2886075"/>
                    </a:lnTo>
                    <a:lnTo>
                      <a:pt x="8677275" y="3609975"/>
                    </a:lnTo>
                    <a:lnTo>
                      <a:pt x="19050" y="36099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9" name="Группа 28"/>
          <p:cNvGrpSpPr/>
          <p:nvPr/>
        </p:nvGrpSpPr>
        <p:grpSpPr>
          <a:xfrm>
            <a:off x="241771" y="5445224"/>
            <a:ext cx="3970189" cy="1008112"/>
            <a:chOff x="186277" y="5301210"/>
            <a:chExt cx="5429839" cy="1276434"/>
          </a:xfrm>
        </p:grpSpPr>
        <p:sp>
          <p:nvSpPr>
            <p:cNvPr id="30" name="Полилиния 29"/>
            <p:cNvSpPr/>
            <p:nvPr/>
          </p:nvSpPr>
          <p:spPr>
            <a:xfrm>
              <a:off x="186277" y="5301210"/>
              <a:ext cx="3167530" cy="1276434"/>
            </a:xfrm>
            <a:custGeom>
              <a:avLst/>
              <a:gdLst>
                <a:gd name="connsiteX0" fmla="*/ 0 w 4339988"/>
                <a:gd name="connsiteY0" fmla="*/ 13647 h 5090615"/>
                <a:gd name="connsiteX1" fmla="*/ 4326340 w 4339988"/>
                <a:gd name="connsiteY1" fmla="*/ 0 h 5090615"/>
                <a:gd name="connsiteX2" fmla="*/ 4326340 w 4339988"/>
                <a:gd name="connsiteY2" fmla="*/ 736979 h 5090615"/>
                <a:gd name="connsiteX3" fmla="*/ 3616657 w 4339988"/>
                <a:gd name="connsiteY3" fmla="*/ 750627 h 5090615"/>
                <a:gd name="connsiteX4" fmla="*/ 3616657 w 4339988"/>
                <a:gd name="connsiteY4" fmla="*/ 1446662 h 5090615"/>
                <a:gd name="connsiteX5" fmla="*/ 4339988 w 4339988"/>
                <a:gd name="connsiteY5" fmla="*/ 1460310 h 5090615"/>
                <a:gd name="connsiteX6" fmla="*/ 4339988 w 4339988"/>
                <a:gd name="connsiteY6" fmla="*/ 2210937 h 5090615"/>
                <a:gd name="connsiteX7" fmla="*/ 3616657 w 4339988"/>
                <a:gd name="connsiteY7" fmla="*/ 2210937 h 5090615"/>
                <a:gd name="connsiteX8" fmla="*/ 3616657 w 4339988"/>
                <a:gd name="connsiteY8" fmla="*/ 2893325 h 5090615"/>
                <a:gd name="connsiteX9" fmla="*/ 4339988 w 4339988"/>
                <a:gd name="connsiteY9" fmla="*/ 2906973 h 5090615"/>
                <a:gd name="connsiteX10" fmla="*/ 4339988 w 4339988"/>
                <a:gd name="connsiteY10" fmla="*/ 3616656 h 5090615"/>
                <a:gd name="connsiteX11" fmla="*/ 3603009 w 4339988"/>
                <a:gd name="connsiteY11" fmla="*/ 3616656 h 5090615"/>
                <a:gd name="connsiteX12" fmla="*/ 3616657 w 4339988"/>
                <a:gd name="connsiteY12" fmla="*/ 4353636 h 5090615"/>
                <a:gd name="connsiteX13" fmla="*/ 4339988 w 4339988"/>
                <a:gd name="connsiteY13" fmla="*/ 4339988 h 5090615"/>
                <a:gd name="connsiteX14" fmla="*/ 4339988 w 4339988"/>
                <a:gd name="connsiteY14" fmla="*/ 5090615 h 5090615"/>
                <a:gd name="connsiteX15" fmla="*/ 0 w 4339988"/>
                <a:gd name="connsiteY15" fmla="*/ 5076967 h 5090615"/>
                <a:gd name="connsiteX16" fmla="*/ 0 w 4339988"/>
                <a:gd name="connsiteY16" fmla="*/ 13647 h 509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39988" h="5090615">
                  <a:moveTo>
                    <a:pt x="0" y="13647"/>
                  </a:moveTo>
                  <a:lnTo>
                    <a:pt x="4326340" y="0"/>
                  </a:lnTo>
                  <a:lnTo>
                    <a:pt x="4326340" y="736979"/>
                  </a:lnTo>
                  <a:lnTo>
                    <a:pt x="3616657" y="750627"/>
                  </a:lnTo>
                  <a:lnTo>
                    <a:pt x="3616657" y="1446662"/>
                  </a:lnTo>
                  <a:lnTo>
                    <a:pt x="4339988" y="1460310"/>
                  </a:lnTo>
                  <a:lnTo>
                    <a:pt x="4339988" y="2210937"/>
                  </a:lnTo>
                  <a:lnTo>
                    <a:pt x="3616657" y="2210937"/>
                  </a:lnTo>
                  <a:lnTo>
                    <a:pt x="3616657" y="2893325"/>
                  </a:lnTo>
                  <a:lnTo>
                    <a:pt x="4339988" y="2906973"/>
                  </a:lnTo>
                  <a:lnTo>
                    <a:pt x="4339988" y="3616656"/>
                  </a:lnTo>
                  <a:lnTo>
                    <a:pt x="3603009" y="3616656"/>
                  </a:lnTo>
                  <a:lnTo>
                    <a:pt x="3616657" y="4353636"/>
                  </a:lnTo>
                  <a:lnTo>
                    <a:pt x="4339988" y="4339988"/>
                  </a:lnTo>
                  <a:lnTo>
                    <a:pt x="4339988" y="5090615"/>
                  </a:lnTo>
                  <a:lnTo>
                    <a:pt x="0" y="5076967"/>
                  </a:lnTo>
                  <a:lnTo>
                    <a:pt x="0" y="1364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2807804" y="5301210"/>
              <a:ext cx="2808312" cy="1276434"/>
            </a:xfrm>
            <a:custGeom>
              <a:avLst/>
              <a:gdLst>
                <a:gd name="connsiteX0" fmla="*/ 750627 w 4394579"/>
                <a:gd name="connsiteY0" fmla="*/ 0 h 5049672"/>
                <a:gd name="connsiteX1" fmla="*/ 764275 w 4394579"/>
                <a:gd name="connsiteY1" fmla="*/ 723332 h 5049672"/>
                <a:gd name="connsiteX2" fmla="*/ 13648 w 4394579"/>
                <a:gd name="connsiteY2" fmla="*/ 736979 h 5049672"/>
                <a:gd name="connsiteX3" fmla="*/ 27296 w 4394579"/>
                <a:gd name="connsiteY3" fmla="*/ 1419367 h 5049672"/>
                <a:gd name="connsiteX4" fmla="*/ 777922 w 4394579"/>
                <a:gd name="connsiteY4" fmla="*/ 1433015 h 5049672"/>
                <a:gd name="connsiteX5" fmla="*/ 777922 w 4394579"/>
                <a:gd name="connsiteY5" fmla="*/ 2183642 h 5049672"/>
                <a:gd name="connsiteX6" fmla="*/ 27296 w 4394579"/>
                <a:gd name="connsiteY6" fmla="*/ 2197290 h 5049672"/>
                <a:gd name="connsiteX7" fmla="*/ 40943 w 4394579"/>
                <a:gd name="connsiteY7" fmla="*/ 2893326 h 5049672"/>
                <a:gd name="connsiteX8" fmla="*/ 777922 w 4394579"/>
                <a:gd name="connsiteY8" fmla="*/ 2893326 h 5049672"/>
                <a:gd name="connsiteX9" fmla="*/ 777922 w 4394579"/>
                <a:gd name="connsiteY9" fmla="*/ 3630305 h 5049672"/>
                <a:gd name="connsiteX10" fmla="*/ 0 w 4394579"/>
                <a:gd name="connsiteY10" fmla="*/ 3630305 h 5049672"/>
                <a:gd name="connsiteX11" fmla="*/ 27296 w 4394579"/>
                <a:gd name="connsiteY11" fmla="*/ 4380932 h 5049672"/>
                <a:gd name="connsiteX12" fmla="*/ 27296 w 4394579"/>
                <a:gd name="connsiteY12" fmla="*/ 4380932 h 5049672"/>
                <a:gd name="connsiteX13" fmla="*/ 27296 w 4394579"/>
                <a:gd name="connsiteY13" fmla="*/ 4326341 h 5049672"/>
                <a:gd name="connsiteX14" fmla="*/ 777922 w 4394579"/>
                <a:gd name="connsiteY14" fmla="*/ 4326341 h 5049672"/>
                <a:gd name="connsiteX15" fmla="*/ 764275 w 4394579"/>
                <a:gd name="connsiteY15" fmla="*/ 5049672 h 5049672"/>
                <a:gd name="connsiteX16" fmla="*/ 4394579 w 4394579"/>
                <a:gd name="connsiteY16" fmla="*/ 5008729 h 5049672"/>
                <a:gd name="connsiteX17" fmla="*/ 4380931 w 4394579"/>
                <a:gd name="connsiteY17" fmla="*/ 0 h 5049672"/>
                <a:gd name="connsiteX18" fmla="*/ 750627 w 4394579"/>
                <a:gd name="connsiteY18" fmla="*/ 0 h 504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94579" h="5049672">
                  <a:moveTo>
                    <a:pt x="750627" y="0"/>
                  </a:moveTo>
                  <a:lnTo>
                    <a:pt x="764275" y="723332"/>
                  </a:lnTo>
                  <a:lnTo>
                    <a:pt x="13648" y="736979"/>
                  </a:lnTo>
                  <a:lnTo>
                    <a:pt x="27296" y="1419367"/>
                  </a:lnTo>
                  <a:lnTo>
                    <a:pt x="777922" y="1433015"/>
                  </a:lnTo>
                  <a:lnTo>
                    <a:pt x="777922" y="2183642"/>
                  </a:lnTo>
                  <a:lnTo>
                    <a:pt x="27296" y="2197290"/>
                  </a:lnTo>
                  <a:lnTo>
                    <a:pt x="40943" y="2893326"/>
                  </a:lnTo>
                  <a:lnTo>
                    <a:pt x="777922" y="2893326"/>
                  </a:lnTo>
                  <a:lnTo>
                    <a:pt x="777922" y="3630305"/>
                  </a:lnTo>
                  <a:lnTo>
                    <a:pt x="0" y="3630305"/>
                  </a:lnTo>
                  <a:lnTo>
                    <a:pt x="27296" y="4380932"/>
                  </a:lnTo>
                  <a:lnTo>
                    <a:pt x="27296" y="4380932"/>
                  </a:lnTo>
                  <a:lnTo>
                    <a:pt x="27296" y="4326341"/>
                  </a:lnTo>
                  <a:lnTo>
                    <a:pt x="777922" y="4326341"/>
                  </a:lnTo>
                  <a:lnTo>
                    <a:pt x="764275" y="5049672"/>
                  </a:lnTo>
                  <a:lnTo>
                    <a:pt x="4394579" y="5008729"/>
                  </a:lnTo>
                  <a:cubicBezTo>
                    <a:pt x="4390030" y="3339153"/>
                    <a:pt x="4385480" y="1669576"/>
                    <a:pt x="4380931" y="0"/>
                  </a:cubicBezTo>
                  <a:lnTo>
                    <a:pt x="750627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013791" y="5429003"/>
            <a:ext cx="3924781" cy="1008112"/>
            <a:chOff x="186277" y="5301210"/>
            <a:chExt cx="7370368" cy="1276434"/>
          </a:xfrm>
        </p:grpSpPr>
        <p:sp>
          <p:nvSpPr>
            <p:cNvPr id="33" name="Полилиния 32"/>
            <p:cNvSpPr/>
            <p:nvPr/>
          </p:nvSpPr>
          <p:spPr>
            <a:xfrm>
              <a:off x="186277" y="5301210"/>
              <a:ext cx="3167530" cy="1276434"/>
            </a:xfrm>
            <a:custGeom>
              <a:avLst/>
              <a:gdLst>
                <a:gd name="connsiteX0" fmla="*/ 0 w 4339988"/>
                <a:gd name="connsiteY0" fmla="*/ 13647 h 5090615"/>
                <a:gd name="connsiteX1" fmla="*/ 4326340 w 4339988"/>
                <a:gd name="connsiteY1" fmla="*/ 0 h 5090615"/>
                <a:gd name="connsiteX2" fmla="*/ 4326340 w 4339988"/>
                <a:gd name="connsiteY2" fmla="*/ 736979 h 5090615"/>
                <a:gd name="connsiteX3" fmla="*/ 3616657 w 4339988"/>
                <a:gd name="connsiteY3" fmla="*/ 750627 h 5090615"/>
                <a:gd name="connsiteX4" fmla="*/ 3616657 w 4339988"/>
                <a:gd name="connsiteY4" fmla="*/ 1446662 h 5090615"/>
                <a:gd name="connsiteX5" fmla="*/ 4339988 w 4339988"/>
                <a:gd name="connsiteY5" fmla="*/ 1460310 h 5090615"/>
                <a:gd name="connsiteX6" fmla="*/ 4339988 w 4339988"/>
                <a:gd name="connsiteY6" fmla="*/ 2210937 h 5090615"/>
                <a:gd name="connsiteX7" fmla="*/ 3616657 w 4339988"/>
                <a:gd name="connsiteY7" fmla="*/ 2210937 h 5090615"/>
                <a:gd name="connsiteX8" fmla="*/ 3616657 w 4339988"/>
                <a:gd name="connsiteY8" fmla="*/ 2893325 h 5090615"/>
                <a:gd name="connsiteX9" fmla="*/ 4339988 w 4339988"/>
                <a:gd name="connsiteY9" fmla="*/ 2906973 h 5090615"/>
                <a:gd name="connsiteX10" fmla="*/ 4339988 w 4339988"/>
                <a:gd name="connsiteY10" fmla="*/ 3616656 h 5090615"/>
                <a:gd name="connsiteX11" fmla="*/ 3603009 w 4339988"/>
                <a:gd name="connsiteY11" fmla="*/ 3616656 h 5090615"/>
                <a:gd name="connsiteX12" fmla="*/ 3616657 w 4339988"/>
                <a:gd name="connsiteY12" fmla="*/ 4353636 h 5090615"/>
                <a:gd name="connsiteX13" fmla="*/ 4339988 w 4339988"/>
                <a:gd name="connsiteY13" fmla="*/ 4339988 h 5090615"/>
                <a:gd name="connsiteX14" fmla="*/ 4339988 w 4339988"/>
                <a:gd name="connsiteY14" fmla="*/ 5090615 h 5090615"/>
                <a:gd name="connsiteX15" fmla="*/ 0 w 4339988"/>
                <a:gd name="connsiteY15" fmla="*/ 5076967 h 5090615"/>
                <a:gd name="connsiteX16" fmla="*/ 0 w 4339988"/>
                <a:gd name="connsiteY16" fmla="*/ 13647 h 509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39988" h="5090615">
                  <a:moveTo>
                    <a:pt x="0" y="13647"/>
                  </a:moveTo>
                  <a:lnTo>
                    <a:pt x="4326340" y="0"/>
                  </a:lnTo>
                  <a:lnTo>
                    <a:pt x="4326340" y="736979"/>
                  </a:lnTo>
                  <a:lnTo>
                    <a:pt x="3616657" y="750627"/>
                  </a:lnTo>
                  <a:lnTo>
                    <a:pt x="3616657" y="1446662"/>
                  </a:lnTo>
                  <a:lnTo>
                    <a:pt x="4339988" y="1460310"/>
                  </a:lnTo>
                  <a:lnTo>
                    <a:pt x="4339988" y="2210937"/>
                  </a:lnTo>
                  <a:lnTo>
                    <a:pt x="3616657" y="2210937"/>
                  </a:lnTo>
                  <a:lnTo>
                    <a:pt x="3616657" y="2893325"/>
                  </a:lnTo>
                  <a:lnTo>
                    <a:pt x="4339988" y="2906973"/>
                  </a:lnTo>
                  <a:lnTo>
                    <a:pt x="4339988" y="3616656"/>
                  </a:lnTo>
                  <a:lnTo>
                    <a:pt x="3603009" y="3616656"/>
                  </a:lnTo>
                  <a:lnTo>
                    <a:pt x="3616657" y="4353636"/>
                  </a:lnTo>
                  <a:lnTo>
                    <a:pt x="4339988" y="4339988"/>
                  </a:lnTo>
                  <a:lnTo>
                    <a:pt x="4339988" y="5090615"/>
                  </a:lnTo>
                  <a:lnTo>
                    <a:pt x="0" y="5076967"/>
                  </a:lnTo>
                  <a:lnTo>
                    <a:pt x="0" y="1364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4748333" y="5301210"/>
              <a:ext cx="2808312" cy="1276434"/>
            </a:xfrm>
            <a:custGeom>
              <a:avLst/>
              <a:gdLst>
                <a:gd name="connsiteX0" fmla="*/ 750627 w 4394579"/>
                <a:gd name="connsiteY0" fmla="*/ 0 h 5049672"/>
                <a:gd name="connsiteX1" fmla="*/ 764275 w 4394579"/>
                <a:gd name="connsiteY1" fmla="*/ 723332 h 5049672"/>
                <a:gd name="connsiteX2" fmla="*/ 13648 w 4394579"/>
                <a:gd name="connsiteY2" fmla="*/ 736979 h 5049672"/>
                <a:gd name="connsiteX3" fmla="*/ 27296 w 4394579"/>
                <a:gd name="connsiteY3" fmla="*/ 1419367 h 5049672"/>
                <a:gd name="connsiteX4" fmla="*/ 777922 w 4394579"/>
                <a:gd name="connsiteY4" fmla="*/ 1433015 h 5049672"/>
                <a:gd name="connsiteX5" fmla="*/ 777922 w 4394579"/>
                <a:gd name="connsiteY5" fmla="*/ 2183642 h 5049672"/>
                <a:gd name="connsiteX6" fmla="*/ 27296 w 4394579"/>
                <a:gd name="connsiteY6" fmla="*/ 2197290 h 5049672"/>
                <a:gd name="connsiteX7" fmla="*/ 40943 w 4394579"/>
                <a:gd name="connsiteY7" fmla="*/ 2893326 h 5049672"/>
                <a:gd name="connsiteX8" fmla="*/ 777922 w 4394579"/>
                <a:gd name="connsiteY8" fmla="*/ 2893326 h 5049672"/>
                <a:gd name="connsiteX9" fmla="*/ 777922 w 4394579"/>
                <a:gd name="connsiteY9" fmla="*/ 3630305 h 5049672"/>
                <a:gd name="connsiteX10" fmla="*/ 0 w 4394579"/>
                <a:gd name="connsiteY10" fmla="*/ 3630305 h 5049672"/>
                <a:gd name="connsiteX11" fmla="*/ 27296 w 4394579"/>
                <a:gd name="connsiteY11" fmla="*/ 4380932 h 5049672"/>
                <a:gd name="connsiteX12" fmla="*/ 27296 w 4394579"/>
                <a:gd name="connsiteY12" fmla="*/ 4380932 h 5049672"/>
                <a:gd name="connsiteX13" fmla="*/ 27296 w 4394579"/>
                <a:gd name="connsiteY13" fmla="*/ 4326341 h 5049672"/>
                <a:gd name="connsiteX14" fmla="*/ 777922 w 4394579"/>
                <a:gd name="connsiteY14" fmla="*/ 4326341 h 5049672"/>
                <a:gd name="connsiteX15" fmla="*/ 764275 w 4394579"/>
                <a:gd name="connsiteY15" fmla="*/ 5049672 h 5049672"/>
                <a:gd name="connsiteX16" fmla="*/ 4394579 w 4394579"/>
                <a:gd name="connsiteY16" fmla="*/ 5008729 h 5049672"/>
                <a:gd name="connsiteX17" fmla="*/ 4380931 w 4394579"/>
                <a:gd name="connsiteY17" fmla="*/ 0 h 5049672"/>
                <a:gd name="connsiteX18" fmla="*/ 750627 w 4394579"/>
                <a:gd name="connsiteY18" fmla="*/ 0 h 504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94579" h="5049672">
                  <a:moveTo>
                    <a:pt x="750627" y="0"/>
                  </a:moveTo>
                  <a:lnTo>
                    <a:pt x="764275" y="723332"/>
                  </a:lnTo>
                  <a:lnTo>
                    <a:pt x="13648" y="736979"/>
                  </a:lnTo>
                  <a:lnTo>
                    <a:pt x="27296" y="1419367"/>
                  </a:lnTo>
                  <a:lnTo>
                    <a:pt x="777922" y="1433015"/>
                  </a:lnTo>
                  <a:lnTo>
                    <a:pt x="777922" y="2183642"/>
                  </a:lnTo>
                  <a:lnTo>
                    <a:pt x="27296" y="2197290"/>
                  </a:lnTo>
                  <a:lnTo>
                    <a:pt x="40943" y="2893326"/>
                  </a:lnTo>
                  <a:lnTo>
                    <a:pt x="777922" y="2893326"/>
                  </a:lnTo>
                  <a:lnTo>
                    <a:pt x="777922" y="3630305"/>
                  </a:lnTo>
                  <a:lnTo>
                    <a:pt x="0" y="3630305"/>
                  </a:lnTo>
                  <a:lnTo>
                    <a:pt x="27296" y="4380932"/>
                  </a:lnTo>
                  <a:lnTo>
                    <a:pt x="27296" y="4380932"/>
                  </a:lnTo>
                  <a:lnTo>
                    <a:pt x="27296" y="4326341"/>
                  </a:lnTo>
                  <a:lnTo>
                    <a:pt x="777922" y="4326341"/>
                  </a:lnTo>
                  <a:lnTo>
                    <a:pt x="764275" y="5049672"/>
                  </a:lnTo>
                  <a:lnTo>
                    <a:pt x="4394579" y="5008729"/>
                  </a:lnTo>
                  <a:cubicBezTo>
                    <a:pt x="4390030" y="3339153"/>
                    <a:pt x="4385480" y="1669576"/>
                    <a:pt x="4380931" y="0"/>
                  </a:cubicBezTo>
                  <a:lnTo>
                    <a:pt x="750627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Полилиния 34"/>
          <p:cNvSpPr/>
          <p:nvPr/>
        </p:nvSpPr>
        <p:spPr>
          <a:xfrm>
            <a:off x="6408445" y="5429003"/>
            <a:ext cx="1322382" cy="1008112"/>
          </a:xfrm>
          <a:custGeom>
            <a:avLst/>
            <a:gdLst>
              <a:gd name="connsiteX0" fmla="*/ 736979 w 3643952"/>
              <a:gd name="connsiteY0" fmla="*/ 0 h 5063319"/>
              <a:gd name="connsiteX1" fmla="*/ 736979 w 3643952"/>
              <a:gd name="connsiteY1" fmla="*/ 736979 h 5063319"/>
              <a:gd name="connsiteX2" fmla="*/ 0 w 3643952"/>
              <a:gd name="connsiteY2" fmla="*/ 736979 h 5063319"/>
              <a:gd name="connsiteX3" fmla="*/ 13647 w 3643952"/>
              <a:gd name="connsiteY3" fmla="*/ 1446663 h 5063319"/>
              <a:gd name="connsiteX4" fmla="*/ 764274 w 3643952"/>
              <a:gd name="connsiteY4" fmla="*/ 1446663 h 5063319"/>
              <a:gd name="connsiteX5" fmla="*/ 764274 w 3643952"/>
              <a:gd name="connsiteY5" fmla="*/ 2169994 h 5063319"/>
              <a:gd name="connsiteX6" fmla="*/ 13647 w 3643952"/>
              <a:gd name="connsiteY6" fmla="*/ 2183642 h 5063319"/>
              <a:gd name="connsiteX7" fmla="*/ 27295 w 3643952"/>
              <a:gd name="connsiteY7" fmla="*/ 2906973 h 5063319"/>
              <a:gd name="connsiteX8" fmla="*/ 750626 w 3643952"/>
              <a:gd name="connsiteY8" fmla="*/ 2906973 h 5063319"/>
              <a:gd name="connsiteX9" fmla="*/ 750626 w 3643952"/>
              <a:gd name="connsiteY9" fmla="*/ 3630305 h 5063319"/>
              <a:gd name="connsiteX10" fmla="*/ 13647 w 3643952"/>
              <a:gd name="connsiteY10" fmla="*/ 3630305 h 5063319"/>
              <a:gd name="connsiteX11" fmla="*/ 13647 w 3643952"/>
              <a:gd name="connsiteY11" fmla="*/ 4353636 h 5063319"/>
              <a:gd name="connsiteX12" fmla="*/ 736979 w 3643952"/>
              <a:gd name="connsiteY12" fmla="*/ 4367284 h 5063319"/>
              <a:gd name="connsiteX13" fmla="*/ 736979 w 3643952"/>
              <a:gd name="connsiteY13" fmla="*/ 5063319 h 5063319"/>
              <a:gd name="connsiteX14" fmla="*/ 3630304 w 3643952"/>
              <a:gd name="connsiteY14" fmla="*/ 5063319 h 5063319"/>
              <a:gd name="connsiteX15" fmla="*/ 3643952 w 3643952"/>
              <a:gd name="connsiteY15" fmla="*/ 4326340 h 5063319"/>
              <a:gd name="connsiteX16" fmla="*/ 2879677 w 3643952"/>
              <a:gd name="connsiteY16" fmla="*/ 4326340 h 5063319"/>
              <a:gd name="connsiteX17" fmla="*/ 2893325 w 3643952"/>
              <a:gd name="connsiteY17" fmla="*/ 3616657 h 5063319"/>
              <a:gd name="connsiteX18" fmla="*/ 3643952 w 3643952"/>
              <a:gd name="connsiteY18" fmla="*/ 3616657 h 5063319"/>
              <a:gd name="connsiteX19" fmla="*/ 3630304 w 3643952"/>
              <a:gd name="connsiteY19" fmla="*/ 2879678 h 5063319"/>
              <a:gd name="connsiteX20" fmla="*/ 2906973 w 3643952"/>
              <a:gd name="connsiteY20" fmla="*/ 2879678 h 5063319"/>
              <a:gd name="connsiteX21" fmla="*/ 2906973 w 3643952"/>
              <a:gd name="connsiteY21" fmla="*/ 2156346 h 5063319"/>
              <a:gd name="connsiteX22" fmla="*/ 3630304 w 3643952"/>
              <a:gd name="connsiteY22" fmla="*/ 2169994 h 5063319"/>
              <a:gd name="connsiteX23" fmla="*/ 3616656 w 3643952"/>
              <a:gd name="connsiteY23" fmla="*/ 1433015 h 5063319"/>
              <a:gd name="connsiteX24" fmla="*/ 2906973 w 3643952"/>
              <a:gd name="connsiteY24" fmla="*/ 1433015 h 5063319"/>
              <a:gd name="connsiteX25" fmla="*/ 2893325 w 3643952"/>
              <a:gd name="connsiteY25" fmla="*/ 736979 h 5063319"/>
              <a:gd name="connsiteX26" fmla="*/ 3603009 w 3643952"/>
              <a:gd name="connsiteY26" fmla="*/ 750627 h 5063319"/>
              <a:gd name="connsiteX27" fmla="*/ 3589361 w 3643952"/>
              <a:gd name="connsiteY27" fmla="*/ 13648 h 5063319"/>
              <a:gd name="connsiteX28" fmla="*/ 736979 w 3643952"/>
              <a:gd name="connsiteY28" fmla="*/ 0 h 50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3952" h="5063319">
                <a:moveTo>
                  <a:pt x="736979" y="0"/>
                </a:moveTo>
                <a:lnTo>
                  <a:pt x="736979" y="736979"/>
                </a:lnTo>
                <a:lnTo>
                  <a:pt x="0" y="736979"/>
                </a:lnTo>
                <a:lnTo>
                  <a:pt x="13647" y="1446663"/>
                </a:lnTo>
                <a:lnTo>
                  <a:pt x="764274" y="1446663"/>
                </a:lnTo>
                <a:lnTo>
                  <a:pt x="764274" y="2169994"/>
                </a:lnTo>
                <a:lnTo>
                  <a:pt x="13647" y="2183642"/>
                </a:lnTo>
                <a:lnTo>
                  <a:pt x="27295" y="2906973"/>
                </a:lnTo>
                <a:lnTo>
                  <a:pt x="750626" y="2906973"/>
                </a:lnTo>
                <a:lnTo>
                  <a:pt x="750626" y="3630305"/>
                </a:lnTo>
                <a:lnTo>
                  <a:pt x="13647" y="3630305"/>
                </a:lnTo>
                <a:lnTo>
                  <a:pt x="13647" y="4353636"/>
                </a:lnTo>
                <a:lnTo>
                  <a:pt x="736979" y="4367284"/>
                </a:lnTo>
                <a:lnTo>
                  <a:pt x="736979" y="5063319"/>
                </a:lnTo>
                <a:lnTo>
                  <a:pt x="3630304" y="5063319"/>
                </a:lnTo>
                <a:lnTo>
                  <a:pt x="3643952" y="4326340"/>
                </a:lnTo>
                <a:lnTo>
                  <a:pt x="2879677" y="4326340"/>
                </a:lnTo>
                <a:lnTo>
                  <a:pt x="2893325" y="3616657"/>
                </a:lnTo>
                <a:lnTo>
                  <a:pt x="3643952" y="3616657"/>
                </a:lnTo>
                <a:lnTo>
                  <a:pt x="3630304" y="2879678"/>
                </a:lnTo>
                <a:lnTo>
                  <a:pt x="2906973" y="2879678"/>
                </a:lnTo>
                <a:lnTo>
                  <a:pt x="2906973" y="2156346"/>
                </a:lnTo>
                <a:lnTo>
                  <a:pt x="3630304" y="2169994"/>
                </a:lnTo>
                <a:lnTo>
                  <a:pt x="3616656" y="1433015"/>
                </a:lnTo>
                <a:lnTo>
                  <a:pt x="2906973" y="1433015"/>
                </a:lnTo>
                <a:lnTo>
                  <a:pt x="2893325" y="736979"/>
                </a:lnTo>
                <a:lnTo>
                  <a:pt x="3603009" y="750627"/>
                </a:lnTo>
                <a:lnTo>
                  <a:pt x="3589361" y="13648"/>
                </a:lnTo>
                <a:lnTo>
                  <a:pt x="736979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86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  <p:bldP spid="20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10"/>
          <p:cNvSpPr/>
          <p:nvPr/>
        </p:nvSpPr>
        <p:spPr>
          <a:xfrm>
            <a:off x="3617307" y="3895418"/>
            <a:ext cx="2320430" cy="1333782"/>
          </a:xfrm>
          <a:custGeom>
            <a:avLst/>
            <a:gdLst>
              <a:gd name="connsiteX0" fmla="*/ 203200 w 2664178"/>
              <a:gd name="connsiteY0" fmla="*/ 1444978 h 1444978"/>
              <a:gd name="connsiteX1" fmla="*/ 1828800 w 2664178"/>
              <a:gd name="connsiteY1" fmla="*/ 1433689 h 1444978"/>
              <a:gd name="connsiteX2" fmla="*/ 2664178 w 2664178"/>
              <a:gd name="connsiteY2" fmla="*/ 259645 h 1444978"/>
              <a:gd name="connsiteX3" fmla="*/ 2393245 w 2664178"/>
              <a:gd name="connsiteY3" fmla="*/ 0 h 1444978"/>
              <a:gd name="connsiteX4" fmla="*/ 1670756 w 2664178"/>
              <a:gd name="connsiteY4" fmla="*/ 0 h 1444978"/>
              <a:gd name="connsiteX5" fmla="*/ 1659467 w 2664178"/>
              <a:gd name="connsiteY5" fmla="*/ 756356 h 1444978"/>
              <a:gd name="connsiteX6" fmla="*/ 948267 w 2664178"/>
              <a:gd name="connsiteY6" fmla="*/ 22578 h 1444978"/>
              <a:gd name="connsiteX7" fmla="*/ 0 w 2664178"/>
              <a:gd name="connsiteY7" fmla="*/ 496711 h 1444978"/>
              <a:gd name="connsiteX8" fmla="*/ 203200 w 2664178"/>
              <a:gd name="connsiteY8" fmla="*/ 1444978 h 1444978"/>
              <a:gd name="connsiteX0" fmla="*/ 214489 w 2664178"/>
              <a:gd name="connsiteY0" fmla="*/ 1444978 h 1444978"/>
              <a:gd name="connsiteX1" fmla="*/ 1828800 w 2664178"/>
              <a:gd name="connsiteY1" fmla="*/ 1433689 h 1444978"/>
              <a:gd name="connsiteX2" fmla="*/ 2664178 w 2664178"/>
              <a:gd name="connsiteY2" fmla="*/ 259645 h 1444978"/>
              <a:gd name="connsiteX3" fmla="*/ 2393245 w 2664178"/>
              <a:gd name="connsiteY3" fmla="*/ 0 h 1444978"/>
              <a:gd name="connsiteX4" fmla="*/ 1670756 w 2664178"/>
              <a:gd name="connsiteY4" fmla="*/ 0 h 1444978"/>
              <a:gd name="connsiteX5" fmla="*/ 1659467 w 2664178"/>
              <a:gd name="connsiteY5" fmla="*/ 756356 h 1444978"/>
              <a:gd name="connsiteX6" fmla="*/ 948267 w 2664178"/>
              <a:gd name="connsiteY6" fmla="*/ 22578 h 1444978"/>
              <a:gd name="connsiteX7" fmla="*/ 0 w 2664178"/>
              <a:gd name="connsiteY7" fmla="*/ 496711 h 1444978"/>
              <a:gd name="connsiteX8" fmla="*/ 214489 w 2664178"/>
              <a:gd name="connsiteY8" fmla="*/ 1444978 h 1444978"/>
              <a:gd name="connsiteX0" fmla="*/ 237067 w 2664178"/>
              <a:gd name="connsiteY0" fmla="*/ 1467556 h 1467556"/>
              <a:gd name="connsiteX1" fmla="*/ 1828800 w 2664178"/>
              <a:gd name="connsiteY1" fmla="*/ 1433689 h 1467556"/>
              <a:gd name="connsiteX2" fmla="*/ 2664178 w 2664178"/>
              <a:gd name="connsiteY2" fmla="*/ 259645 h 1467556"/>
              <a:gd name="connsiteX3" fmla="*/ 2393245 w 2664178"/>
              <a:gd name="connsiteY3" fmla="*/ 0 h 1467556"/>
              <a:gd name="connsiteX4" fmla="*/ 1670756 w 2664178"/>
              <a:gd name="connsiteY4" fmla="*/ 0 h 1467556"/>
              <a:gd name="connsiteX5" fmla="*/ 1659467 w 2664178"/>
              <a:gd name="connsiteY5" fmla="*/ 756356 h 1467556"/>
              <a:gd name="connsiteX6" fmla="*/ 948267 w 2664178"/>
              <a:gd name="connsiteY6" fmla="*/ 22578 h 1467556"/>
              <a:gd name="connsiteX7" fmla="*/ 0 w 2664178"/>
              <a:gd name="connsiteY7" fmla="*/ 496711 h 1467556"/>
              <a:gd name="connsiteX8" fmla="*/ 237067 w 2664178"/>
              <a:gd name="connsiteY8" fmla="*/ 1467556 h 1467556"/>
              <a:gd name="connsiteX0" fmla="*/ 225778 w 2664178"/>
              <a:gd name="connsiteY0" fmla="*/ 1456267 h 1456267"/>
              <a:gd name="connsiteX1" fmla="*/ 1828800 w 2664178"/>
              <a:gd name="connsiteY1" fmla="*/ 1433689 h 1456267"/>
              <a:gd name="connsiteX2" fmla="*/ 2664178 w 2664178"/>
              <a:gd name="connsiteY2" fmla="*/ 259645 h 1456267"/>
              <a:gd name="connsiteX3" fmla="*/ 2393245 w 2664178"/>
              <a:gd name="connsiteY3" fmla="*/ 0 h 1456267"/>
              <a:gd name="connsiteX4" fmla="*/ 1670756 w 2664178"/>
              <a:gd name="connsiteY4" fmla="*/ 0 h 1456267"/>
              <a:gd name="connsiteX5" fmla="*/ 1659467 w 2664178"/>
              <a:gd name="connsiteY5" fmla="*/ 756356 h 1456267"/>
              <a:gd name="connsiteX6" fmla="*/ 948267 w 2664178"/>
              <a:gd name="connsiteY6" fmla="*/ 22578 h 1456267"/>
              <a:gd name="connsiteX7" fmla="*/ 0 w 2664178"/>
              <a:gd name="connsiteY7" fmla="*/ 496711 h 1456267"/>
              <a:gd name="connsiteX8" fmla="*/ 225778 w 2664178"/>
              <a:gd name="connsiteY8" fmla="*/ 1456267 h 1456267"/>
              <a:gd name="connsiteX0" fmla="*/ 225778 w 2664178"/>
              <a:gd name="connsiteY0" fmla="*/ 1456267 h 1459815"/>
              <a:gd name="connsiteX1" fmla="*/ 1815737 w 2664178"/>
              <a:gd name="connsiteY1" fmla="*/ 1459815 h 1459815"/>
              <a:gd name="connsiteX2" fmla="*/ 2664178 w 2664178"/>
              <a:gd name="connsiteY2" fmla="*/ 259645 h 1459815"/>
              <a:gd name="connsiteX3" fmla="*/ 2393245 w 2664178"/>
              <a:gd name="connsiteY3" fmla="*/ 0 h 1459815"/>
              <a:gd name="connsiteX4" fmla="*/ 1670756 w 2664178"/>
              <a:gd name="connsiteY4" fmla="*/ 0 h 1459815"/>
              <a:gd name="connsiteX5" fmla="*/ 1659467 w 2664178"/>
              <a:gd name="connsiteY5" fmla="*/ 756356 h 1459815"/>
              <a:gd name="connsiteX6" fmla="*/ 948267 w 2664178"/>
              <a:gd name="connsiteY6" fmla="*/ 22578 h 1459815"/>
              <a:gd name="connsiteX7" fmla="*/ 0 w 2664178"/>
              <a:gd name="connsiteY7" fmla="*/ 496711 h 1459815"/>
              <a:gd name="connsiteX8" fmla="*/ 225778 w 2664178"/>
              <a:gd name="connsiteY8" fmla="*/ 1456267 h 145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4178" h="1459815">
                <a:moveTo>
                  <a:pt x="225778" y="1456267"/>
                </a:moveTo>
                <a:lnTo>
                  <a:pt x="1815737" y="1459815"/>
                </a:lnTo>
                <a:lnTo>
                  <a:pt x="2664178" y="259645"/>
                </a:lnTo>
                <a:lnTo>
                  <a:pt x="2393245" y="0"/>
                </a:lnTo>
                <a:lnTo>
                  <a:pt x="1670756" y="0"/>
                </a:lnTo>
                <a:lnTo>
                  <a:pt x="1659467" y="756356"/>
                </a:lnTo>
                <a:lnTo>
                  <a:pt x="948267" y="22578"/>
                </a:lnTo>
                <a:lnTo>
                  <a:pt x="0" y="496711"/>
                </a:lnTo>
                <a:lnTo>
                  <a:pt x="225778" y="1456267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218556" y="3929603"/>
            <a:ext cx="1710826" cy="1299597"/>
          </a:xfrm>
          <a:custGeom>
            <a:avLst/>
            <a:gdLst>
              <a:gd name="connsiteX0" fmla="*/ 1941689 w 1964267"/>
              <a:gd name="connsiteY0" fmla="*/ 0 h 1422400"/>
              <a:gd name="connsiteX1" fmla="*/ 1964267 w 1964267"/>
              <a:gd name="connsiteY1" fmla="*/ 1422400 h 1422400"/>
              <a:gd name="connsiteX2" fmla="*/ 0 w 1964267"/>
              <a:gd name="connsiteY2" fmla="*/ 1422400 h 1422400"/>
              <a:gd name="connsiteX3" fmla="*/ 824089 w 1964267"/>
              <a:gd name="connsiteY3" fmla="*/ 259645 h 1422400"/>
              <a:gd name="connsiteX4" fmla="*/ 1253067 w 1964267"/>
              <a:gd name="connsiteY4" fmla="*/ 733778 h 1422400"/>
              <a:gd name="connsiteX5" fmla="*/ 1941689 w 1964267"/>
              <a:gd name="connsiteY5" fmla="*/ 0 h 1422400"/>
              <a:gd name="connsiteX0" fmla="*/ 1941689 w 1964267"/>
              <a:gd name="connsiteY0" fmla="*/ 0 h 1370149"/>
              <a:gd name="connsiteX1" fmla="*/ 1964267 w 1964267"/>
              <a:gd name="connsiteY1" fmla="*/ 1370149 h 1370149"/>
              <a:gd name="connsiteX2" fmla="*/ 0 w 1964267"/>
              <a:gd name="connsiteY2" fmla="*/ 1370149 h 1370149"/>
              <a:gd name="connsiteX3" fmla="*/ 824089 w 1964267"/>
              <a:gd name="connsiteY3" fmla="*/ 207394 h 1370149"/>
              <a:gd name="connsiteX4" fmla="*/ 1253067 w 1964267"/>
              <a:gd name="connsiteY4" fmla="*/ 681527 h 1370149"/>
              <a:gd name="connsiteX5" fmla="*/ 1941689 w 1964267"/>
              <a:gd name="connsiteY5" fmla="*/ 0 h 1370149"/>
              <a:gd name="connsiteX0" fmla="*/ 1941689 w 1964267"/>
              <a:gd name="connsiteY0" fmla="*/ 0 h 1370149"/>
              <a:gd name="connsiteX1" fmla="*/ 1964267 w 1964267"/>
              <a:gd name="connsiteY1" fmla="*/ 1370149 h 1370149"/>
              <a:gd name="connsiteX2" fmla="*/ 0 w 1964267"/>
              <a:gd name="connsiteY2" fmla="*/ 1370149 h 1370149"/>
              <a:gd name="connsiteX3" fmla="*/ 824089 w 1964267"/>
              <a:gd name="connsiteY3" fmla="*/ 207394 h 1370149"/>
              <a:gd name="connsiteX4" fmla="*/ 1253067 w 1964267"/>
              <a:gd name="connsiteY4" fmla="*/ 681527 h 1370149"/>
              <a:gd name="connsiteX5" fmla="*/ 1959800 w 1964267"/>
              <a:gd name="connsiteY5" fmla="*/ 14515 h 1370149"/>
              <a:gd name="connsiteX6" fmla="*/ 1941689 w 1964267"/>
              <a:gd name="connsiteY6" fmla="*/ 0 h 1370149"/>
              <a:gd name="connsiteX0" fmla="*/ 1954752 w 1964267"/>
              <a:gd name="connsiteY0" fmla="*/ 0 h 1370149"/>
              <a:gd name="connsiteX1" fmla="*/ 1964267 w 1964267"/>
              <a:gd name="connsiteY1" fmla="*/ 1370149 h 1370149"/>
              <a:gd name="connsiteX2" fmla="*/ 0 w 1964267"/>
              <a:gd name="connsiteY2" fmla="*/ 1370149 h 1370149"/>
              <a:gd name="connsiteX3" fmla="*/ 824089 w 1964267"/>
              <a:gd name="connsiteY3" fmla="*/ 207394 h 1370149"/>
              <a:gd name="connsiteX4" fmla="*/ 1253067 w 1964267"/>
              <a:gd name="connsiteY4" fmla="*/ 681527 h 1370149"/>
              <a:gd name="connsiteX5" fmla="*/ 1959800 w 1964267"/>
              <a:gd name="connsiteY5" fmla="*/ 14515 h 1370149"/>
              <a:gd name="connsiteX6" fmla="*/ 1954752 w 1964267"/>
              <a:gd name="connsiteY6" fmla="*/ 0 h 1370149"/>
              <a:gd name="connsiteX0" fmla="*/ 1967814 w 1968449"/>
              <a:gd name="connsiteY0" fmla="*/ 0 h 1357086"/>
              <a:gd name="connsiteX1" fmla="*/ 1964267 w 1968449"/>
              <a:gd name="connsiteY1" fmla="*/ 1357086 h 1357086"/>
              <a:gd name="connsiteX2" fmla="*/ 0 w 1968449"/>
              <a:gd name="connsiteY2" fmla="*/ 1357086 h 1357086"/>
              <a:gd name="connsiteX3" fmla="*/ 824089 w 1968449"/>
              <a:gd name="connsiteY3" fmla="*/ 194331 h 1357086"/>
              <a:gd name="connsiteX4" fmla="*/ 1253067 w 1968449"/>
              <a:gd name="connsiteY4" fmla="*/ 668464 h 1357086"/>
              <a:gd name="connsiteX5" fmla="*/ 1959800 w 1968449"/>
              <a:gd name="connsiteY5" fmla="*/ 1452 h 1357086"/>
              <a:gd name="connsiteX6" fmla="*/ 1967814 w 1968449"/>
              <a:gd name="connsiteY6" fmla="*/ 0 h 1357086"/>
              <a:gd name="connsiteX0" fmla="*/ 1954751 w 1964267"/>
              <a:gd name="connsiteY0" fmla="*/ 0 h 1435463"/>
              <a:gd name="connsiteX1" fmla="*/ 1964267 w 1964267"/>
              <a:gd name="connsiteY1" fmla="*/ 1435463 h 1435463"/>
              <a:gd name="connsiteX2" fmla="*/ 0 w 1964267"/>
              <a:gd name="connsiteY2" fmla="*/ 1435463 h 1435463"/>
              <a:gd name="connsiteX3" fmla="*/ 824089 w 1964267"/>
              <a:gd name="connsiteY3" fmla="*/ 272708 h 1435463"/>
              <a:gd name="connsiteX4" fmla="*/ 1253067 w 1964267"/>
              <a:gd name="connsiteY4" fmla="*/ 746841 h 1435463"/>
              <a:gd name="connsiteX5" fmla="*/ 1959800 w 1964267"/>
              <a:gd name="connsiteY5" fmla="*/ 79829 h 1435463"/>
              <a:gd name="connsiteX6" fmla="*/ 1954751 w 1964267"/>
              <a:gd name="connsiteY6" fmla="*/ 0 h 1435463"/>
              <a:gd name="connsiteX0" fmla="*/ 1954751 w 1964267"/>
              <a:gd name="connsiteY0" fmla="*/ 0 h 1422400"/>
              <a:gd name="connsiteX1" fmla="*/ 1964267 w 1964267"/>
              <a:gd name="connsiteY1" fmla="*/ 1422400 h 1422400"/>
              <a:gd name="connsiteX2" fmla="*/ 0 w 1964267"/>
              <a:gd name="connsiteY2" fmla="*/ 1422400 h 1422400"/>
              <a:gd name="connsiteX3" fmla="*/ 824089 w 1964267"/>
              <a:gd name="connsiteY3" fmla="*/ 259645 h 1422400"/>
              <a:gd name="connsiteX4" fmla="*/ 1253067 w 1964267"/>
              <a:gd name="connsiteY4" fmla="*/ 733778 h 1422400"/>
              <a:gd name="connsiteX5" fmla="*/ 1959800 w 1964267"/>
              <a:gd name="connsiteY5" fmla="*/ 66766 h 1422400"/>
              <a:gd name="connsiteX6" fmla="*/ 1954751 w 1964267"/>
              <a:gd name="connsiteY6" fmla="*/ 0 h 1422400"/>
              <a:gd name="connsiteX0" fmla="*/ 1954751 w 1964267"/>
              <a:gd name="connsiteY0" fmla="*/ 0 h 1422400"/>
              <a:gd name="connsiteX1" fmla="*/ 1964267 w 1964267"/>
              <a:gd name="connsiteY1" fmla="*/ 1422400 h 1422400"/>
              <a:gd name="connsiteX2" fmla="*/ 0 w 1964267"/>
              <a:gd name="connsiteY2" fmla="*/ 1422400 h 1422400"/>
              <a:gd name="connsiteX3" fmla="*/ 824089 w 1964267"/>
              <a:gd name="connsiteY3" fmla="*/ 259645 h 1422400"/>
              <a:gd name="connsiteX4" fmla="*/ 1253067 w 1964267"/>
              <a:gd name="connsiteY4" fmla="*/ 733778 h 1422400"/>
              <a:gd name="connsiteX5" fmla="*/ 1959800 w 1964267"/>
              <a:gd name="connsiteY5" fmla="*/ 14515 h 1422400"/>
              <a:gd name="connsiteX6" fmla="*/ 1954751 w 1964267"/>
              <a:gd name="connsiteY6" fmla="*/ 0 h 1422400"/>
              <a:gd name="connsiteX0" fmla="*/ 1954751 w 1964267"/>
              <a:gd name="connsiteY0" fmla="*/ 0 h 1422400"/>
              <a:gd name="connsiteX1" fmla="*/ 1964267 w 1964267"/>
              <a:gd name="connsiteY1" fmla="*/ 1422400 h 1422400"/>
              <a:gd name="connsiteX2" fmla="*/ 0 w 1964267"/>
              <a:gd name="connsiteY2" fmla="*/ 1422400 h 1422400"/>
              <a:gd name="connsiteX3" fmla="*/ 824089 w 1964267"/>
              <a:gd name="connsiteY3" fmla="*/ 259645 h 1422400"/>
              <a:gd name="connsiteX4" fmla="*/ 1253067 w 1964267"/>
              <a:gd name="connsiteY4" fmla="*/ 720715 h 1422400"/>
              <a:gd name="connsiteX5" fmla="*/ 1959800 w 1964267"/>
              <a:gd name="connsiteY5" fmla="*/ 14515 h 1422400"/>
              <a:gd name="connsiteX6" fmla="*/ 1954751 w 1964267"/>
              <a:gd name="connsiteY6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4267" h="1422400">
                <a:moveTo>
                  <a:pt x="1954751" y="0"/>
                </a:moveTo>
                <a:cubicBezTo>
                  <a:pt x="1957923" y="456716"/>
                  <a:pt x="1961095" y="965684"/>
                  <a:pt x="1964267" y="1422400"/>
                </a:cubicBezTo>
                <a:lnTo>
                  <a:pt x="0" y="1422400"/>
                </a:lnTo>
                <a:lnTo>
                  <a:pt x="824089" y="259645"/>
                </a:lnTo>
                <a:lnTo>
                  <a:pt x="1253067" y="720715"/>
                </a:lnTo>
                <a:lnTo>
                  <a:pt x="1959800" y="14515"/>
                </a:lnTo>
                <a:lnTo>
                  <a:pt x="1954751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913714" y="1269039"/>
            <a:ext cx="1906428" cy="1949396"/>
          </a:xfrm>
          <a:custGeom>
            <a:avLst/>
            <a:gdLst>
              <a:gd name="connsiteX0" fmla="*/ 0 w 2179320"/>
              <a:gd name="connsiteY0" fmla="*/ 0 h 2164080"/>
              <a:gd name="connsiteX1" fmla="*/ 0 w 2179320"/>
              <a:gd name="connsiteY1" fmla="*/ 1478280 h 2164080"/>
              <a:gd name="connsiteX2" fmla="*/ 1478280 w 2179320"/>
              <a:gd name="connsiteY2" fmla="*/ 2164080 h 2164080"/>
              <a:gd name="connsiteX3" fmla="*/ 731520 w 2179320"/>
              <a:gd name="connsiteY3" fmla="*/ 762000 h 2164080"/>
              <a:gd name="connsiteX4" fmla="*/ 2179320 w 2179320"/>
              <a:gd name="connsiteY4" fmla="*/ 30480 h 2164080"/>
              <a:gd name="connsiteX5" fmla="*/ 0 w 2179320"/>
              <a:gd name="connsiteY5" fmla="*/ 0 h 2164080"/>
              <a:gd name="connsiteX0" fmla="*/ 0 w 2188845"/>
              <a:gd name="connsiteY0" fmla="*/ 7620 h 2133600"/>
              <a:gd name="connsiteX1" fmla="*/ 9525 w 2188845"/>
              <a:gd name="connsiteY1" fmla="*/ 1447800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  <a:gd name="connsiteX0" fmla="*/ 1764 w 2190609"/>
              <a:gd name="connsiteY0" fmla="*/ 7620 h 2133600"/>
              <a:gd name="connsiteX1" fmla="*/ 0 w 2190609"/>
              <a:gd name="connsiteY1" fmla="*/ 1459088 h 2133600"/>
              <a:gd name="connsiteX2" fmla="*/ 1489569 w 2190609"/>
              <a:gd name="connsiteY2" fmla="*/ 2133600 h 2133600"/>
              <a:gd name="connsiteX3" fmla="*/ 742809 w 2190609"/>
              <a:gd name="connsiteY3" fmla="*/ 731520 h 2133600"/>
              <a:gd name="connsiteX4" fmla="*/ 2190609 w 2190609"/>
              <a:gd name="connsiteY4" fmla="*/ 0 h 2133600"/>
              <a:gd name="connsiteX5" fmla="*/ 1764 w 2190609"/>
              <a:gd name="connsiteY5" fmla="*/ 7620 h 2133600"/>
              <a:gd name="connsiteX0" fmla="*/ 1764 w 2190609"/>
              <a:gd name="connsiteY0" fmla="*/ 7620 h 2133600"/>
              <a:gd name="connsiteX1" fmla="*/ 0 w 2190609"/>
              <a:gd name="connsiteY1" fmla="*/ 1459088 h 2133600"/>
              <a:gd name="connsiteX2" fmla="*/ 1489569 w 2190609"/>
              <a:gd name="connsiteY2" fmla="*/ 2133600 h 2133600"/>
              <a:gd name="connsiteX3" fmla="*/ 742809 w 2190609"/>
              <a:gd name="connsiteY3" fmla="*/ 731520 h 2133600"/>
              <a:gd name="connsiteX4" fmla="*/ 2190609 w 2190609"/>
              <a:gd name="connsiteY4" fmla="*/ 0 h 2133600"/>
              <a:gd name="connsiteX5" fmla="*/ 1764 w 2190609"/>
              <a:gd name="connsiteY5" fmla="*/ 7620 h 2133600"/>
              <a:gd name="connsiteX0" fmla="*/ 0 w 2188845"/>
              <a:gd name="connsiteY0" fmla="*/ 7620 h 2133600"/>
              <a:gd name="connsiteX1" fmla="*/ 20814 w 2188845"/>
              <a:gd name="connsiteY1" fmla="*/ 1447799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  <a:gd name="connsiteX0" fmla="*/ 0 w 2188845"/>
              <a:gd name="connsiteY0" fmla="*/ 7620 h 2133600"/>
              <a:gd name="connsiteX1" fmla="*/ 9526 w 2188845"/>
              <a:gd name="connsiteY1" fmla="*/ 1447799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  <a:gd name="connsiteX0" fmla="*/ 2514 w 2191359"/>
              <a:gd name="connsiteY0" fmla="*/ 7620 h 2133600"/>
              <a:gd name="connsiteX1" fmla="*/ 751 w 2191359"/>
              <a:gd name="connsiteY1" fmla="*/ 1436510 h 2133600"/>
              <a:gd name="connsiteX2" fmla="*/ 1490319 w 2191359"/>
              <a:gd name="connsiteY2" fmla="*/ 2133600 h 2133600"/>
              <a:gd name="connsiteX3" fmla="*/ 743559 w 2191359"/>
              <a:gd name="connsiteY3" fmla="*/ 731520 h 2133600"/>
              <a:gd name="connsiteX4" fmla="*/ 2191359 w 2191359"/>
              <a:gd name="connsiteY4" fmla="*/ 0 h 2133600"/>
              <a:gd name="connsiteX5" fmla="*/ 2514 w 2191359"/>
              <a:gd name="connsiteY5" fmla="*/ 7620 h 2133600"/>
              <a:gd name="connsiteX0" fmla="*/ 2514 w 2191359"/>
              <a:gd name="connsiteY0" fmla="*/ 7620 h 2133600"/>
              <a:gd name="connsiteX1" fmla="*/ 751 w 2191359"/>
              <a:gd name="connsiteY1" fmla="*/ 1447799 h 2133600"/>
              <a:gd name="connsiteX2" fmla="*/ 1490319 w 2191359"/>
              <a:gd name="connsiteY2" fmla="*/ 2133600 h 2133600"/>
              <a:gd name="connsiteX3" fmla="*/ 743559 w 2191359"/>
              <a:gd name="connsiteY3" fmla="*/ 731520 h 2133600"/>
              <a:gd name="connsiteX4" fmla="*/ 2191359 w 2191359"/>
              <a:gd name="connsiteY4" fmla="*/ 0 h 2133600"/>
              <a:gd name="connsiteX5" fmla="*/ 2514 w 2191359"/>
              <a:gd name="connsiteY5" fmla="*/ 7620 h 2133600"/>
              <a:gd name="connsiteX0" fmla="*/ 0 w 2188845"/>
              <a:gd name="connsiteY0" fmla="*/ 7620 h 2133600"/>
              <a:gd name="connsiteX1" fmla="*/ 20815 w 2188845"/>
              <a:gd name="connsiteY1" fmla="*/ 1470376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  <a:gd name="connsiteX0" fmla="*/ 2513 w 2191358"/>
              <a:gd name="connsiteY0" fmla="*/ 7620 h 2133600"/>
              <a:gd name="connsiteX1" fmla="*/ 751 w 2191358"/>
              <a:gd name="connsiteY1" fmla="*/ 1459087 h 2133600"/>
              <a:gd name="connsiteX2" fmla="*/ 1490318 w 2191358"/>
              <a:gd name="connsiteY2" fmla="*/ 2133600 h 2133600"/>
              <a:gd name="connsiteX3" fmla="*/ 743558 w 2191358"/>
              <a:gd name="connsiteY3" fmla="*/ 731520 h 2133600"/>
              <a:gd name="connsiteX4" fmla="*/ 2191358 w 2191358"/>
              <a:gd name="connsiteY4" fmla="*/ 0 h 2133600"/>
              <a:gd name="connsiteX5" fmla="*/ 2513 w 2191358"/>
              <a:gd name="connsiteY5" fmla="*/ 7620 h 2133600"/>
              <a:gd name="connsiteX0" fmla="*/ 0 w 2188845"/>
              <a:gd name="connsiteY0" fmla="*/ 7620 h 2133600"/>
              <a:gd name="connsiteX1" fmla="*/ 32104 w 2188845"/>
              <a:gd name="connsiteY1" fmla="*/ 1436510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  <a:gd name="connsiteX0" fmla="*/ 13403 w 2202248"/>
              <a:gd name="connsiteY0" fmla="*/ 7620 h 2133600"/>
              <a:gd name="connsiteX1" fmla="*/ 352 w 2202248"/>
              <a:gd name="connsiteY1" fmla="*/ 1447798 h 2133600"/>
              <a:gd name="connsiteX2" fmla="*/ 1501208 w 2202248"/>
              <a:gd name="connsiteY2" fmla="*/ 2133600 h 2133600"/>
              <a:gd name="connsiteX3" fmla="*/ 754448 w 2202248"/>
              <a:gd name="connsiteY3" fmla="*/ 731520 h 2133600"/>
              <a:gd name="connsiteX4" fmla="*/ 2202248 w 2202248"/>
              <a:gd name="connsiteY4" fmla="*/ 0 h 2133600"/>
              <a:gd name="connsiteX5" fmla="*/ 13403 w 2202248"/>
              <a:gd name="connsiteY5" fmla="*/ 7620 h 2133600"/>
              <a:gd name="connsiteX0" fmla="*/ 0 w 2188845"/>
              <a:gd name="connsiteY0" fmla="*/ 7620 h 2133600"/>
              <a:gd name="connsiteX1" fmla="*/ 20815 w 2188845"/>
              <a:gd name="connsiteY1" fmla="*/ 1447798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  <a:gd name="connsiteX0" fmla="*/ 0 w 2188845"/>
              <a:gd name="connsiteY0" fmla="*/ 7620 h 2133600"/>
              <a:gd name="connsiteX1" fmla="*/ 1496 w 2188845"/>
              <a:gd name="connsiteY1" fmla="*/ 1447798 h 2133600"/>
              <a:gd name="connsiteX2" fmla="*/ 1487805 w 2188845"/>
              <a:gd name="connsiteY2" fmla="*/ 2133600 h 2133600"/>
              <a:gd name="connsiteX3" fmla="*/ 741045 w 2188845"/>
              <a:gd name="connsiteY3" fmla="*/ 731520 h 2133600"/>
              <a:gd name="connsiteX4" fmla="*/ 2188845 w 2188845"/>
              <a:gd name="connsiteY4" fmla="*/ 0 h 2133600"/>
              <a:gd name="connsiteX5" fmla="*/ 0 w 2188845"/>
              <a:gd name="connsiteY5" fmla="*/ 762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845" h="2133600">
                <a:moveTo>
                  <a:pt x="0" y="7620"/>
                </a:moveTo>
                <a:cubicBezTo>
                  <a:pt x="3175" y="487680"/>
                  <a:pt x="-1679" y="967738"/>
                  <a:pt x="1496" y="1447798"/>
                </a:cubicBezTo>
                <a:lnTo>
                  <a:pt x="1487805" y="2133600"/>
                </a:lnTo>
                <a:lnTo>
                  <a:pt x="741045" y="731520"/>
                </a:lnTo>
                <a:lnTo>
                  <a:pt x="2188845" y="0"/>
                </a:lnTo>
                <a:lnTo>
                  <a:pt x="0" y="762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569101" y="1270779"/>
            <a:ext cx="1866607" cy="1966801"/>
          </a:xfrm>
          <a:custGeom>
            <a:avLst/>
            <a:gdLst>
              <a:gd name="connsiteX0" fmla="*/ 1447800 w 2143125"/>
              <a:gd name="connsiteY0" fmla="*/ 0 h 2152650"/>
              <a:gd name="connsiteX1" fmla="*/ 0 w 2143125"/>
              <a:gd name="connsiteY1" fmla="*/ 742950 h 2152650"/>
              <a:gd name="connsiteX2" fmla="*/ 762000 w 2143125"/>
              <a:gd name="connsiteY2" fmla="*/ 2143125 h 2152650"/>
              <a:gd name="connsiteX3" fmla="*/ 1428750 w 2143125"/>
              <a:gd name="connsiteY3" fmla="*/ 2152650 h 2152650"/>
              <a:gd name="connsiteX4" fmla="*/ 2143125 w 2143125"/>
              <a:gd name="connsiteY4" fmla="*/ 1428750 h 2152650"/>
              <a:gd name="connsiteX5" fmla="*/ 1419225 w 2143125"/>
              <a:gd name="connsiteY5" fmla="*/ 733425 h 2152650"/>
              <a:gd name="connsiteX6" fmla="*/ 1447800 w 2143125"/>
              <a:gd name="connsiteY6" fmla="*/ 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3125" h="2152650">
                <a:moveTo>
                  <a:pt x="1447800" y="0"/>
                </a:moveTo>
                <a:lnTo>
                  <a:pt x="0" y="742950"/>
                </a:lnTo>
                <a:lnTo>
                  <a:pt x="762000" y="2143125"/>
                </a:lnTo>
                <a:lnTo>
                  <a:pt x="1428750" y="2152650"/>
                </a:lnTo>
                <a:lnTo>
                  <a:pt x="2143125" y="1428750"/>
                </a:lnTo>
                <a:lnTo>
                  <a:pt x="1419225" y="733425"/>
                </a:lnTo>
                <a:lnTo>
                  <a:pt x="144780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805210" y="1268761"/>
            <a:ext cx="1891495" cy="1968820"/>
          </a:xfrm>
          <a:custGeom>
            <a:avLst/>
            <a:gdLst>
              <a:gd name="connsiteX0" fmla="*/ 38100 w 2171700"/>
              <a:gd name="connsiteY0" fmla="*/ 0 h 2162175"/>
              <a:gd name="connsiteX1" fmla="*/ 2171700 w 2171700"/>
              <a:gd name="connsiteY1" fmla="*/ 9525 h 2162175"/>
              <a:gd name="connsiteX2" fmla="*/ 1838325 w 2171700"/>
              <a:gd name="connsiteY2" fmla="*/ 733425 h 2162175"/>
              <a:gd name="connsiteX3" fmla="*/ 1457325 w 2171700"/>
              <a:gd name="connsiteY3" fmla="*/ 733425 h 2162175"/>
              <a:gd name="connsiteX4" fmla="*/ 2171700 w 2171700"/>
              <a:gd name="connsiteY4" fmla="*/ 1447800 h 2162175"/>
              <a:gd name="connsiteX5" fmla="*/ 1438275 w 2171700"/>
              <a:gd name="connsiteY5" fmla="*/ 2162175 h 2162175"/>
              <a:gd name="connsiteX6" fmla="*/ 742950 w 2171700"/>
              <a:gd name="connsiteY6" fmla="*/ 1466850 h 2162175"/>
              <a:gd name="connsiteX7" fmla="*/ 733425 w 2171700"/>
              <a:gd name="connsiteY7" fmla="*/ 1457325 h 2162175"/>
              <a:gd name="connsiteX8" fmla="*/ 0 w 2171700"/>
              <a:gd name="connsiteY8" fmla="*/ 762000 h 2162175"/>
              <a:gd name="connsiteX9" fmla="*/ 38100 w 2171700"/>
              <a:gd name="connsiteY9" fmla="*/ 0 h 2162175"/>
              <a:gd name="connsiteX0" fmla="*/ 38100 w 2171700"/>
              <a:gd name="connsiteY0" fmla="*/ 19736 h 2152650"/>
              <a:gd name="connsiteX1" fmla="*/ 2171700 w 2171700"/>
              <a:gd name="connsiteY1" fmla="*/ 0 h 2152650"/>
              <a:gd name="connsiteX2" fmla="*/ 1838325 w 2171700"/>
              <a:gd name="connsiteY2" fmla="*/ 723900 h 2152650"/>
              <a:gd name="connsiteX3" fmla="*/ 1457325 w 2171700"/>
              <a:gd name="connsiteY3" fmla="*/ 723900 h 2152650"/>
              <a:gd name="connsiteX4" fmla="*/ 2171700 w 2171700"/>
              <a:gd name="connsiteY4" fmla="*/ 1438275 h 2152650"/>
              <a:gd name="connsiteX5" fmla="*/ 1438275 w 2171700"/>
              <a:gd name="connsiteY5" fmla="*/ 2152650 h 2152650"/>
              <a:gd name="connsiteX6" fmla="*/ 742950 w 2171700"/>
              <a:gd name="connsiteY6" fmla="*/ 1457325 h 2152650"/>
              <a:gd name="connsiteX7" fmla="*/ 733425 w 2171700"/>
              <a:gd name="connsiteY7" fmla="*/ 1447800 h 2152650"/>
              <a:gd name="connsiteX8" fmla="*/ 0 w 2171700"/>
              <a:gd name="connsiteY8" fmla="*/ 752475 h 2152650"/>
              <a:gd name="connsiteX9" fmla="*/ 38100 w 2171700"/>
              <a:gd name="connsiteY9" fmla="*/ 19736 h 2152650"/>
              <a:gd name="connsiteX0" fmla="*/ 38100 w 2171700"/>
              <a:gd name="connsiteY0" fmla="*/ 0 h 2154860"/>
              <a:gd name="connsiteX1" fmla="*/ 2171700 w 2171700"/>
              <a:gd name="connsiteY1" fmla="*/ 2210 h 2154860"/>
              <a:gd name="connsiteX2" fmla="*/ 1838325 w 2171700"/>
              <a:gd name="connsiteY2" fmla="*/ 726110 h 2154860"/>
              <a:gd name="connsiteX3" fmla="*/ 1457325 w 2171700"/>
              <a:gd name="connsiteY3" fmla="*/ 726110 h 2154860"/>
              <a:gd name="connsiteX4" fmla="*/ 2171700 w 2171700"/>
              <a:gd name="connsiteY4" fmla="*/ 1440485 h 2154860"/>
              <a:gd name="connsiteX5" fmla="*/ 1438275 w 2171700"/>
              <a:gd name="connsiteY5" fmla="*/ 2154860 h 2154860"/>
              <a:gd name="connsiteX6" fmla="*/ 742950 w 2171700"/>
              <a:gd name="connsiteY6" fmla="*/ 1459535 h 2154860"/>
              <a:gd name="connsiteX7" fmla="*/ 733425 w 2171700"/>
              <a:gd name="connsiteY7" fmla="*/ 1450010 h 2154860"/>
              <a:gd name="connsiteX8" fmla="*/ 0 w 2171700"/>
              <a:gd name="connsiteY8" fmla="*/ 754685 h 2154860"/>
              <a:gd name="connsiteX9" fmla="*/ 38100 w 2171700"/>
              <a:gd name="connsiteY9" fmla="*/ 0 h 215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1700" h="2154860">
                <a:moveTo>
                  <a:pt x="38100" y="0"/>
                </a:moveTo>
                <a:lnTo>
                  <a:pt x="2171700" y="2210"/>
                </a:lnTo>
                <a:lnTo>
                  <a:pt x="1838325" y="726110"/>
                </a:lnTo>
                <a:lnTo>
                  <a:pt x="1457325" y="726110"/>
                </a:lnTo>
                <a:lnTo>
                  <a:pt x="2171700" y="1440485"/>
                </a:lnTo>
                <a:lnTo>
                  <a:pt x="1438275" y="2154860"/>
                </a:lnTo>
                <a:lnTo>
                  <a:pt x="742950" y="1459535"/>
                </a:lnTo>
                <a:lnTo>
                  <a:pt x="733425" y="1450010"/>
                </a:lnTo>
                <a:lnTo>
                  <a:pt x="0" y="754685"/>
                </a:lnTo>
                <a:lnTo>
                  <a:pt x="3810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081138" y="1269596"/>
            <a:ext cx="1867125" cy="1971674"/>
          </a:xfrm>
          <a:custGeom>
            <a:avLst/>
            <a:gdLst>
              <a:gd name="connsiteX0" fmla="*/ 716890 w 2150669"/>
              <a:gd name="connsiteY0" fmla="*/ 0 h 2157984"/>
              <a:gd name="connsiteX1" fmla="*/ 2143354 w 2150669"/>
              <a:gd name="connsiteY1" fmla="*/ 7315 h 2157984"/>
              <a:gd name="connsiteX2" fmla="*/ 2150669 w 2150669"/>
              <a:gd name="connsiteY2" fmla="*/ 1426464 h 2157984"/>
              <a:gd name="connsiteX3" fmla="*/ 1411834 w 2150669"/>
              <a:gd name="connsiteY3" fmla="*/ 2157984 h 2157984"/>
              <a:gd name="connsiteX4" fmla="*/ 1426464 w 2150669"/>
              <a:gd name="connsiteY4" fmla="*/ 1433779 h 2157984"/>
              <a:gd name="connsiteX5" fmla="*/ 716890 w 2150669"/>
              <a:gd name="connsiteY5" fmla="*/ 1433779 h 2157984"/>
              <a:gd name="connsiteX6" fmla="*/ 0 w 2150669"/>
              <a:gd name="connsiteY6" fmla="*/ 724204 h 2157984"/>
              <a:gd name="connsiteX7" fmla="*/ 380390 w 2150669"/>
              <a:gd name="connsiteY7" fmla="*/ 738835 h 2157984"/>
              <a:gd name="connsiteX8" fmla="*/ 716890 w 2150669"/>
              <a:gd name="connsiteY8" fmla="*/ 0 h 2157984"/>
              <a:gd name="connsiteX0" fmla="*/ 716890 w 2143720"/>
              <a:gd name="connsiteY0" fmla="*/ 0 h 2157984"/>
              <a:gd name="connsiteX1" fmla="*/ 2143354 w 2143720"/>
              <a:gd name="connsiteY1" fmla="*/ 7315 h 2157984"/>
              <a:gd name="connsiteX2" fmla="*/ 2137606 w 2143720"/>
              <a:gd name="connsiteY2" fmla="*/ 1426464 h 2157984"/>
              <a:gd name="connsiteX3" fmla="*/ 1411834 w 2143720"/>
              <a:gd name="connsiteY3" fmla="*/ 2157984 h 2157984"/>
              <a:gd name="connsiteX4" fmla="*/ 1426464 w 2143720"/>
              <a:gd name="connsiteY4" fmla="*/ 1433779 h 2157984"/>
              <a:gd name="connsiteX5" fmla="*/ 716890 w 2143720"/>
              <a:gd name="connsiteY5" fmla="*/ 1433779 h 2157984"/>
              <a:gd name="connsiteX6" fmla="*/ 0 w 2143720"/>
              <a:gd name="connsiteY6" fmla="*/ 724204 h 2157984"/>
              <a:gd name="connsiteX7" fmla="*/ 380390 w 2143720"/>
              <a:gd name="connsiteY7" fmla="*/ 738835 h 2157984"/>
              <a:gd name="connsiteX8" fmla="*/ 716890 w 2143720"/>
              <a:gd name="connsiteY8" fmla="*/ 0 h 215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3720" h="2157984">
                <a:moveTo>
                  <a:pt x="716890" y="0"/>
                </a:moveTo>
                <a:lnTo>
                  <a:pt x="2143354" y="7315"/>
                </a:lnTo>
                <a:cubicBezTo>
                  <a:pt x="2145792" y="480365"/>
                  <a:pt x="2135168" y="953414"/>
                  <a:pt x="2137606" y="1426464"/>
                </a:cubicBezTo>
                <a:lnTo>
                  <a:pt x="1411834" y="2157984"/>
                </a:lnTo>
                <a:lnTo>
                  <a:pt x="1426464" y="1433779"/>
                </a:lnTo>
                <a:lnTo>
                  <a:pt x="716890" y="1433779"/>
                </a:lnTo>
                <a:lnTo>
                  <a:pt x="0" y="724204"/>
                </a:lnTo>
                <a:lnTo>
                  <a:pt x="380390" y="738835"/>
                </a:lnTo>
                <a:lnTo>
                  <a:pt x="71689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917095" y="2599064"/>
            <a:ext cx="1337197" cy="1970024"/>
          </a:xfrm>
          <a:custGeom>
            <a:avLst/>
            <a:gdLst>
              <a:gd name="connsiteX0" fmla="*/ 0 w 1501422"/>
              <a:gd name="connsiteY0" fmla="*/ 0 h 2167467"/>
              <a:gd name="connsiteX1" fmla="*/ 11288 w 1501422"/>
              <a:gd name="connsiteY1" fmla="*/ 2167467 h 2167467"/>
              <a:gd name="connsiteX2" fmla="*/ 1501422 w 1501422"/>
              <a:gd name="connsiteY2" fmla="*/ 722489 h 2167467"/>
              <a:gd name="connsiteX3" fmla="*/ 0 w 1501422"/>
              <a:gd name="connsiteY3" fmla="*/ 0 h 2167467"/>
              <a:gd name="connsiteX0" fmla="*/ 22905 w 1490461"/>
              <a:gd name="connsiteY0" fmla="*/ 0 h 2156178"/>
              <a:gd name="connsiteX1" fmla="*/ 327 w 1490461"/>
              <a:gd name="connsiteY1" fmla="*/ 2156178 h 2156178"/>
              <a:gd name="connsiteX2" fmla="*/ 1490461 w 1490461"/>
              <a:gd name="connsiteY2" fmla="*/ 711200 h 2156178"/>
              <a:gd name="connsiteX3" fmla="*/ 22905 w 1490461"/>
              <a:gd name="connsiteY3" fmla="*/ 0 h 2156178"/>
              <a:gd name="connsiteX0" fmla="*/ 0 w 1501422"/>
              <a:gd name="connsiteY0" fmla="*/ 0 h 2156178"/>
              <a:gd name="connsiteX1" fmla="*/ 11288 w 1501422"/>
              <a:gd name="connsiteY1" fmla="*/ 2156178 h 2156178"/>
              <a:gd name="connsiteX2" fmla="*/ 1501422 w 1501422"/>
              <a:gd name="connsiteY2" fmla="*/ 711200 h 2156178"/>
              <a:gd name="connsiteX3" fmla="*/ 0 w 1501422"/>
              <a:gd name="connsiteY3" fmla="*/ 0 h 2156178"/>
              <a:gd name="connsiteX0" fmla="*/ 0 w 1535289"/>
              <a:gd name="connsiteY0" fmla="*/ 0 h 2156178"/>
              <a:gd name="connsiteX1" fmla="*/ 11288 w 1535289"/>
              <a:gd name="connsiteY1" fmla="*/ 2156178 h 2156178"/>
              <a:gd name="connsiteX2" fmla="*/ 1535289 w 1535289"/>
              <a:gd name="connsiteY2" fmla="*/ 688623 h 2156178"/>
              <a:gd name="connsiteX3" fmla="*/ 0 w 1535289"/>
              <a:gd name="connsiteY3" fmla="*/ 0 h 215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5289" h="2156178">
                <a:moveTo>
                  <a:pt x="0" y="0"/>
                </a:moveTo>
                <a:cubicBezTo>
                  <a:pt x="3763" y="722489"/>
                  <a:pt x="7525" y="1433689"/>
                  <a:pt x="11288" y="2156178"/>
                </a:cubicBezTo>
                <a:lnTo>
                  <a:pt x="1535289" y="6886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175632" y="2578435"/>
            <a:ext cx="1887808" cy="1990652"/>
          </a:xfrm>
          <a:custGeom>
            <a:avLst/>
            <a:gdLst>
              <a:gd name="connsiteX0" fmla="*/ 1422400 w 2167467"/>
              <a:gd name="connsiteY0" fmla="*/ 0 h 2144889"/>
              <a:gd name="connsiteX1" fmla="*/ 722489 w 2167467"/>
              <a:gd name="connsiteY1" fmla="*/ 699911 h 2144889"/>
              <a:gd name="connsiteX2" fmla="*/ 90311 w 2167467"/>
              <a:gd name="connsiteY2" fmla="*/ 688622 h 2144889"/>
              <a:gd name="connsiteX3" fmla="*/ 722489 w 2167467"/>
              <a:gd name="connsiteY3" fmla="*/ 1422400 h 2144889"/>
              <a:gd name="connsiteX4" fmla="*/ 0 w 2167467"/>
              <a:gd name="connsiteY4" fmla="*/ 2133600 h 2144889"/>
              <a:gd name="connsiteX5" fmla="*/ 1456267 w 2167467"/>
              <a:gd name="connsiteY5" fmla="*/ 1422400 h 2144889"/>
              <a:gd name="connsiteX6" fmla="*/ 2167467 w 2167467"/>
              <a:gd name="connsiteY6" fmla="*/ 2144889 h 2144889"/>
              <a:gd name="connsiteX7" fmla="*/ 2167467 w 2167467"/>
              <a:gd name="connsiteY7" fmla="*/ 688622 h 2144889"/>
              <a:gd name="connsiteX8" fmla="*/ 1422400 w 2167467"/>
              <a:gd name="connsiteY8" fmla="*/ 0 h 2144889"/>
              <a:gd name="connsiteX0" fmla="*/ 1444977 w 2167467"/>
              <a:gd name="connsiteY0" fmla="*/ 0 h 2178755"/>
              <a:gd name="connsiteX1" fmla="*/ 722489 w 2167467"/>
              <a:gd name="connsiteY1" fmla="*/ 733777 h 2178755"/>
              <a:gd name="connsiteX2" fmla="*/ 90311 w 2167467"/>
              <a:gd name="connsiteY2" fmla="*/ 722488 h 2178755"/>
              <a:gd name="connsiteX3" fmla="*/ 722489 w 2167467"/>
              <a:gd name="connsiteY3" fmla="*/ 1456266 h 2178755"/>
              <a:gd name="connsiteX4" fmla="*/ 0 w 2167467"/>
              <a:gd name="connsiteY4" fmla="*/ 2167466 h 2178755"/>
              <a:gd name="connsiteX5" fmla="*/ 1456267 w 2167467"/>
              <a:gd name="connsiteY5" fmla="*/ 1456266 h 2178755"/>
              <a:gd name="connsiteX6" fmla="*/ 2167467 w 2167467"/>
              <a:gd name="connsiteY6" fmla="*/ 2178755 h 2178755"/>
              <a:gd name="connsiteX7" fmla="*/ 2167467 w 2167467"/>
              <a:gd name="connsiteY7" fmla="*/ 722488 h 2178755"/>
              <a:gd name="connsiteX8" fmla="*/ 1444977 w 2167467"/>
              <a:gd name="connsiteY8" fmla="*/ 0 h 217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7467" h="2178755">
                <a:moveTo>
                  <a:pt x="1444977" y="0"/>
                </a:moveTo>
                <a:lnTo>
                  <a:pt x="722489" y="733777"/>
                </a:lnTo>
                <a:lnTo>
                  <a:pt x="90311" y="722488"/>
                </a:lnTo>
                <a:lnTo>
                  <a:pt x="722489" y="1456266"/>
                </a:lnTo>
                <a:lnTo>
                  <a:pt x="0" y="2167466"/>
                </a:lnTo>
                <a:lnTo>
                  <a:pt x="1456267" y="1456266"/>
                </a:lnTo>
                <a:lnTo>
                  <a:pt x="2167467" y="2178755"/>
                </a:lnTo>
                <a:lnTo>
                  <a:pt x="2167467" y="722488"/>
                </a:lnTo>
                <a:lnTo>
                  <a:pt x="1444977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073272" y="2578436"/>
            <a:ext cx="1868142" cy="1980339"/>
          </a:xfrm>
          <a:custGeom>
            <a:avLst/>
            <a:gdLst>
              <a:gd name="connsiteX0" fmla="*/ 2144889 w 2144889"/>
              <a:gd name="connsiteY0" fmla="*/ 11289 h 2167467"/>
              <a:gd name="connsiteX1" fmla="*/ 2133600 w 2144889"/>
              <a:gd name="connsiteY1" fmla="*/ 1456267 h 2167467"/>
              <a:gd name="connsiteX2" fmla="*/ 1422400 w 2144889"/>
              <a:gd name="connsiteY2" fmla="*/ 2167467 h 2167467"/>
              <a:gd name="connsiteX3" fmla="*/ 711200 w 2144889"/>
              <a:gd name="connsiteY3" fmla="*/ 1433689 h 2167467"/>
              <a:gd name="connsiteX4" fmla="*/ 0 w 2144889"/>
              <a:gd name="connsiteY4" fmla="*/ 1422400 h 2167467"/>
              <a:gd name="connsiteX5" fmla="*/ 0 w 2144889"/>
              <a:gd name="connsiteY5" fmla="*/ 699912 h 2167467"/>
              <a:gd name="connsiteX6" fmla="*/ 722489 w 2144889"/>
              <a:gd name="connsiteY6" fmla="*/ 0 h 2167467"/>
              <a:gd name="connsiteX7" fmla="*/ 1444978 w 2144889"/>
              <a:gd name="connsiteY7" fmla="*/ 11289 h 2167467"/>
              <a:gd name="connsiteX8" fmla="*/ 1411111 w 2144889"/>
              <a:gd name="connsiteY8" fmla="*/ 733778 h 2167467"/>
              <a:gd name="connsiteX9" fmla="*/ 2144889 w 2144889"/>
              <a:gd name="connsiteY9" fmla="*/ 11289 h 2167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4889" h="2167467">
                <a:moveTo>
                  <a:pt x="2144889" y="11289"/>
                </a:moveTo>
                <a:lnTo>
                  <a:pt x="2133600" y="1456267"/>
                </a:lnTo>
                <a:lnTo>
                  <a:pt x="1422400" y="2167467"/>
                </a:lnTo>
                <a:lnTo>
                  <a:pt x="711200" y="1433689"/>
                </a:lnTo>
                <a:lnTo>
                  <a:pt x="0" y="1422400"/>
                </a:lnTo>
                <a:lnTo>
                  <a:pt x="0" y="699912"/>
                </a:lnTo>
                <a:lnTo>
                  <a:pt x="722489" y="0"/>
                </a:lnTo>
                <a:lnTo>
                  <a:pt x="1444978" y="11289"/>
                </a:lnTo>
                <a:lnTo>
                  <a:pt x="1411111" y="733778"/>
                </a:lnTo>
                <a:lnTo>
                  <a:pt x="2144889" y="11289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926926" y="3228236"/>
            <a:ext cx="1877976" cy="2000967"/>
          </a:xfrm>
          <a:custGeom>
            <a:avLst/>
            <a:gdLst>
              <a:gd name="connsiteX0" fmla="*/ 0 w 2167466"/>
              <a:gd name="connsiteY0" fmla="*/ 1478845 h 2190045"/>
              <a:gd name="connsiteX1" fmla="*/ 11288 w 2167466"/>
              <a:gd name="connsiteY1" fmla="*/ 2178756 h 2190045"/>
              <a:gd name="connsiteX2" fmla="*/ 2167466 w 2167466"/>
              <a:gd name="connsiteY2" fmla="*/ 2190045 h 2190045"/>
              <a:gd name="connsiteX3" fmla="*/ 1952977 w 2167466"/>
              <a:gd name="connsiteY3" fmla="*/ 1219200 h 2190045"/>
              <a:gd name="connsiteX4" fmla="*/ 1444977 w 2167466"/>
              <a:gd name="connsiteY4" fmla="*/ 1467556 h 2190045"/>
              <a:gd name="connsiteX5" fmla="*/ 2156177 w 2167466"/>
              <a:gd name="connsiteY5" fmla="*/ 756356 h 2190045"/>
              <a:gd name="connsiteX6" fmla="*/ 1535288 w 2167466"/>
              <a:gd name="connsiteY6" fmla="*/ 0 h 2190045"/>
              <a:gd name="connsiteX7" fmla="*/ 0 w 2167466"/>
              <a:gd name="connsiteY7" fmla="*/ 1478845 h 2190045"/>
              <a:gd name="connsiteX0" fmla="*/ 22578 w 2156178"/>
              <a:gd name="connsiteY0" fmla="*/ 1478845 h 2190045"/>
              <a:gd name="connsiteX1" fmla="*/ 0 w 2156178"/>
              <a:gd name="connsiteY1" fmla="*/ 2178756 h 2190045"/>
              <a:gd name="connsiteX2" fmla="*/ 2156178 w 2156178"/>
              <a:gd name="connsiteY2" fmla="*/ 2190045 h 2190045"/>
              <a:gd name="connsiteX3" fmla="*/ 1941689 w 2156178"/>
              <a:gd name="connsiteY3" fmla="*/ 1219200 h 2190045"/>
              <a:gd name="connsiteX4" fmla="*/ 1433689 w 2156178"/>
              <a:gd name="connsiteY4" fmla="*/ 1467556 h 2190045"/>
              <a:gd name="connsiteX5" fmla="*/ 2144889 w 2156178"/>
              <a:gd name="connsiteY5" fmla="*/ 756356 h 2190045"/>
              <a:gd name="connsiteX6" fmla="*/ 1524000 w 2156178"/>
              <a:gd name="connsiteY6" fmla="*/ 0 h 2190045"/>
              <a:gd name="connsiteX7" fmla="*/ 22578 w 2156178"/>
              <a:gd name="connsiteY7" fmla="*/ 1478845 h 2190045"/>
              <a:gd name="connsiteX0" fmla="*/ 0 w 2167466"/>
              <a:gd name="connsiteY0" fmla="*/ 1467556 h 2190045"/>
              <a:gd name="connsiteX1" fmla="*/ 11288 w 2167466"/>
              <a:gd name="connsiteY1" fmla="*/ 2178756 h 2190045"/>
              <a:gd name="connsiteX2" fmla="*/ 2167466 w 2167466"/>
              <a:gd name="connsiteY2" fmla="*/ 2190045 h 2190045"/>
              <a:gd name="connsiteX3" fmla="*/ 1952977 w 2167466"/>
              <a:gd name="connsiteY3" fmla="*/ 1219200 h 2190045"/>
              <a:gd name="connsiteX4" fmla="*/ 1444977 w 2167466"/>
              <a:gd name="connsiteY4" fmla="*/ 1467556 h 2190045"/>
              <a:gd name="connsiteX5" fmla="*/ 2156177 w 2167466"/>
              <a:gd name="connsiteY5" fmla="*/ 756356 h 2190045"/>
              <a:gd name="connsiteX6" fmla="*/ 1535288 w 2167466"/>
              <a:gd name="connsiteY6" fmla="*/ 0 h 2190045"/>
              <a:gd name="connsiteX7" fmla="*/ 0 w 2167466"/>
              <a:gd name="connsiteY7" fmla="*/ 1467556 h 2190045"/>
              <a:gd name="connsiteX0" fmla="*/ 1 w 2156178"/>
              <a:gd name="connsiteY0" fmla="*/ 1478845 h 2190045"/>
              <a:gd name="connsiteX1" fmla="*/ 0 w 2156178"/>
              <a:gd name="connsiteY1" fmla="*/ 2178756 h 2190045"/>
              <a:gd name="connsiteX2" fmla="*/ 2156178 w 2156178"/>
              <a:gd name="connsiteY2" fmla="*/ 2190045 h 2190045"/>
              <a:gd name="connsiteX3" fmla="*/ 1941689 w 2156178"/>
              <a:gd name="connsiteY3" fmla="*/ 1219200 h 2190045"/>
              <a:gd name="connsiteX4" fmla="*/ 1433689 w 2156178"/>
              <a:gd name="connsiteY4" fmla="*/ 1467556 h 2190045"/>
              <a:gd name="connsiteX5" fmla="*/ 2144889 w 2156178"/>
              <a:gd name="connsiteY5" fmla="*/ 756356 h 2190045"/>
              <a:gd name="connsiteX6" fmla="*/ 1524000 w 2156178"/>
              <a:gd name="connsiteY6" fmla="*/ 0 h 2190045"/>
              <a:gd name="connsiteX7" fmla="*/ 1 w 2156178"/>
              <a:gd name="connsiteY7" fmla="*/ 1478845 h 219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6178" h="2190045">
                <a:moveTo>
                  <a:pt x="1" y="1478845"/>
                </a:moveTo>
                <a:cubicBezTo>
                  <a:pt x="1" y="1712149"/>
                  <a:pt x="0" y="1945452"/>
                  <a:pt x="0" y="2178756"/>
                </a:cubicBezTo>
                <a:lnTo>
                  <a:pt x="2156178" y="2190045"/>
                </a:lnTo>
                <a:lnTo>
                  <a:pt x="1941689" y="1219200"/>
                </a:lnTo>
                <a:lnTo>
                  <a:pt x="1433689" y="1467556"/>
                </a:lnTo>
                <a:lnTo>
                  <a:pt x="2144889" y="756356"/>
                </a:lnTo>
                <a:lnTo>
                  <a:pt x="1524000" y="0"/>
                </a:lnTo>
                <a:lnTo>
                  <a:pt x="1" y="1478845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8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 rot="5400000">
            <a:off x="5639791" y="1335944"/>
            <a:ext cx="2153278" cy="1477134"/>
            <a:chOff x="-370236" y="-1467544"/>
            <a:chExt cx="6545726" cy="5015041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-370236" y="-1467544"/>
              <a:ext cx="6533731" cy="5015041"/>
              <a:chOff x="2142775" y="-603448"/>
              <a:chExt cx="6533731" cy="5015041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2142775" y="-603448"/>
                <a:ext cx="3629026" cy="2886075"/>
              </a:xfrm>
              <a:custGeom>
                <a:avLst/>
                <a:gdLst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66850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95425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29025" h="2886075">
                    <a:moveTo>
                      <a:pt x="0" y="0"/>
                    </a:moveTo>
                    <a:lnTo>
                      <a:pt x="0" y="0"/>
                    </a:lnTo>
                    <a:lnTo>
                      <a:pt x="3629025" y="9525"/>
                    </a:lnTo>
                    <a:lnTo>
                      <a:pt x="3629025" y="723900"/>
                    </a:lnTo>
                    <a:lnTo>
                      <a:pt x="2905125" y="723900"/>
                    </a:lnTo>
                    <a:lnTo>
                      <a:pt x="2914650" y="1447800"/>
                    </a:lnTo>
                    <a:lnTo>
                      <a:pt x="3609975" y="1447800"/>
                    </a:lnTo>
                    <a:lnTo>
                      <a:pt x="3609975" y="2162175"/>
                    </a:lnTo>
                    <a:lnTo>
                      <a:pt x="2924175" y="2162175"/>
                    </a:lnTo>
                    <a:lnTo>
                      <a:pt x="2914650" y="2171700"/>
                    </a:lnTo>
                    <a:lnTo>
                      <a:pt x="2914650" y="2876550"/>
                    </a:lnTo>
                    <a:lnTo>
                      <a:pt x="2171700" y="2867025"/>
                    </a:lnTo>
                    <a:lnTo>
                      <a:pt x="2181225" y="2171700"/>
                    </a:lnTo>
                    <a:lnTo>
                      <a:pt x="1495425" y="2171700"/>
                    </a:lnTo>
                    <a:lnTo>
                      <a:pt x="1485900" y="2886075"/>
                    </a:lnTo>
                    <a:lnTo>
                      <a:pt x="742950" y="2886075"/>
                    </a:lnTo>
                    <a:lnTo>
                      <a:pt x="752475" y="2171700"/>
                    </a:lnTo>
                    <a:lnTo>
                      <a:pt x="19050" y="217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5076056" y="-603448"/>
                <a:ext cx="3600450" cy="2886075"/>
              </a:xfrm>
              <a:custGeom>
                <a:avLst/>
                <a:gdLst>
                  <a:gd name="connsiteX0" fmla="*/ 704850 w 3600450"/>
                  <a:gd name="connsiteY0" fmla="*/ 0 h 2886075"/>
                  <a:gd name="connsiteX1" fmla="*/ 714375 w 3600450"/>
                  <a:gd name="connsiteY1" fmla="*/ 723900 h 2886075"/>
                  <a:gd name="connsiteX2" fmla="*/ 0 w 3600450"/>
                  <a:gd name="connsiteY2" fmla="*/ 723900 h 2886075"/>
                  <a:gd name="connsiteX3" fmla="*/ 0 w 3600450"/>
                  <a:gd name="connsiteY3" fmla="*/ 1447800 h 2886075"/>
                  <a:gd name="connsiteX4" fmla="*/ 704850 w 3600450"/>
                  <a:gd name="connsiteY4" fmla="*/ 1447800 h 2886075"/>
                  <a:gd name="connsiteX5" fmla="*/ 704850 w 3600450"/>
                  <a:gd name="connsiteY5" fmla="*/ 2171700 h 2886075"/>
                  <a:gd name="connsiteX6" fmla="*/ 714375 w 3600450"/>
                  <a:gd name="connsiteY6" fmla="*/ 2876550 h 2886075"/>
                  <a:gd name="connsiteX7" fmla="*/ 1438275 w 3600450"/>
                  <a:gd name="connsiteY7" fmla="*/ 2876550 h 2886075"/>
                  <a:gd name="connsiteX8" fmla="*/ 1447800 w 3600450"/>
                  <a:gd name="connsiteY8" fmla="*/ 2171700 h 2886075"/>
                  <a:gd name="connsiteX9" fmla="*/ 2152650 w 3600450"/>
                  <a:gd name="connsiteY9" fmla="*/ 2171700 h 2886075"/>
                  <a:gd name="connsiteX10" fmla="*/ 2152650 w 3600450"/>
                  <a:gd name="connsiteY10" fmla="*/ 2886075 h 2886075"/>
                  <a:gd name="connsiteX11" fmla="*/ 2886075 w 3600450"/>
                  <a:gd name="connsiteY11" fmla="*/ 2886075 h 2886075"/>
                  <a:gd name="connsiteX12" fmla="*/ 2876550 w 3600450"/>
                  <a:gd name="connsiteY12" fmla="*/ 2181225 h 2886075"/>
                  <a:gd name="connsiteX13" fmla="*/ 3600450 w 3600450"/>
                  <a:gd name="connsiteY13" fmla="*/ 2171700 h 2886075"/>
                  <a:gd name="connsiteX14" fmla="*/ 3590925 w 3600450"/>
                  <a:gd name="connsiteY14" fmla="*/ 0 h 2886075"/>
                  <a:gd name="connsiteX15" fmla="*/ 704850 w 3600450"/>
                  <a:gd name="connsiteY15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00450" h="2886075">
                    <a:moveTo>
                      <a:pt x="704850" y="0"/>
                    </a:moveTo>
                    <a:lnTo>
                      <a:pt x="714375" y="723900"/>
                    </a:lnTo>
                    <a:lnTo>
                      <a:pt x="0" y="723900"/>
                    </a:lnTo>
                    <a:lnTo>
                      <a:pt x="0" y="1447800"/>
                    </a:lnTo>
                    <a:lnTo>
                      <a:pt x="704850" y="1447800"/>
                    </a:lnTo>
                    <a:lnTo>
                      <a:pt x="704850" y="2171700"/>
                    </a:lnTo>
                    <a:lnTo>
                      <a:pt x="714375" y="2876550"/>
                    </a:lnTo>
                    <a:lnTo>
                      <a:pt x="1438275" y="2876550"/>
                    </a:lnTo>
                    <a:lnTo>
                      <a:pt x="1447800" y="2171700"/>
                    </a:lnTo>
                    <a:lnTo>
                      <a:pt x="2152650" y="2171700"/>
                    </a:lnTo>
                    <a:lnTo>
                      <a:pt x="2152650" y="2886075"/>
                    </a:lnTo>
                    <a:lnTo>
                      <a:pt x="2886075" y="2886075"/>
                    </a:lnTo>
                    <a:lnTo>
                      <a:pt x="2876550" y="2181225"/>
                    </a:lnTo>
                    <a:lnTo>
                      <a:pt x="3600450" y="2171700"/>
                    </a:lnTo>
                    <a:lnTo>
                      <a:pt x="3590925" y="0"/>
                    </a:lnTo>
                    <a:lnTo>
                      <a:pt x="70485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2150140" y="1521636"/>
                <a:ext cx="3637326" cy="2889957"/>
              </a:xfrm>
              <a:custGeom>
                <a:avLst/>
                <a:gdLst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2889956 w 3623734"/>
                  <a:gd name="connsiteY16" fmla="*/ 3612445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33867 w 3623734"/>
                  <a:gd name="connsiteY16" fmla="*/ 2889956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22577 w 3623734"/>
                  <a:gd name="connsiteY17" fmla="*/ 146756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13592 w 3637326"/>
                  <a:gd name="connsiteY0" fmla="*/ 0 h 2889956"/>
                  <a:gd name="connsiteX1" fmla="*/ 736081 w 3637326"/>
                  <a:gd name="connsiteY1" fmla="*/ 0 h 2889956"/>
                  <a:gd name="connsiteX2" fmla="*/ 736081 w 3637326"/>
                  <a:gd name="connsiteY2" fmla="*/ 733778 h 2889956"/>
                  <a:gd name="connsiteX3" fmla="*/ 1469859 w 3637326"/>
                  <a:gd name="connsiteY3" fmla="*/ 733778 h 2889956"/>
                  <a:gd name="connsiteX4" fmla="*/ 1458570 w 3637326"/>
                  <a:gd name="connsiteY4" fmla="*/ 11289 h 2889956"/>
                  <a:gd name="connsiteX5" fmla="*/ 2169770 w 3637326"/>
                  <a:gd name="connsiteY5" fmla="*/ 11289 h 2889956"/>
                  <a:gd name="connsiteX6" fmla="*/ 2181059 w 3637326"/>
                  <a:gd name="connsiteY6" fmla="*/ 733778 h 2889956"/>
                  <a:gd name="connsiteX7" fmla="*/ 2914837 w 3637326"/>
                  <a:gd name="connsiteY7" fmla="*/ 733778 h 2889956"/>
                  <a:gd name="connsiteX8" fmla="*/ 2903548 w 3637326"/>
                  <a:gd name="connsiteY8" fmla="*/ 11289 h 2889956"/>
                  <a:gd name="connsiteX9" fmla="*/ 3626037 w 3637326"/>
                  <a:gd name="connsiteY9" fmla="*/ 0 h 2889956"/>
                  <a:gd name="connsiteX10" fmla="*/ 3626037 w 3637326"/>
                  <a:gd name="connsiteY10" fmla="*/ 1456267 h 2889956"/>
                  <a:gd name="connsiteX11" fmla="*/ 2914837 w 3637326"/>
                  <a:gd name="connsiteY11" fmla="*/ 1456267 h 2889956"/>
                  <a:gd name="connsiteX12" fmla="*/ 2914837 w 3637326"/>
                  <a:gd name="connsiteY12" fmla="*/ 2167467 h 2889956"/>
                  <a:gd name="connsiteX13" fmla="*/ 3637326 w 3637326"/>
                  <a:gd name="connsiteY13" fmla="*/ 2167467 h 2889956"/>
                  <a:gd name="connsiteX14" fmla="*/ 3626037 w 3637326"/>
                  <a:gd name="connsiteY14" fmla="*/ 2889956 h 2889956"/>
                  <a:gd name="connsiteX15" fmla="*/ 2914837 w 3637326"/>
                  <a:gd name="connsiteY15" fmla="*/ 2889956 h 2889956"/>
                  <a:gd name="connsiteX16" fmla="*/ 2303 w 3637326"/>
                  <a:gd name="connsiteY16" fmla="*/ 2878667 h 2889956"/>
                  <a:gd name="connsiteX17" fmla="*/ 24880 w 3637326"/>
                  <a:gd name="connsiteY17" fmla="*/ 203200 h 2889956"/>
                  <a:gd name="connsiteX18" fmla="*/ 13592 w 3637326"/>
                  <a:gd name="connsiteY18" fmla="*/ 0 h 288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7326" h="2889956">
                    <a:moveTo>
                      <a:pt x="13592" y="0"/>
                    </a:moveTo>
                    <a:lnTo>
                      <a:pt x="736081" y="0"/>
                    </a:lnTo>
                    <a:lnTo>
                      <a:pt x="736081" y="733778"/>
                    </a:lnTo>
                    <a:lnTo>
                      <a:pt x="1469859" y="733778"/>
                    </a:lnTo>
                    <a:lnTo>
                      <a:pt x="1458570" y="11289"/>
                    </a:lnTo>
                    <a:lnTo>
                      <a:pt x="2169770" y="11289"/>
                    </a:lnTo>
                    <a:lnTo>
                      <a:pt x="2181059" y="733778"/>
                    </a:lnTo>
                    <a:lnTo>
                      <a:pt x="2914837" y="733778"/>
                    </a:lnTo>
                    <a:lnTo>
                      <a:pt x="2903548" y="11289"/>
                    </a:lnTo>
                    <a:lnTo>
                      <a:pt x="3626037" y="0"/>
                    </a:lnTo>
                    <a:lnTo>
                      <a:pt x="3626037" y="1456267"/>
                    </a:lnTo>
                    <a:lnTo>
                      <a:pt x="2914837" y="1456267"/>
                    </a:lnTo>
                    <a:lnTo>
                      <a:pt x="2914837" y="2167467"/>
                    </a:lnTo>
                    <a:lnTo>
                      <a:pt x="3637326" y="2167467"/>
                    </a:lnTo>
                    <a:lnTo>
                      <a:pt x="3626037" y="2889956"/>
                    </a:lnTo>
                    <a:lnTo>
                      <a:pt x="2914837" y="2889956"/>
                    </a:lnTo>
                    <a:lnTo>
                      <a:pt x="2303" y="2878667"/>
                    </a:lnTo>
                    <a:cubicBezTo>
                      <a:pt x="-8986" y="2799645"/>
                      <a:pt x="24880" y="406399"/>
                      <a:pt x="24880" y="203200"/>
                    </a:cubicBezTo>
                    <a:lnTo>
                      <a:pt x="13592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олилиния 8"/>
            <p:cNvSpPr/>
            <p:nvPr/>
          </p:nvSpPr>
          <p:spPr>
            <a:xfrm>
              <a:off x="2563045" y="646253"/>
              <a:ext cx="3612445" cy="2901244"/>
            </a:xfrm>
            <a:custGeom>
              <a:avLst/>
              <a:gdLst>
                <a:gd name="connsiteX0" fmla="*/ 3612445 w 3612445"/>
                <a:gd name="connsiteY0" fmla="*/ 11289 h 2901244"/>
                <a:gd name="connsiteX1" fmla="*/ 2889956 w 3612445"/>
                <a:gd name="connsiteY1" fmla="*/ 11289 h 2901244"/>
                <a:gd name="connsiteX2" fmla="*/ 2901245 w 3612445"/>
                <a:gd name="connsiteY2" fmla="*/ 745066 h 2901244"/>
                <a:gd name="connsiteX3" fmla="*/ 2167467 w 3612445"/>
                <a:gd name="connsiteY3" fmla="*/ 745066 h 2901244"/>
                <a:gd name="connsiteX4" fmla="*/ 2167467 w 3612445"/>
                <a:gd name="connsiteY4" fmla="*/ 0 h 2901244"/>
                <a:gd name="connsiteX5" fmla="*/ 1444978 w 3612445"/>
                <a:gd name="connsiteY5" fmla="*/ 11289 h 2901244"/>
                <a:gd name="connsiteX6" fmla="*/ 1456267 w 3612445"/>
                <a:gd name="connsiteY6" fmla="*/ 733778 h 2901244"/>
                <a:gd name="connsiteX7" fmla="*/ 733778 w 3612445"/>
                <a:gd name="connsiteY7" fmla="*/ 733778 h 2901244"/>
                <a:gd name="connsiteX8" fmla="*/ 733778 w 3612445"/>
                <a:gd name="connsiteY8" fmla="*/ 1467555 h 2901244"/>
                <a:gd name="connsiteX9" fmla="*/ 0 w 3612445"/>
                <a:gd name="connsiteY9" fmla="*/ 1467555 h 2901244"/>
                <a:gd name="connsiteX10" fmla="*/ 0 w 3612445"/>
                <a:gd name="connsiteY10" fmla="*/ 2190044 h 2901244"/>
                <a:gd name="connsiteX11" fmla="*/ 722489 w 3612445"/>
                <a:gd name="connsiteY11" fmla="*/ 2190044 h 2901244"/>
                <a:gd name="connsiteX12" fmla="*/ 722489 w 3612445"/>
                <a:gd name="connsiteY12" fmla="*/ 2901244 h 2901244"/>
                <a:gd name="connsiteX13" fmla="*/ 3612445 w 3612445"/>
                <a:gd name="connsiteY13" fmla="*/ 2889955 h 2901244"/>
                <a:gd name="connsiteX14" fmla="*/ 3612445 w 3612445"/>
                <a:gd name="connsiteY14" fmla="*/ 11289 h 290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12445" h="2901244">
                  <a:moveTo>
                    <a:pt x="3612445" y="11289"/>
                  </a:moveTo>
                  <a:lnTo>
                    <a:pt x="2889956" y="11289"/>
                  </a:lnTo>
                  <a:lnTo>
                    <a:pt x="2901245" y="745066"/>
                  </a:lnTo>
                  <a:lnTo>
                    <a:pt x="2167467" y="745066"/>
                  </a:lnTo>
                  <a:lnTo>
                    <a:pt x="2167467" y="0"/>
                  </a:lnTo>
                  <a:lnTo>
                    <a:pt x="1444978" y="11289"/>
                  </a:lnTo>
                  <a:lnTo>
                    <a:pt x="1456267" y="733778"/>
                  </a:lnTo>
                  <a:lnTo>
                    <a:pt x="733778" y="733778"/>
                  </a:lnTo>
                  <a:lnTo>
                    <a:pt x="733778" y="1467555"/>
                  </a:lnTo>
                  <a:lnTo>
                    <a:pt x="0" y="1467555"/>
                  </a:lnTo>
                  <a:lnTo>
                    <a:pt x="0" y="2190044"/>
                  </a:lnTo>
                  <a:lnTo>
                    <a:pt x="722489" y="2190044"/>
                  </a:lnTo>
                  <a:lnTo>
                    <a:pt x="722489" y="2901244"/>
                  </a:lnTo>
                  <a:lnTo>
                    <a:pt x="3612445" y="2889955"/>
                  </a:lnTo>
                  <a:lnTo>
                    <a:pt x="3612445" y="11289"/>
                  </a:lnTo>
                  <a:close/>
                </a:path>
              </a:pathLst>
            </a:custGeom>
            <a:solidFill>
              <a:srgbClr val="28F86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27584" y="836712"/>
            <a:ext cx="3772975" cy="2566769"/>
            <a:chOff x="-324544" y="-1467544"/>
            <a:chExt cx="6500035" cy="5015041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-324544" y="-1467544"/>
              <a:ext cx="6500035" cy="5003753"/>
              <a:chOff x="2188467" y="-603448"/>
              <a:chExt cx="6500035" cy="5003753"/>
            </a:xfrm>
          </p:grpSpPr>
          <p:sp>
            <p:nvSpPr>
              <p:cNvPr id="14" name="Полилиния 13"/>
              <p:cNvSpPr/>
              <p:nvPr/>
            </p:nvSpPr>
            <p:spPr>
              <a:xfrm>
                <a:off x="2192618" y="-603448"/>
                <a:ext cx="3629025" cy="2886075"/>
              </a:xfrm>
              <a:custGeom>
                <a:avLst/>
                <a:gdLst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66850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95425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29025" h="2886075">
                    <a:moveTo>
                      <a:pt x="0" y="0"/>
                    </a:moveTo>
                    <a:lnTo>
                      <a:pt x="0" y="0"/>
                    </a:lnTo>
                    <a:lnTo>
                      <a:pt x="3629025" y="9525"/>
                    </a:lnTo>
                    <a:lnTo>
                      <a:pt x="3629025" y="723900"/>
                    </a:lnTo>
                    <a:lnTo>
                      <a:pt x="2905125" y="723900"/>
                    </a:lnTo>
                    <a:lnTo>
                      <a:pt x="2914650" y="1447800"/>
                    </a:lnTo>
                    <a:lnTo>
                      <a:pt x="3609975" y="1447800"/>
                    </a:lnTo>
                    <a:lnTo>
                      <a:pt x="3609975" y="2162175"/>
                    </a:lnTo>
                    <a:lnTo>
                      <a:pt x="2924175" y="2162175"/>
                    </a:lnTo>
                    <a:lnTo>
                      <a:pt x="2914650" y="2171700"/>
                    </a:lnTo>
                    <a:lnTo>
                      <a:pt x="2914650" y="2876550"/>
                    </a:lnTo>
                    <a:lnTo>
                      <a:pt x="2171700" y="2867025"/>
                    </a:lnTo>
                    <a:lnTo>
                      <a:pt x="2181225" y="2171700"/>
                    </a:lnTo>
                    <a:lnTo>
                      <a:pt x="1495425" y="2171700"/>
                    </a:lnTo>
                    <a:lnTo>
                      <a:pt x="1485900" y="2886075"/>
                    </a:lnTo>
                    <a:lnTo>
                      <a:pt x="742950" y="2886075"/>
                    </a:lnTo>
                    <a:lnTo>
                      <a:pt x="752475" y="2171700"/>
                    </a:lnTo>
                    <a:lnTo>
                      <a:pt x="19050" y="217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 prst="angle"/>
                </a:sp3d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5088052" y="-603448"/>
                <a:ext cx="3600450" cy="2886074"/>
              </a:xfrm>
              <a:custGeom>
                <a:avLst/>
                <a:gdLst>
                  <a:gd name="connsiteX0" fmla="*/ 704850 w 3600450"/>
                  <a:gd name="connsiteY0" fmla="*/ 0 h 2886075"/>
                  <a:gd name="connsiteX1" fmla="*/ 714375 w 3600450"/>
                  <a:gd name="connsiteY1" fmla="*/ 723900 h 2886075"/>
                  <a:gd name="connsiteX2" fmla="*/ 0 w 3600450"/>
                  <a:gd name="connsiteY2" fmla="*/ 723900 h 2886075"/>
                  <a:gd name="connsiteX3" fmla="*/ 0 w 3600450"/>
                  <a:gd name="connsiteY3" fmla="*/ 1447800 h 2886075"/>
                  <a:gd name="connsiteX4" fmla="*/ 704850 w 3600450"/>
                  <a:gd name="connsiteY4" fmla="*/ 1447800 h 2886075"/>
                  <a:gd name="connsiteX5" fmla="*/ 704850 w 3600450"/>
                  <a:gd name="connsiteY5" fmla="*/ 2171700 h 2886075"/>
                  <a:gd name="connsiteX6" fmla="*/ 714375 w 3600450"/>
                  <a:gd name="connsiteY6" fmla="*/ 2876550 h 2886075"/>
                  <a:gd name="connsiteX7" fmla="*/ 1438275 w 3600450"/>
                  <a:gd name="connsiteY7" fmla="*/ 2876550 h 2886075"/>
                  <a:gd name="connsiteX8" fmla="*/ 1447800 w 3600450"/>
                  <a:gd name="connsiteY8" fmla="*/ 2171700 h 2886075"/>
                  <a:gd name="connsiteX9" fmla="*/ 2152650 w 3600450"/>
                  <a:gd name="connsiteY9" fmla="*/ 2171700 h 2886075"/>
                  <a:gd name="connsiteX10" fmla="*/ 2152650 w 3600450"/>
                  <a:gd name="connsiteY10" fmla="*/ 2886075 h 2886075"/>
                  <a:gd name="connsiteX11" fmla="*/ 2886075 w 3600450"/>
                  <a:gd name="connsiteY11" fmla="*/ 2886075 h 2886075"/>
                  <a:gd name="connsiteX12" fmla="*/ 2876550 w 3600450"/>
                  <a:gd name="connsiteY12" fmla="*/ 2181225 h 2886075"/>
                  <a:gd name="connsiteX13" fmla="*/ 3600450 w 3600450"/>
                  <a:gd name="connsiteY13" fmla="*/ 2171700 h 2886075"/>
                  <a:gd name="connsiteX14" fmla="*/ 3590925 w 3600450"/>
                  <a:gd name="connsiteY14" fmla="*/ 0 h 2886075"/>
                  <a:gd name="connsiteX15" fmla="*/ 704850 w 3600450"/>
                  <a:gd name="connsiteY15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00450" h="2886075">
                    <a:moveTo>
                      <a:pt x="704850" y="0"/>
                    </a:moveTo>
                    <a:lnTo>
                      <a:pt x="714375" y="723900"/>
                    </a:lnTo>
                    <a:lnTo>
                      <a:pt x="0" y="723900"/>
                    </a:lnTo>
                    <a:lnTo>
                      <a:pt x="0" y="1447800"/>
                    </a:lnTo>
                    <a:lnTo>
                      <a:pt x="704850" y="1447800"/>
                    </a:lnTo>
                    <a:lnTo>
                      <a:pt x="704850" y="2171700"/>
                    </a:lnTo>
                    <a:lnTo>
                      <a:pt x="714375" y="2876550"/>
                    </a:lnTo>
                    <a:lnTo>
                      <a:pt x="1438275" y="2876550"/>
                    </a:lnTo>
                    <a:lnTo>
                      <a:pt x="1447800" y="2171700"/>
                    </a:lnTo>
                    <a:lnTo>
                      <a:pt x="2152650" y="2171700"/>
                    </a:lnTo>
                    <a:lnTo>
                      <a:pt x="2152650" y="2886075"/>
                    </a:lnTo>
                    <a:lnTo>
                      <a:pt x="2886075" y="2886075"/>
                    </a:lnTo>
                    <a:lnTo>
                      <a:pt x="2876550" y="2181225"/>
                    </a:lnTo>
                    <a:lnTo>
                      <a:pt x="3600450" y="2171700"/>
                    </a:lnTo>
                    <a:lnTo>
                      <a:pt x="3590925" y="0"/>
                    </a:lnTo>
                    <a:lnTo>
                      <a:pt x="70485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 prst="angle"/>
                </a:sp3d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2188467" y="1510349"/>
                <a:ext cx="3637326" cy="2889956"/>
              </a:xfrm>
              <a:custGeom>
                <a:avLst/>
                <a:gdLst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2889956 w 3623734"/>
                  <a:gd name="connsiteY16" fmla="*/ 3612445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33867 w 3623734"/>
                  <a:gd name="connsiteY16" fmla="*/ 2889956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22577 w 3623734"/>
                  <a:gd name="connsiteY17" fmla="*/ 146756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13592 w 3637326"/>
                  <a:gd name="connsiteY0" fmla="*/ 0 h 2889956"/>
                  <a:gd name="connsiteX1" fmla="*/ 736081 w 3637326"/>
                  <a:gd name="connsiteY1" fmla="*/ 0 h 2889956"/>
                  <a:gd name="connsiteX2" fmla="*/ 736081 w 3637326"/>
                  <a:gd name="connsiteY2" fmla="*/ 733778 h 2889956"/>
                  <a:gd name="connsiteX3" fmla="*/ 1469859 w 3637326"/>
                  <a:gd name="connsiteY3" fmla="*/ 733778 h 2889956"/>
                  <a:gd name="connsiteX4" fmla="*/ 1458570 w 3637326"/>
                  <a:gd name="connsiteY4" fmla="*/ 11289 h 2889956"/>
                  <a:gd name="connsiteX5" fmla="*/ 2169770 w 3637326"/>
                  <a:gd name="connsiteY5" fmla="*/ 11289 h 2889956"/>
                  <a:gd name="connsiteX6" fmla="*/ 2181059 w 3637326"/>
                  <a:gd name="connsiteY6" fmla="*/ 733778 h 2889956"/>
                  <a:gd name="connsiteX7" fmla="*/ 2914837 w 3637326"/>
                  <a:gd name="connsiteY7" fmla="*/ 733778 h 2889956"/>
                  <a:gd name="connsiteX8" fmla="*/ 2903548 w 3637326"/>
                  <a:gd name="connsiteY8" fmla="*/ 11289 h 2889956"/>
                  <a:gd name="connsiteX9" fmla="*/ 3626037 w 3637326"/>
                  <a:gd name="connsiteY9" fmla="*/ 0 h 2889956"/>
                  <a:gd name="connsiteX10" fmla="*/ 3626037 w 3637326"/>
                  <a:gd name="connsiteY10" fmla="*/ 1456267 h 2889956"/>
                  <a:gd name="connsiteX11" fmla="*/ 2914837 w 3637326"/>
                  <a:gd name="connsiteY11" fmla="*/ 1456267 h 2889956"/>
                  <a:gd name="connsiteX12" fmla="*/ 2914837 w 3637326"/>
                  <a:gd name="connsiteY12" fmla="*/ 2167467 h 2889956"/>
                  <a:gd name="connsiteX13" fmla="*/ 3637326 w 3637326"/>
                  <a:gd name="connsiteY13" fmla="*/ 2167467 h 2889956"/>
                  <a:gd name="connsiteX14" fmla="*/ 3626037 w 3637326"/>
                  <a:gd name="connsiteY14" fmla="*/ 2889956 h 2889956"/>
                  <a:gd name="connsiteX15" fmla="*/ 2914837 w 3637326"/>
                  <a:gd name="connsiteY15" fmla="*/ 2889956 h 2889956"/>
                  <a:gd name="connsiteX16" fmla="*/ 2303 w 3637326"/>
                  <a:gd name="connsiteY16" fmla="*/ 2878667 h 2889956"/>
                  <a:gd name="connsiteX17" fmla="*/ 24880 w 3637326"/>
                  <a:gd name="connsiteY17" fmla="*/ 203200 h 2889956"/>
                  <a:gd name="connsiteX18" fmla="*/ 13592 w 3637326"/>
                  <a:gd name="connsiteY18" fmla="*/ 0 h 288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7326" h="2889956">
                    <a:moveTo>
                      <a:pt x="13592" y="0"/>
                    </a:moveTo>
                    <a:lnTo>
                      <a:pt x="736081" y="0"/>
                    </a:lnTo>
                    <a:lnTo>
                      <a:pt x="736081" y="733778"/>
                    </a:lnTo>
                    <a:lnTo>
                      <a:pt x="1469859" y="733778"/>
                    </a:lnTo>
                    <a:lnTo>
                      <a:pt x="1458570" y="11289"/>
                    </a:lnTo>
                    <a:lnTo>
                      <a:pt x="2169770" y="11289"/>
                    </a:lnTo>
                    <a:lnTo>
                      <a:pt x="2181059" y="733778"/>
                    </a:lnTo>
                    <a:lnTo>
                      <a:pt x="2914837" y="733778"/>
                    </a:lnTo>
                    <a:lnTo>
                      <a:pt x="2903548" y="11289"/>
                    </a:lnTo>
                    <a:lnTo>
                      <a:pt x="3626037" y="0"/>
                    </a:lnTo>
                    <a:lnTo>
                      <a:pt x="3626037" y="1456267"/>
                    </a:lnTo>
                    <a:lnTo>
                      <a:pt x="2914837" y="1456267"/>
                    </a:lnTo>
                    <a:lnTo>
                      <a:pt x="2914837" y="2167467"/>
                    </a:lnTo>
                    <a:lnTo>
                      <a:pt x="3637326" y="2167467"/>
                    </a:lnTo>
                    <a:lnTo>
                      <a:pt x="3626037" y="2889956"/>
                    </a:lnTo>
                    <a:lnTo>
                      <a:pt x="2914837" y="2889956"/>
                    </a:lnTo>
                    <a:lnTo>
                      <a:pt x="2303" y="2878667"/>
                    </a:lnTo>
                    <a:cubicBezTo>
                      <a:pt x="-8986" y="2799645"/>
                      <a:pt x="24880" y="406399"/>
                      <a:pt x="24880" y="203200"/>
                    </a:cubicBezTo>
                    <a:lnTo>
                      <a:pt x="13592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>
                  <a:bevelT w="38100" h="38100" prst="angle"/>
                </a:sp3d>
              </a:bodyPr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Полилиния 12"/>
            <p:cNvSpPr/>
            <p:nvPr/>
          </p:nvSpPr>
          <p:spPr>
            <a:xfrm>
              <a:off x="2563045" y="646253"/>
              <a:ext cx="3612445" cy="2901244"/>
            </a:xfrm>
            <a:custGeom>
              <a:avLst/>
              <a:gdLst>
                <a:gd name="connsiteX0" fmla="*/ 3612445 w 3612445"/>
                <a:gd name="connsiteY0" fmla="*/ 11289 h 2901244"/>
                <a:gd name="connsiteX1" fmla="*/ 2889956 w 3612445"/>
                <a:gd name="connsiteY1" fmla="*/ 11289 h 2901244"/>
                <a:gd name="connsiteX2" fmla="*/ 2901245 w 3612445"/>
                <a:gd name="connsiteY2" fmla="*/ 745066 h 2901244"/>
                <a:gd name="connsiteX3" fmla="*/ 2167467 w 3612445"/>
                <a:gd name="connsiteY3" fmla="*/ 745066 h 2901244"/>
                <a:gd name="connsiteX4" fmla="*/ 2167467 w 3612445"/>
                <a:gd name="connsiteY4" fmla="*/ 0 h 2901244"/>
                <a:gd name="connsiteX5" fmla="*/ 1444978 w 3612445"/>
                <a:gd name="connsiteY5" fmla="*/ 11289 h 2901244"/>
                <a:gd name="connsiteX6" fmla="*/ 1456267 w 3612445"/>
                <a:gd name="connsiteY6" fmla="*/ 733778 h 2901244"/>
                <a:gd name="connsiteX7" fmla="*/ 733778 w 3612445"/>
                <a:gd name="connsiteY7" fmla="*/ 733778 h 2901244"/>
                <a:gd name="connsiteX8" fmla="*/ 733778 w 3612445"/>
                <a:gd name="connsiteY8" fmla="*/ 1467555 h 2901244"/>
                <a:gd name="connsiteX9" fmla="*/ 0 w 3612445"/>
                <a:gd name="connsiteY9" fmla="*/ 1467555 h 2901244"/>
                <a:gd name="connsiteX10" fmla="*/ 0 w 3612445"/>
                <a:gd name="connsiteY10" fmla="*/ 2190044 h 2901244"/>
                <a:gd name="connsiteX11" fmla="*/ 722489 w 3612445"/>
                <a:gd name="connsiteY11" fmla="*/ 2190044 h 2901244"/>
                <a:gd name="connsiteX12" fmla="*/ 722489 w 3612445"/>
                <a:gd name="connsiteY12" fmla="*/ 2901244 h 2901244"/>
                <a:gd name="connsiteX13" fmla="*/ 3612445 w 3612445"/>
                <a:gd name="connsiteY13" fmla="*/ 2889955 h 2901244"/>
                <a:gd name="connsiteX14" fmla="*/ 3612445 w 3612445"/>
                <a:gd name="connsiteY14" fmla="*/ 11289 h 290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12445" h="2901244">
                  <a:moveTo>
                    <a:pt x="3612445" y="11289"/>
                  </a:moveTo>
                  <a:lnTo>
                    <a:pt x="2889956" y="11289"/>
                  </a:lnTo>
                  <a:lnTo>
                    <a:pt x="2901245" y="745066"/>
                  </a:lnTo>
                  <a:lnTo>
                    <a:pt x="2167467" y="745066"/>
                  </a:lnTo>
                  <a:lnTo>
                    <a:pt x="2167467" y="0"/>
                  </a:lnTo>
                  <a:lnTo>
                    <a:pt x="1444978" y="11289"/>
                  </a:lnTo>
                  <a:lnTo>
                    <a:pt x="1456267" y="733778"/>
                  </a:lnTo>
                  <a:lnTo>
                    <a:pt x="733778" y="733778"/>
                  </a:lnTo>
                  <a:lnTo>
                    <a:pt x="733778" y="1467555"/>
                  </a:lnTo>
                  <a:lnTo>
                    <a:pt x="0" y="1467555"/>
                  </a:lnTo>
                  <a:lnTo>
                    <a:pt x="0" y="2190044"/>
                  </a:lnTo>
                  <a:lnTo>
                    <a:pt x="722489" y="2190044"/>
                  </a:lnTo>
                  <a:lnTo>
                    <a:pt x="722489" y="2901244"/>
                  </a:lnTo>
                  <a:lnTo>
                    <a:pt x="3612445" y="2889955"/>
                  </a:lnTo>
                  <a:lnTo>
                    <a:pt x="3612445" y="11289"/>
                  </a:lnTo>
                  <a:close/>
                </a:path>
              </a:pathLst>
            </a:custGeom>
            <a:solidFill>
              <a:srgbClr val="28F86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 rot="16200000">
            <a:off x="1314416" y="4232236"/>
            <a:ext cx="2153278" cy="1477134"/>
            <a:chOff x="-370236" y="-1467544"/>
            <a:chExt cx="6545726" cy="5015041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370236" y="-1467544"/>
              <a:ext cx="6533731" cy="5015041"/>
              <a:chOff x="2142775" y="-603448"/>
              <a:chExt cx="6533731" cy="5015041"/>
            </a:xfrm>
          </p:grpSpPr>
          <p:sp>
            <p:nvSpPr>
              <p:cNvPr id="26" name="Полилиния 25"/>
              <p:cNvSpPr/>
              <p:nvPr/>
            </p:nvSpPr>
            <p:spPr>
              <a:xfrm>
                <a:off x="2142775" y="-603448"/>
                <a:ext cx="3629026" cy="2886075"/>
              </a:xfrm>
              <a:custGeom>
                <a:avLst/>
                <a:gdLst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66850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95425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29025" h="2886075">
                    <a:moveTo>
                      <a:pt x="0" y="0"/>
                    </a:moveTo>
                    <a:lnTo>
                      <a:pt x="0" y="0"/>
                    </a:lnTo>
                    <a:lnTo>
                      <a:pt x="3629025" y="9525"/>
                    </a:lnTo>
                    <a:lnTo>
                      <a:pt x="3629025" y="723900"/>
                    </a:lnTo>
                    <a:lnTo>
                      <a:pt x="2905125" y="723900"/>
                    </a:lnTo>
                    <a:lnTo>
                      <a:pt x="2914650" y="1447800"/>
                    </a:lnTo>
                    <a:lnTo>
                      <a:pt x="3609975" y="1447800"/>
                    </a:lnTo>
                    <a:lnTo>
                      <a:pt x="3609975" y="2162175"/>
                    </a:lnTo>
                    <a:lnTo>
                      <a:pt x="2924175" y="2162175"/>
                    </a:lnTo>
                    <a:lnTo>
                      <a:pt x="2914650" y="2171700"/>
                    </a:lnTo>
                    <a:lnTo>
                      <a:pt x="2914650" y="2876550"/>
                    </a:lnTo>
                    <a:lnTo>
                      <a:pt x="2171700" y="2867025"/>
                    </a:lnTo>
                    <a:lnTo>
                      <a:pt x="2181225" y="2171700"/>
                    </a:lnTo>
                    <a:lnTo>
                      <a:pt x="1495425" y="2171700"/>
                    </a:lnTo>
                    <a:lnTo>
                      <a:pt x="1485900" y="2886075"/>
                    </a:lnTo>
                    <a:lnTo>
                      <a:pt x="742950" y="2886075"/>
                    </a:lnTo>
                    <a:lnTo>
                      <a:pt x="752475" y="2171700"/>
                    </a:lnTo>
                    <a:lnTo>
                      <a:pt x="19050" y="217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>
                <a:off x="5076056" y="-603448"/>
                <a:ext cx="3600450" cy="2886075"/>
              </a:xfrm>
              <a:custGeom>
                <a:avLst/>
                <a:gdLst>
                  <a:gd name="connsiteX0" fmla="*/ 704850 w 3600450"/>
                  <a:gd name="connsiteY0" fmla="*/ 0 h 2886075"/>
                  <a:gd name="connsiteX1" fmla="*/ 714375 w 3600450"/>
                  <a:gd name="connsiteY1" fmla="*/ 723900 h 2886075"/>
                  <a:gd name="connsiteX2" fmla="*/ 0 w 3600450"/>
                  <a:gd name="connsiteY2" fmla="*/ 723900 h 2886075"/>
                  <a:gd name="connsiteX3" fmla="*/ 0 w 3600450"/>
                  <a:gd name="connsiteY3" fmla="*/ 1447800 h 2886075"/>
                  <a:gd name="connsiteX4" fmla="*/ 704850 w 3600450"/>
                  <a:gd name="connsiteY4" fmla="*/ 1447800 h 2886075"/>
                  <a:gd name="connsiteX5" fmla="*/ 704850 w 3600450"/>
                  <a:gd name="connsiteY5" fmla="*/ 2171700 h 2886075"/>
                  <a:gd name="connsiteX6" fmla="*/ 714375 w 3600450"/>
                  <a:gd name="connsiteY6" fmla="*/ 2876550 h 2886075"/>
                  <a:gd name="connsiteX7" fmla="*/ 1438275 w 3600450"/>
                  <a:gd name="connsiteY7" fmla="*/ 2876550 h 2886075"/>
                  <a:gd name="connsiteX8" fmla="*/ 1447800 w 3600450"/>
                  <a:gd name="connsiteY8" fmla="*/ 2171700 h 2886075"/>
                  <a:gd name="connsiteX9" fmla="*/ 2152650 w 3600450"/>
                  <a:gd name="connsiteY9" fmla="*/ 2171700 h 2886075"/>
                  <a:gd name="connsiteX10" fmla="*/ 2152650 w 3600450"/>
                  <a:gd name="connsiteY10" fmla="*/ 2886075 h 2886075"/>
                  <a:gd name="connsiteX11" fmla="*/ 2886075 w 3600450"/>
                  <a:gd name="connsiteY11" fmla="*/ 2886075 h 2886075"/>
                  <a:gd name="connsiteX12" fmla="*/ 2876550 w 3600450"/>
                  <a:gd name="connsiteY12" fmla="*/ 2181225 h 2886075"/>
                  <a:gd name="connsiteX13" fmla="*/ 3600450 w 3600450"/>
                  <a:gd name="connsiteY13" fmla="*/ 2171700 h 2886075"/>
                  <a:gd name="connsiteX14" fmla="*/ 3590925 w 3600450"/>
                  <a:gd name="connsiteY14" fmla="*/ 0 h 2886075"/>
                  <a:gd name="connsiteX15" fmla="*/ 704850 w 3600450"/>
                  <a:gd name="connsiteY15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00450" h="2886075">
                    <a:moveTo>
                      <a:pt x="704850" y="0"/>
                    </a:moveTo>
                    <a:lnTo>
                      <a:pt x="714375" y="723900"/>
                    </a:lnTo>
                    <a:lnTo>
                      <a:pt x="0" y="723900"/>
                    </a:lnTo>
                    <a:lnTo>
                      <a:pt x="0" y="1447800"/>
                    </a:lnTo>
                    <a:lnTo>
                      <a:pt x="704850" y="1447800"/>
                    </a:lnTo>
                    <a:lnTo>
                      <a:pt x="704850" y="2171700"/>
                    </a:lnTo>
                    <a:lnTo>
                      <a:pt x="714375" y="2876550"/>
                    </a:lnTo>
                    <a:lnTo>
                      <a:pt x="1438275" y="2876550"/>
                    </a:lnTo>
                    <a:lnTo>
                      <a:pt x="1447800" y="2171700"/>
                    </a:lnTo>
                    <a:lnTo>
                      <a:pt x="2152650" y="2171700"/>
                    </a:lnTo>
                    <a:lnTo>
                      <a:pt x="2152650" y="2886075"/>
                    </a:lnTo>
                    <a:lnTo>
                      <a:pt x="2886075" y="2886075"/>
                    </a:lnTo>
                    <a:lnTo>
                      <a:pt x="2876550" y="2181225"/>
                    </a:lnTo>
                    <a:lnTo>
                      <a:pt x="3600450" y="2171700"/>
                    </a:lnTo>
                    <a:lnTo>
                      <a:pt x="3590925" y="0"/>
                    </a:lnTo>
                    <a:lnTo>
                      <a:pt x="70485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>
                <a:off x="2150140" y="1521636"/>
                <a:ext cx="3637326" cy="2889957"/>
              </a:xfrm>
              <a:custGeom>
                <a:avLst/>
                <a:gdLst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2889956 w 3623734"/>
                  <a:gd name="connsiteY16" fmla="*/ 3612445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33867 w 3623734"/>
                  <a:gd name="connsiteY16" fmla="*/ 2889956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22577 w 3623734"/>
                  <a:gd name="connsiteY17" fmla="*/ 146756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13592 w 3637326"/>
                  <a:gd name="connsiteY0" fmla="*/ 0 h 2889956"/>
                  <a:gd name="connsiteX1" fmla="*/ 736081 w 3637326"/>
                  <a:gd name="connsiteY1" fmla="*/ 0 h 2889956"/>
                  <a:gd name="connsiteX2" fmla="*/ 736081 w 3637326"/>
                  <a:gd name="connsiteY2" fmla="*/ 733778 h 2889956"/>
                  <a:gd name="connsiteX3" fmla="*/ 1469859 w 3637326"/>
                  <a:gd name="connsiteY3" fmla="*/ 733778 h 2889956"/>
                  <a:gd name="connsiteX4" fmla="*/ 1458570 w 3637326"/>
                  <a:gd name="connsiteY4" fmla="*/ 11289 h 2889956"/>
                  <a:gd name="connsiteX5" fmla="*/ 2169770 w 3637326"/>
                  <a:gd name="connsiteY5" fmla="*/ 11289 h 2889956"/>
                  <a:gd name="connsiteX6" fmla="*/ 2181059 w 3637326"/>
                  <a:gd name="connsiteY6" fmla="*/ 733778 h 2889956"/>
                  <a:gd name="connsiteX7" fmla="*/ 2914837 w 3637326"/>
                  <a:gd name="connsiteY7" fmla="*/ 733778 h 2889956"/>
                  <a:gd name="connsiteX8" fmla="*/ 2903548 w 3637326"/>
                  <a:gd name="connsiteY8" fmla="*/ 11289 h 2889956"/>
                  <a:gd name="connsiteX9" fmla="*/ 3626037 w 3637326"/>
                  <a:gd name="connsiteY9" fmla="*/ 0 h 2889956"/>
                  <a:gd name="connsiteX10" fmla="*/ 3626037 w 3637326"/>
                  <a:gd name="connsiteY10" fmla="*/ 1456267 h 2889956"/>
                  <a:gd name="connsiteX11" fmla="*/ 2914837 w 3637326"/>
                  <a:gd name="connsiteY11" fmla="*/ 1456267 h 2889956"/>
                  <a:gd name="connsiteX12" fmla="*/ 2914837 w 3637326"/>
                  <a:gd name="connsiteY12" fmla="*/ 2167467 h 2889956"/>
                  <a:gd name="connsiteX13" fmla="*/ 3637326 w 3637326"/>
                  <a:gd name="connsiteY13" fmla="*/ 2167467 h 2889956"/>
                  <a:gd name="connsiteX14" fmla="*/ 3626037 w 3637326"/>
                  <a:gd name="connsiteY14" fmla="*/ 2889956 h 2889956"/>
                  <a:gd name="connsiteX15" fmla="*/ 2914837 w 3637326"/>
                  <a:gd name="connsiteY15" fmla="*/ 2889956 h 2889956"/>
                  <a:gd name="connsiteX16" fmla="*/ 2303 w 3637326"/>
                  <a:gd name="connsiteY16" fmla="*/ 2878667 h 2889956"/>
                  <a:gd name="connsiteX17" fmla="*/ 24880 w 3637326"/>
                  <a:gd name="connsiteY17" fmla="*/ 203200 h 2889956"/>
                  <a:gd name="connsiteX18" fmla="*/ 13592 w 3637326"/>
                  <a:gd name="connsiteY18" fmla="*/ 0 h 288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7326" h="2889956">
                    <a:moveTo>
                      <a:pt x="13592" y="0"/>
                    </a:moveTo>
                    <a:lnTo>
                      <a:pt x="736081" y="0"/>
                    </a:lnTo>
                    <a:lnTo>
                      <a:pt x="736081" y="733778"/>
                    </a:lnTo>
                    <a:lnTo>
                      <a:pt x="1469859" y="733778"/>
                    </a:lnTo>
                    <a:lnTo>
                      <a:pt x="1458570" y="11289"/>
                    </a:lnTo>
                    <a:lnTo>
                      <a:pt x="2169770" y="11289"/>
                    </a:lnTo>
                    <a:lnTo>
                      <a:pt x="2181059" y="733778"/>
                    </a:lnTo>
                    <a:lnTo>
                      <a:pt x="2914837" y="733778"/>
                    </a:lnTo>
                    <a:lnTo>
                      <a:pt x="2903548" y="11289"/>
                    </a:lnTo>
                    <a:lnTo>
                      <a:pt x="3626037" y="0"/>
                    </a:lnTo>
                    <a:lnTo>
                      <a:pt x="3626037" y="1456267"/>
                    </a:lnTo>
                    <a:lnTo>
                      <a:pt x="2914837" y="1456267"/>
                    </a:lnTo>
                    <a:lnTo>
                      <a:pt x="2914837" y="2167467"/>
                    </a:lnTo>
                    <a:lnTo>
                      <a:pt x="3637326" y="2167467"/>
                    </a:lnTo>
                    <a:lnTo>
                      <a:pt x="3626037" y="2889956"/>
                    </a:lnTo>
                    <a:lnTo>
                      <a:pt x="2914837" y="2889956"/>
                    </a:lnTo>
                    <a:lnTo>
                      <a:pt x="2303" y="2878667"/>
                    </a:lnTo>
                    <a:cubicBezTo>
                      <a:pt x="-8986" y="2799645"/>
                      <a:pt x="24880" y="406399"/>
                      <a:pt x="24880" y="203200"/>
                    </a:cubicBezTo>
                    <a:lnTo>
                      <a:pt x="13592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" name="Полилиния 24"/>
            <p:cNvSpPr/>
            <p:nvPr/>
          </p:nvSpPr>
          <p:spPr>
            <a:xfrm>
              <a:off x="2563045" y="646253"/>
              <a:ext cx="3612445" cy="2901244"/>
            </a:xfrm>
            <a:custGeom>
              <a:avLst/>
              <a:gdLst>
                <a:gd name="connsiteX0" fmla="*/ 3612445 w 3612445"/>
                <a:gd name="connsiteY0" fmla="*/ 11289 h 2901244"/>
                <a:gd name="connsiteX1" fmla="*/ 2889956 w 3612445"/>
                <a:gd name="connsiteY1" fmla="*/ 11289 h 2901244"/>
                <a:gd name="connsiteX2" fmla="*/ 2901245 w 3612445"/>
                <a:gd name="connsiteY2" fmla="*/ 745066 h 2901244"/>
                <a:gd name="connsiteX3" fmla="*/ 2167467 w 3612445"/>
                <a:gd name="connsiteY3" fmla="*/ 745066 h 2901244"/>
                <a:gd name="connsiteX4" fmla="*/ 2167467 w 3612445"/>
                <a:gd name="connsiteY4" fmla="*/ 0 h 2901244"/>
                <a:gd name="connsiteX5" fmla="*/ 1444978 w 3612445"/>
                <a:gd name="connsiteY5" fmla="*/ 11289 h 2901244"/>
                <a:gd name="connsiteX6" fmla="*/ 1456267 w 3612445"/>
                <a:gd name="connsiteY6" fmla="*/ 733778 h 2901244"/>
                <a:gd name="connsiteX7" fmla="*/ 733778 w 3612445"/>
                <a:gd name="connsiteY7" fmla="*/ 733778 h 2901244"/>
                <a:gd name="connsiteX8" fmla="*/ 733778 w 3612445"/>
                <a:gd name="connsiteY8" fmla="*/ 1467555 h 2901244"/>
                <a:gd name="connsiteX9" fmla="*/ 0 w 3612445"/>
                <a:gd name="connsiteY9" fmla="*/ 1467555 h 2901244"/>
                <a:gd name="connsiteX10" fmla="*/ 0 w 3612445"/>
                <a:gd name="connsiteY10" fmla="*/ 2190044 h 2901244"/>
                <a:gd name="connsiteX11" fmla="*/ 722489 w 3612445"/>
                <a:gd name="connsiteY11" fmla="*/ 2190044 h 2901244"/>
                <a:gd name="connsiteX12" fmla="*/ 722489 w 3612445"/>
                <a:gd name="connsiteY12" fmla="*/ 2901244 h 2901244"/>
                <a:gd name="connsiteX13" fmla="*/ 3612445 w 3612445"/>
                <a:gd name="connsiteY13" fmla="*/ 2889955 h 2901244"/>
                <a:gd name="connsiteX14" fmla="*/ 3612445 w 3612445"/>
                <a:gd name="connsiteY14" fmla="*/ 11289 h 290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12445" h="2901244">
                  <a:moveTo>
                    <a:pt x="3612445" y="11289"/>
                  </a:moveTo>
                  <a:lnTo>
                    <a:pt x="2889956" y="11289"/>
                  </a:lnTo>
                  <a:lnTo>
                    <a:pt x="2901245" y="745066"/>
                  </a:lnTo>
                  <a:lnTo>
                    <a:pt x="2167467" y="745066"/>
                  </a:lnTo>
                  <a:lnTo>
                    <a:pt x="2167467" y="0"/>
                  </a:lnTo>
                  <a:lnTo>
                    <a:pt x="1444978" y="11289"/>
                  </a:lnTo>
                  <a:lnTo>
                    <a:pt x="1456267" y="733778"/>
                  </a:lnTo>
                  <a:lnTo>
                    <a:pt x="733778" y="733778"/>
                  </a:lnTo>
                  <a:lnTo>
                    <a:pt x="733778" y="1467555"/>
                  </a:lnTo>
                  <a:lnTo>
                    <a:pt x="0" y="1467555"/>
                  </a:lnTo>
                  <a:lnTo>
                    <a:pt x="0" y="2190044"/>
                  </a:lnTo>
                  <a:lnTo>
                    <a:pt x="722489" y="2190044"/>
                  </a:lnTo>
                  <a:lnTo>
                    <a:pt x="722489" y="2901244"/>
                  </a:lnTo>
                  <a:lnTo>
                    <a:pt x="3612445" y="2889955"/>
                  </a:lnTo>
                  <a:lnTo>
                    <a:pt x="3612445" y="11289"/>
                  </a:lnTo>
                  <a:close/>
                </a:path>
              </a:pathLst>
            </a:custGeom>
            <a:solidFill>
              <a:srgbClr val="28F86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 rot="10800000">
            <a:off x="4691646" y="3561279"/>
            <a:ext cx="3775384" cy="2570167"/>
            <a:chOff x="-328694" y="-1467544"/>
            <a:chExt cx="6504185" cy="5021680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-328694" y="-1467544"/>
              <a:ext cx="6504185" cy="5021680"/>
              <a:chOff x="2184317" y="-603448"/>
              <a:chExt cx="6504185" cy="5021680"/>
            </a:xfrm>
          </p:grpSpPr>
          <p:sp>
            <p:nvSpPr>
              <p:cNvPr id="32" name="Полилиния 31"/>
              <p:cNvSpPr/>
              <p:nvPr/>
            </p:nvSpPr>
            <p:spPr>
              <a:xfrm>
                <a:off x="2192618" y="-603448"/>
                <a:ext cx="3629025" cy="2886075"/>
              </a:xfrm>
              <a:custGeom>
                <a:avLst/>
                <a:gdLst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66850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  <a:gd name="connsiteX0" fmla="*/ 0 w 3629025"/>
                  <a:gd name="connsiteY0" fmla="*/ 0 h 2886075"/>
                  <a:gd name="connsiteX1" fmla="*/ 0 w 3629025"/>
                  <a:gd name="connsiteY1" fmla="*/ 0 h 2886075"/>
                  <a:gd name="connsiteX2" fmla="*/ 3629025 w 3629025"/>
                  <a:gd name="connsiteY2" fmla="*/ 9525 h 2886075"/>
                  <a:gd name="connsiteX3" fmla="*/ 3629025 w 3629025"/>
                  <a:gd name="connsiteY3" fmla="*/ 723900 h 2886075"/>
                  <a:gd name="connsiteX4" fmla="*/ 2905125 w 3629025"/>
                  <a:gd name="connsiteY4" fmla="*/ 723900 h 2886075"/>
                  <a:gd name="connsiteX5" fmla="*/ 2914650 w 3629025"/>
                  <a:gd name="connsiteY5" fmla="*/ 1447800 h 2886075"/>
                  <a:gd name="connsiteX6" fmla="*/ 3609975 w 3629025"/>
                  <a:gd name="connsiteY6" fmla="*/ 1447800 h 2886075"/>
                  <a:gd name="connsiteX7" fmla="*/ 3609975 w 3629025"/>
                  <a:gd name="connsiteY7" fmla="*/ 2162175 h 2886075"/>
                  <a:gd name="connsiteX8" fmla="*/ 2924175 w 3629025"/>
                  <a:gd name="connsiteY8" fmla="*/ 2162175 h 2886075"/>
                  <a:gd name="connsiteX9" fmla="*/ 2914650 w 3629025"/>
                  <a:gd name="connsiteY9" fmla="*/ 2171700 h 2886075"/>
                  <a:gd name="connsiteX10" fmla="*/ 2914650 w 3629025"/>
                  <a:gd name="connsiteY10" fmla="*/ 2876550 h 2886075"/>
                  <a:gd name="connsiteX11" fmla="*/ 2171700 w 3629025"/>
                  <a:gd name="connsiteY11" fmla="*/ 2867025 h 2886075"/>
                  <a:gd name="connsiteX12" fmla="*/ 2181225 w 3629025"/>
                  <a:gd name="connsiteY12" fmla="*/ 2171700 h 2886075"/>
                  <a:gd name="connsiteX13" fmla="*/ 1495425 w 3629025"/>
                  <a:gd name="connsiteY13" fmla="*/ 2171700 h 2886075"/>
                  <a:gd name="connsiteX14" fmla="*/ 1485900 w 3629025"/>
                  <a:gd name="connsiteY14" fmla="*/ 2886075 h 2886075"/>
                  <a:gd name="connsiteX15" fmla="*/ 742950 w 3629025"/>
                  <a:gd name="connsiteY15" fmla="*/ 2886075 h 2886075"/>
                  <a:gd name="connsiteX16" fmla="*/ 752475 w 3629025"/>
                  <a:gd name="connsiteY16" fmla="*/ 2171700 h 2886075"/>
                  <a:gd name="connsiteX17" fmla="*/ 19050 w 3629025"/>
                  <a:gd name="connsiteY17" fmla="*/ 2171700 h 2886075"/>
                  <a:gd name="connsiteX18" fmla="*/ 0 w 3629025"/>
                  <a:gd name="connsiteY18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29025" h="2886075">
                    <a:moveTo>
                      <a:pt x="0" y="0"/>
                    </a:moveTo>
                    <a:lnTo>
                      <a:pt x="0" y="0"/>
                    </a:lnTo>
                    <a:lnTo>
                      <a:pt x="3629025" y="9525"/>
                    </a:lnTo>
                    <a:lnTo>
                      <a:pt x="3629025" y="723900"/>
                    </a:lnTo>
                    <a:lnTo>
                      <a:pt x="2905125" y="723900"/>
                    </a:lnTo>
                    <a:lnTo>
                      <a:pt x="2914650" y="1447800"/>
                    </a:lnTo>
                    <a:lnTo>
                      <a:pt x="3609975" y="1447800"/>
                    </a:lnTo>
                    <a:lnTo>
                      <a:pt x="3609975" y="2162175"/>
                    </a:lnTo>
                    <a:lnTo>
                      <a:pt x="2924175" y="2162175"/>
                    </a:lnTo>
                    <a:lnTo>
                      <a:pt x="2914650" y="2171700"/>
                    </a:lnTo>
                    <a:lnTo>
                      <a:pt x="2914650" y="2876550"/>
                    </a:lnTo>
                    <a:lnTo>
                      <a:pt x="2171700" y="2867025"/>
                    </a:lnTo>
                    <a:lnTo>
                      <a:pt x="2181225" y="2171700"/>
                    </a:lnTo>
                    <a:lnTo>
                      <a:pt x="1495425" y="2171700"/>
                    </a:lnTo>
                    <a:lnTo>
                      <a:pt x="1485900" y="2886075"/>
                    </a:lnTo>
                    <a:lnTo>
                      <a:pt x="742950" y="2886075"/>
                    </a:lnTo>
                    <a:lnTo>
                      <a:pt x="752475" y="2171700"/>
                    </a:lnTo>
                    <a:lnTo>
                      <a:pt x="19050" y="2171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5088052" y="-603448"/>
                <a:ext cx="3600450" cy="2886074"/>
              </a:xfrm>
              <a:custGeom>
                <a:avLst/>
                <a:gdLst>
                  <a:gd name="connsiteX0" fmla="*/ 704850 w 3600450"/>
                  <a:gd name="connsiteY0" fmla="*/ 0 h 2886075"/>
                  <a:gd name="connsiteX1" fmla="*/ 714375 w 3600450"/>
                  <a:gd name="connsiteY1" fmla="*/ 723900 h 2886075"/>
                  <a:gd name="connsiteX2" fmla="*/ 0 w 3600450"/>
                  <a:gd name="connsiteY2" fmla="*/ 723900 h 2886075"/>
                  <a:gd name="connsiteX3" fmla="*/ 0 w 3600450"/>
                  <a:gd name="connsiteY3" fmla="*/ 1447800 h 2886075"/>
                  <a:gd name="connsiteX4" fmla="*/ 704850 w 3600450"/>
                  <a:gd name="connsiteY4" fmla="*/ 1447800 h 2886075"/>
                  <a:gd name="connsiteX5" fmla="*/ 704850 w 3600450"/>
                  <a:gd name="connsiteY5" fmla="*/ 2171700 h 2886075"/>
                  <a:gd name="connsiteX6" fmla="*/ 714375 w 3600450"/>
                  <a:gd name="connsiteY6" fmla="*/ 2876550 h 2886075"/>
                  <a:gd name="connsiteX7" fmla="*/ 1438275 w 3600450"/>
                  <a:gd name="connsiteY7" fmla="*/ 2876550 h 2886075"/>
                  <a:gd name="connsiteX8" fmla="*/ 1447800 w 3600450"/>
                  <a:gd name="connsiteY8" fmla="*/ 2171700 h 2886075"/>
                  <a:gd name="connsiteX9" fmla="*/ 2152650 w 3600450"/>
                  <a:gd name="connsiteY9" fmla="*/ 2171700 h 2886075"/>
                  <a:gd name="connsiteX10" fmla="*/ 2152650 w 3600450"/>
                  <a:gd name="connsiteY10" fmla="*/ 2886075 h 2886075"/>
                  <a:gd name="connsiteX11" fmla="*/ 2886075 w 3600450"/>
                  <a:gd name="connsiteY11" fmla="*/ 2886075 h 2886075"/>
                  <a:gd name="connsiteX12" fmla="*/ 2876550 w 3600450"/>
                  <a:gd name="connsiteY12" fmla="*/ 2181225 h 2886075"/>
                  <a:gd name="connsiteX13" fmla="*/ 3600450 w 3600450"/>
                  <a:gd name="connsiteY13" fmla="*/ 2171700 h 2886075"/>
                  <a:gd name="connsiteX14" fmla="*/ 3590925 w 3600450"/>
                  <a:gd name="connsiteY14" fmla="*/ 0 h 2886075"/>
                  <a:gd name="connsiteX15" fmla="*/ 704850 w 3600450"/>
                  <a:gd name="connsiteY15" fmla="*/ 0 h 288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00450" h="2886075">
                    <a:moveTo>
                      <a:pt x="704850" y="0"/>
                    </a:moveTo>
                    <a:lnTo>
                      <a:pt x="714375" y="723900"/>
                    </a:lnTo>
                    <a:lnTo>
                      <a:pt x="0" y="723900"/>
                    </a:lnTo>
                    <a:lnTo>
                      <a:pt x="0" y="1447800"/>
                    </a:lnTo>
                    <a:lnTo>
                      <a:pt x="704850" y="1447800"/>
                    </a:lnTo>
                    <a:lnTo>
                      <a:pt x="704850" y="2171700"/>
                    </a:lnTo>
                    <a:lnTo>
                      <a:pt x="714375" y="2876550"/>
                    </a:lnTo>
                    <a:lnTo>
                      <a:pt x="1438275" y="2876550"/>
                    </a:lnTo>
                    <a:lnTo>
                      <a:pt x="1447800" y="2171700"/>
                    </a:lnTo>
                    <a:lnTo>
                      <a:pt x="2152650" y="2171700"/>
                    </a:lnTo>
                    <a:lnTo>
                      <a:pt x="2152650" y="2886075"/>
                    </a:lnTo>
                    <a:lnTo>
                      <a:pt x="2886075" y="2886075"/>
                    </a:lnTo>
                    <a:lnTo>
                      <a:pt x="2876550" y="2181225"/>
                    </a:lnTo>
                    <a:lnTo>
                      <a:pt x="3600450" y="2171700"/>
                    </a:lnTo>
                    <a:lnTo>
                      <a:pt x="3590925" y="0"/>
                    </a:lnTo>
                    <a:lnTo>
                      <a:pt x="70485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>
                <a:off x="2184317" y="1528275"/>
                <a:ext cx="3637325" cy="2889957"/>
              </a:xfrm>
              <a:custGeom>
                <a:avLst/>
                <a:gdLst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2889956 w 3623734"/>
                  <a:gd name="connsiteY16" fmla="*/ 3612445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3623734"/>
                  <a:gd name="connsiteX1" fmla="*/ 722489 w 3623734"/>
                  <a:gd name="connsiteY1" fmla="*/ 0 h 3623734"/>
                  <a:gd name="connsiteX2" fmla="*/ 722489 w 3623734"/>
                  <a:gd name="connsiteY2" fmla="*/ 733778 h 3623734"/>
                  <a:gd name="connsiteX3" fmla="*/ 1456267 w 3623734"/>
                  <a:gd name="connsiteY3" fmla="*/ 733778 h 3623734"/>
                  <a:gd name="connsiteX4" fmla="*/ 1444978 w 3623734"/>
                  <a:gd name="connsiteY4" fmla="*/ 11289 h 3623734"/>
                  <a:gd name="connsiteX5" fmla="*/ 2156178 w 3623734"/>
                  <a:gd name="connsiteY5" fmla="*/ 11289 h 3623734"/>
                  <a:gd name="connsiteX6" fmla="*/ 2167467 w 3623734"/>
                  <a:gd name="connsiteY6" fmla="*/ 733778 h 3623734"/>
                  <a:gd name="connsiteX7" fmla="*/ 2901245 w 3623734"/>
                  <a:gd name="connsiteY7" fmla="*/ 733778 h 3623734"/>
                  <a:gd name="connsiteX8" fmla="*/ 2889956 w 3623734"/>
                  <a:gd name="connsiteY8" fmla="*/ 11289 h 3623734"/>
                  <a:gd name="connsiteX9" fmla="*/ 3612445 w 3623734"/>
                  <a:gd name="connsiteY9" fmla="*/ 0 h 3623734"/>
                  <a:gd name="connsiteX10" fmla="*/ 3612445 w 3623734"/>
                  <a:gd name="connsiteY10" fmla="*/ 1456267 h 3623734"/>
                  <a:gd name="connsiteX11" fmla="*/ 2901245 w 3623734"/>
                  <a:gd name="connsiteY11" fmla="*/ 1456267 h 3623734"/>
                  <a:gd name="connsiteX12" fmla="*/ 2901245 w 3623734"/>
                  <a:gd name="connsiteY12" fmla="*/ 2167467 h 3623734"/>
                  <a:gd name="connsiteX13" fmla="*/ 3623734 w 3623734"/>
                  <a:gd name="connsiteY13" fmla="*/ 2167467 h 3623734"/>
                  <a:gd name="connsiteX14" fmla="*/ 3612445 w 3623734"/>
                  <a:gd name="connsiteY14" fmla="*/ 2889956 h 3623734"/>
                  <a:gd name="connsiteX15" fmla="*/ 2901245 w 3623734"/>
                  <a:gd name="connsiteY15" fmla="*/ 2889956 h 3623734"/>
                  <a:gd name="connsiteX16" fmla="*/ 33867 w 3623734"/>
                  <a:gd name="connsiteY16" fmla="*/ 2889956 h 3623734"/>
                  <a:gd name="connsiteX17" fmla="*/ 11289 w 3623734"/>
                  <a:gd name="connsiteY17" fmla="*/ 3623734 h 3623734"/>
                  <a:gd name="connsiteX18" fmla="*/ 0 w 3623734"/>
                  <a:gd name="connsiteY18" fmla="*/ 0 h 3623734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0 w 3623734"/>
                  <a:gd name="connsiteY17" fmla="*/ 265289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22577 w 3623734"/>
                  <a:gd name="connsiteY17" fmla="*/ 146756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0 w 3623734"/>
                  <a:gd name="connsiteY0" fmla="*/ 0 h 2889956"/>
                  <a:gd name="connsiteX1" fmla="*/ 722489 w 3623734"/>
                  <a:gd name="connsiteY1" fmla="*/ 0 h 2889956"/>
                  <a:gd name="connsiteX2" fmla="*/ 722489 w 3623734"/>
                  <a:gd name="connsiteY2" fmla="*/ 733778 h 2889956"/>
                  <a:gd name="connsiteX3" fmla="*/ 1456267 w 3623734"/>
                  <a:gd name="connsiteY3" fmla="*/ 733778 h 2889956"/>
                  <a:gd name="connsiteX4" fmla="*/ 1444978 w 3623734"/>
                  <a:gd name="connsiteY4" fmla="*/ 11289 h 2889956"/>
                  <a:gd name="connsiteX5" fmla="*/ 2156178 w 3623734"/>
                  <a:gd name="connsiteY5" fmla="*/ 11289 h 2889956"/>
                  <a:gd name="connsiteX6" fmla="*/ 2167467 w 3623734"/>
                  <a:gd name="connsiteY6" fmla="*/ 733778 h 2889956"/>
                  <a:gd name="connsiteX7" fmla="*/ 2901245 w 3623734"/>
                  <a:gd name="connsiteY7" fmla="*/ 733778 h 2889956"/>
                  <a:gd name="connsiteX8" fmla="*/ 2889956 w 3623734"/>
                  <a:gd name="connsiteY8" fmla="*/ 11289 h 2889956"/>
                  <a:gd name="connsiteX9" fmla="*/ 3612445 w 3623734"/>
                  <a:gd name="connsiteY9" fmla="*/ 0 h 2889956"/>
                  <a:gd name="connsiteX10" fmla="*/ 3612445 w 3623734"/>
                  <a:gd name="connsiteY10" fmla="*/ 1456267 h 2889956"/>
                  <a:gd name="connsiteX11" fmla="*/ 2901245 w 3623734"/>
                  <a:gd name="connsiteY11" fmla="*/ 1456267 h 2889956"/>
                  <a:gd name="connsiteX12" fmla="*/ 2901245 w 3623734"/>
                  <a:gd name="connsiteY12" fmla="*/ 2167467 h 2889956"/>
                  <a:gd name="connsiteX13" fmla="*/ 3623734 w 3623734"/>
                  <a:gd name="connsiteY13" fmla="*/ 2167467 h 2889956"/>
                  <a:gd name="connsiteX14" fmla="*/ 3612445 w 3623734"/>
                  <a:gd name="connsiteY14" fmla="*/ 2889956 h 2889956"/>
                  <a:gd name="connsiteX15" fmla="*/ 2901245 w 3623734"/>
                  <a:gd name="connsiteY15" fmla="*/ 2889956 h 2889956"/>
                  <a:gd name="connsiteX16" fmla="*/ 33867 w 3623734"/>
                  <a:gd name="connsiteY16" fmla="*/ 2889956 h 2889956"/>
                  <a:gd name="connsiteX17" fmla="*/ 11288 w 3623734"/>
                  <a:gd name="connsiteY17" fmla="*/ 203200 h 2889956"/>
                  <a:gd name="connsiteX18" fmla="*/ 0 w 3623734"/>
                  <a:gd name="connsiteY18" fmla="*/ 0 h 2889956"/>
                  <a:gd name="connsiteX0" fmla="*/ 13592 w 3637326"/>
                  <a:gd name="connsiteY0" fmla="*/ 0 h 2889956"/>
                  <a:gd name="connsiteX1" fmla="*/ 736081 w 3637326"/>
                  <a:gd name="connsiteY1" fmla="*/ 0 h 2889956"/>
                  <a:gd name="connsiteX2" fmla="*/ 736081 w 3637326"/>
                  <a:gd name="connsiteY2" fmla="*/ 733778 h 2889956"/>
                  <a:gd name="connsiteX3" fmla="*/ 1469859 w 3637326"/>
                  <a:gd name="connsiteY3" fmla="*/ 733778 h 2889956"/>
                  <a:gd name="connsiteX4" fmla="*/ 1458570 w 3637326"/>
                  <a:gd name="connsiteY4" fmla="*/ 11289 h 2889956"/>
                  <a:gd name="connsiteX5" fmla="*/ 2169770 w 3637326"/>
                  <a:gd name="connsiteY5" fmla="*/ 11289 h 2889956"/>
                  <a:gd name="connsiteX6" fmla="*/ 2181059 w 3637326"/>
                  <a:gd name="connsiteY6" fmla="*/ 733778 h 2889956"/>
                  <a:gd name="connsiteX7" fmla="*/ 2914837 w 3637326"/>
                  <a:gd name="connsiteY7" fmla="*/ 733778 h 2889956"/>
                  <a:gd name="connsiteX8" fmla="*/ 2903548 w 3637326"/>
                  <a:gd name="connsiteY8" fmla="*/ 11289 h 2889956"/>
                  <a:gd name="connsiteX9" fmla="*/ 3626037 w 3637326"/>
                  <a:gd name="connsiteY9" fmla="*/ 0 h 2889956"/>
                  <a:gd name="connsiteX10" fmla="*/ 3626037 w 3637326"/>
                  <a:gd name="connsiteY10" fmla="*/ 1456267 h 2889956"/>
                  <a:gd name="connsiteX11" fmla="*/ 2914837 w 3637326"/>
                  <a:gd name="connsiteY11" fmla="*/ 1456267 h 2889956"/>
                  <a:gd name="connsiteX12" fmla="*/ 2914837 w 3637326"/>
                  <a:gd name="connsiteY12" fmla="*/ 2167467 h 2889956"/>
                  <a:gd name="connsiteX13" fmla="*/ 3637326 w 3637326"/>
                  <a:gd name="connsiteY13" fmla="*/ 2167467 h 2889956"/>
                  <a:gd name="connsiteX14" fmla="*/ 3626037 w 3637326"/>
                  <a:gd name="connsiteY14" fmla="*/ 2889956 h 2889956"/>
                  <a:gd name="connsiteX15" fmla="*/ 2914837 w 3637326"/>
                  <a:gd name="connsiteY15" fmla="*/ 2889956 h 2889956"/>
                  <a:gd name="connsiteX16" fmla="*/ 2303 w 3637326"/>
                  <a:gd name="connsiteY16" fmla="*/ 2878667 h 2889956"/>
                  <a:gd name="connsiteX17" fmla="*/ 24880 w 3637326"/>
                  <a:gd name="connsiteY17" fmla="*/ 203200 h 2889956"/>
                  <a:gd name="connsiteX18" fmla="*/ 13592 w 3637326"/>
                  <a:gd name="connsiteY18" fmla="*/ 0 h 288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7326" h="2889956">
                    <a:moveTo>
                      <a:pt x="13592" y="0"/>
                    </a:moveTo>
                    <a:lnTo>
                      <a:pt x="736081" y="0"/>
                    </a:lnTo>
                    <a:lnTo>
                      <a:pt x="736081" y="733778"/>
                    </a:lnTo>
                    <a:lnTo>
                      <a:pt x="1469859" y="733778"/>
                    </a:lnTo>
                    <a:lnTo>
                      <a:pt x="1458570" y="11289"/>
                    </a:lnTo>
                    <a:lnTo>
                      <a:pt x="2169770" y="11289"/>
                    </a:lnTo>
                    <a:lnTo>
                      <a:pt x="2181059" y="733778"/>
                    </a:lnTo>
                    <a:lnTo>
                      <a:pt x="2914837" y="733778"/>
                    </a:lnTo>
                    <a:lnTo>
                      <a:pt x="2903548" y="11289"/>
                    </a:lnTo>
                    <a:lnTo>
                      <a:pt x="3626037" y="0"/>
                    </a:lnTo>
                    <a:lnTo>
                      <a:pt x="3626037" y="1456267"/>
                    </a:lnTo>
                    <a:lnTo>
                      <a:pt x="2914837" y="1456267"/>
                    </a:lnTo>
                    <a:lnTo>
                      <a:pt x="2914837" y="2167467"/>
                    </a:lnTo>
                    <a:lnTo>
                      <a:pt x="3637326" y="2167467"/>
                    </a:lnTo>
                    <a:lnTo>
                      <a:pt x="3626037" y="2889956"/>
                    </a:lnTo>
                    <a:lnTo>
                      <a:pt x="2914837" y="2889956"/>
                    </a:lnTo>
                    <a:lnTo>
                      <a:pt x="2303" y="2878667"/>
                    </a:lnTo>
                    <a:cubicBezTo>
                      <a:pt x="-8986" y="2799645"/>
                      <a:pt x="24880" y="406399"/>
                      <a:pt x="24880" y="203200"/>
                    </a:cubicBezTo>
                    <a:lnTo>
                      <a:pt x="13592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1" name="Полилиния 30"/>
            <p:cNvSpPr/>
            <p:nvPr/>
          </p:nvSpPr>
          <p:spPr>
            <a:xfrm>
              <a:off x="2563045" y="646253"/>
              <a:ext cx="3612445" cy="2901244"/>
            </a:xfrm>
            <a:custGeom>
              <a:avLst/>
              <a:gdLst>
                <a:gd name="connsiteX0" fmla="*/ 3612445 w 3612445"/>
                <a:gd name="connsiteY0" fmla="*/ 11289 h 2901244"/>
                <a:gd name="connsiteX1" fmla="*/ 2889956 w 3612445"/>
                <a:gd name="connsiteY1" fmla="*/ 11289 h 2901244"/>
                <a:gd name="connsiteX2" fmla="*/ 2901245 w 3612445"/>
                <a:gd name="connsiteY2" fmla="*/ 745066 h 2901244"/>
                <a:gd name="connsiteX3" fmla="*/ 2167467 w 3612445"/>
                <a:gd name="connsiteY3" fmla="*/ 745066 h 2901244"/>
                <a:gd name="connsiteX4" fmla="*/ 2167467 w 3612445"/>
                <a:gd name="connsiteY4" fmla="*/ 0 h 2901244"/>
                <a:gd name="connsiteX5" fmla="*/ 1444978 w 3612445"/>
                <a:gd name="connsiteY5" fmla="*/ 11289 h 2901244"/>
                <a:gd name="connsiteX6" fmla="*/ 1456267 w 3612445"/>
                <a:gd name="connsiteY6" fmla="*/ 733778 h 2901244"/>
                <a:gd name="connsiteX7" fmla="*/ 733778 w 3612445"/>
                <a:gd name="connsiteY7" fmla="*/ 733778 h 2901244"/>
                <a:gd name="connsiteX8" fmla="*/ 733778 w 3612445"/>
                <a:gd name="connsiteY8" fmla="*/ 1467555 h 2901244"/>
                <a:gd name="connsiteX9" fmla="*/ 0 w 3612445"/>
                <a:gd name="connsiteY9" fmla="*/ 1467555 h 2901244"/>
                <a:gd name="connsiteX10" fmla="*/ 0 w 3612445"/>
                <a:gd name="connsiteY10" fmla="*/ 2190044 h 2901244"/>
                <a:gd name="connsiteX11" fmla="*/ 722489 w 3612445"/>
                <a:gd name="connsiteY11" fmla="*/ 2190044 h 2901244"/>
                <a:gd name="connsiteX12" fmla="*/ 722489 w 3612445"/>
                <a:gd name="connsiteY12" fmla="*/ 2901244 h 2901244"/>
                <a:gd name="connsiteX13" fmla="*/ 3612445 w 3612445"/>
                <a:gd name="connsiteY13" fmla="*/ 2889955 h 2901244"/>
                <a:gd name="connsiteX14" fmla="*/ 3612445 w 3612445"/>
                <a:gd name="connsiteY14" fmla="*/ 11289 h 290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12445" h="2901244">
                  <a:moveTo>
                    <a:pt x="3612445" y="11289"/>
                  </a:moveTo>
                  <a:lnTo>
                    <a:pt x="2889956" y="11289"/>
                  </a:lnTo>
                  <a:lnTo>
                    <a:pt x="2901245" y="745066"/>
                  </a:lnTo>
                  <a:lnTo>
                    <a:pt x="2167467" y="745066"/>
                  </a:lnTo>
                  <a:lnTo>
                    <a:pt x="2167467" y="0"/>
                  </a:lnTo>
                  <a:lnTo>
                    <a:pt x="1444978" y="11289"/>
                  </a:lnTo>
                  <a:lnTo>
                    <a:pt x="1456267" y="733778"/>
                  </a:lnTo>
                  <a:lnTo>
                    <a:pt x="733778" y="733778"/>
                  </a:lnTo>
                  <a:lnTo>
                    <a:pt x="733778" y="1467555"/>
                  </a:lnTo>
                  <a:lnTo>
                    <a:pt x="0" y="1467555"/>
                  </a:lnTo>
                  <a:lnTo>
                    <a:pt x="0" y="2190044"/>
                  </a:lnTo>
                  <a:lnTo>
                    <a:pt x="722489" y="2190044"/>
                  </a:lnTo>
                  <a:lnTo>
                    <a:pt x="722489" y="2901244"/>
                  </a:lnTo>
                  <a:lnTo>
                    <a:pt x="3612445" y="2889955"/>
                  </a:lnTo>
                  <a:lnTo>
                    <a:pt x="3612445" y="11289"/>
                  </a:lnTo>
                  <a:close/>
                </a:path>
              </a:pathLst>
            </a:custGeom>
            <a:solidFill>
              <a:srgbClr val="28F86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3140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Группа 257"/>
          <p:cNvGrpSpPr/>
          <p:nvPr/>
        </p:nvGrpSpPr>
        <p:grpSpPr>
          <a:xfrm>
            <a:off x="1383300" y="933315"/>
            <a:ext cx="6394565" cy="5118542"/>
            <a:chOff x="318653" y="1122217"/>
            <a:chExt cx="8069379" cy="6591674"/>
          </a:xfrm>
        </p:grpSpPr>
        <p:sp>
          <p:nvSpPr>
            <p:cNvPr id="232" name="Полилиния 231"/>
            <p:cNvSpPr/>
            <p:nvPr/>
          </p:nvSpPr>
          <p:spPr>
            <a:xfrm rot="5400000">
              <a:off x="6255326" y="4421042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Полилиния 235"/>
            <p:cNvSpPr/>
            <p:nvPr/>
          </p:nvSpPr>
          <p:spPr>
            <a:xfrm>
              <a:off x="5070763" y="5553550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Полилиния 236"/>
            <p:cNvSpPr/>
            <p:nvPr/>
          </p:nvSpPr>
          <p:spPr>
            <a:xfrm rot="5400000">
              <a:off x="3626427" y="5576811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Полилиния 237"/>
            <p:cNvSpPr/>
            <p:nvPr/>
          </p:nvSpPr>
          <p:spPr>
            <a:xfrm>
              <a:off x="2098964" y="5562973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9" name="Полилиния 238"/>
            <p:cNvSpPr/>
            <p:nvPr/>
          </p:nvSpPr>
          <p:spPr>
            <a:xfrm>
              <a:off x="6255326" y="5893733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3" name="Полилиния 242"/>
            <p:cNvSpPr/>
            <p:nvPr/>
          </p:nvSpPr>
          <p:spPr>
            <a:xfrm>
              <a:off x="318653" y="5945005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Полилиния 243"/>
            <p:cNvSpPr/>
            <p:nvPr/>
          </p:nvSpPr>
          <p:spPr>
            <a:xfrm>
              <a:off x="1808623" y="1485900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Полилиния 244"/>
            <p:cNvSpPr/>
            <p:nvPr/>
          </p:nvSpPr>
          <p:spPr>
            <a:xfrm>
              <a:off x="2100798" y="2595349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Полилиния 245"/>
            <p:cNvSpPr/>
            <p:nvPr/>
          </p:nvSpPr>
          <p:spPr>
            <a:xfrm rot="5400000">
              <a:off x="3619048" y="2605012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7" name="Полилиния 246"/>
            <p:cNvSpPr/>
            <p:nvPr/>
          </p:nvSpPr>
          <p:spPr>
            <a:xfrm rot="5400000">
              <a:off x="3328103" y="1465119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Полилиния 247"/>
            <p:cNvSpPr/>
            <p:nvPr/>
          </p:nvSpPr>
          <p:spPr>
            <a:xfrm rot="5400000">
              <a:off x="5107959" y="1106632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Полилиния 248"/>
            <p:cNvSpPr/>
            <p:nvPr/>
          </p:nvSpPr>
          <p:spPr>
            <a:xfrm rot="5400000">
              <a:off x="4803611" y="2948640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Полилиния 249"/>
            <p:cNvSpPr/>
            <p:nvPr/>
          </p:nvSpPr>
          <p:spPr>
            <a:xfrm>
              <a:off x="6268287" y="2940627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Полилиния 250"/>
            <p:cNvSpPr/>
            <p:nvPr/>
          </p:nvSpPr>
          <p:spPr>
            <a:xfrm rot="5400000">
              <a:off x="6303203" y="1465119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Полилиния 251"/>
            <p:cNvSpPr/>
            <p:nvPr/>
          </p:nvSpPr>
          <p:spPr>
            <a:xfrm rot="5400000">
              <a:off x="5104947" y="4079450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Полилиния 252"/>
            <p:cNvSpPr/>
            <p:nvPr/>
          </p:nvSpPr>
          <p:spPr>
            <a:xfrm>
              <a:off x="3587875" y="4109702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Полилиния 253"/>
            <p:cNvSpPr/>
            <p:nvPr/>
          </p:nvSpPr>
          <p:spPr>
            <a:xfrm>
              <a:off x="1799461" y="4439007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Полилиния 254"/>
            <p:cNvSpPr/>
            <p:nvPr/>
          </p:nvSpPr>
          <p:spPr>
            <a:xfrm rot="5400000">
              <a:off x="341778" y="1454726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Полилиния 255"/>
            <p:cNvSpPr/>
            <p:nvPr/>
          </p:nvSpPr>
          <p:spPr>
            <a:xfrm rot="5400000">
              <a:off x="643114" y="2605012"/>
              <a:ext cx="1517072" cy="2150918"/>
            </a:xfrm>
            <a:custGeom>
              <a:avLst/>
              <a:gdLst>
                <a:gd name="connsiteX0" fmla="*/ 0 w 1517072"/>
                <a:gd name="connsiteY0" fmla="*/ 332509 h 2150918"/>
                <a:gd name="connsiteX1" fmla="*/ 93518 w 1517072"/>
                <a:gd name="connsiteY1" fmla="*/ 270164 h 2150918"/>
                <a:gd name="connsiteX2" fmla="*/ 187036 w 1517072"/>
                <a:gd name="connsiteY2" fmla="*/ 187037 h 2150918"/>
                <a:gd name="connsiteX3" fmla="*/ 301336 w 1517072"/>
                <a:gd name="connsiteY3" fmla="*/ 114300 h 2150918"/>
                <a:gd name="connsiteX4" fmla="*/ 436418 w 1517072"/>
                <a:gd name="connsiteY4" fmla="*/ 51955 h 2150918"/>
                <a:gd name="connsiteX5" fmla="*/ 602672 w 1517072"/>
                <a:gd name="connsiteY5" fmla="*/ 0 h 2150918"/>
                <a:gd name="connsiteX6" fmla="*/ 831272 w 1517072"/>
                <a:gd name="connsiteY6" fmla="*/ 10391 h 2150918"/>
                <a:gd name="connsiteX7" fmla="*/ 987136 w 1517072"/>
                <a:gd name="connsiteY7" fmla="*/ 51955 h 2150918"/>
                <a:gd name="connsiteX8" fmla="*/ 1111827 w 1517072"/>
                <a:gd name="connsiteY8" fmla="*/ 83128 h 2150918"/>
                <a:gd name="connsiteX9" fmla="*/ 1236518 w 1517072"/>
                <a:gd name="connsiteY9" fmla="*/ 166255 h 2150918"/>
                <a:gd name="connsiteX10" fmla="*/ 1361209 w 1517072"/>
                <a:gd name="connsiteY10" fmla="*/ 197428 h 2150918"/>
                <a:gd name="connsiteX11" fmla="*/ 1433945 w 1517072"/>
                <a:gd name="connsiteY11" fmla="*/ 259773 h 2150918"/>
                <a:gd name="connsiteX12" fmla="*/ 1506681 w 1517072"/>
                <a:gd name="connsiteY12" fmla="*/ 301337 h 2150918"/>
                <a:gd name="connsiteX13" fmla="*/ 1413163 w 1517072"/>
                <a:gd name="connsiteY13" fmla="*/ 467591 h 2150918"/>
                <a:gd name="connsiteX14" fmla="*/ 1371600 w 1517072"/>
                <a:gd name="connsiteY14" fmla="*/ 540328 h 2150918"/>
                <a:gd name="connsiteX15" fmla="*/ 1319645 w 1517072"/>
                <a:gd name="connsiteY15" fmla="*/ 654628 h 2150918"/>
                <a:gd name="connsiteX16" fmla="*/ 1278081 w 1517072"/>
                <a:gd name="connsiteY16" fmla="*/ 758537 h 2150918"/>
                <a:gd name="connsiteX17" fmla="*/ 1267690 w 1517072"/>
                <a:gd name="connsiteY17" fmla="*/ 852055 h 2150918"/>
                <a:gd name="connsiteX18" fmla="*/ 1246909 w 1517072"/>
                <a:gd name="connsiteY18" fmla="*/ 945573 h 2150918"/>
                <a:gd name="connsiteX19" fmla="*/ 1226127 w 1517072"/>
                <a:gd name="connsiteY19" fmla="*/ 1143000 h 2150918"/>
                <a:gd name="connsiteX20" fmla="*/ 1246909 w 1517072"/>
                <a:gd name="connsiteY20" fmla="*/ 1361209 h 2150918"/>
                <a:gd name="connsiteX21" fmla="*/ 1309254 w 1517072"/>
                <a:gd name="connsiteY21" fmla="*/ 1496291 h 2150918"/>
                <a:gd name="connsiteX22" fmla="*/ 1371600 w 1517072"/>
                <a:gd name="connsiteY22" fmla="*/ 1652155 h 2150918"/>
                <a:gd name="connsiteX23" fmla="*/ 1454727 w 1517072"/>
                <a:gd name="connsiteY23" fmla="*/ 1776846 h 2150918"/>
                <a:gd name="connsiteX24" fmla="*/ 1517072 w 1517072"/>
                <a:gd name="connsiteY24" fmla="*/ 1839191 h 2150918"/>
                <a:gd name="connsiteX25" fmla="*/ 1371600 w 1517072"/>
                <a:gd name="connsiteY25" fmla="*/ 1943100 h 2150918"/>
                <a:gd name="connsiteX26" fmla="*/ 1288472 w 1517072"/>
                <a:gd name="connsiteY26" fmla="*/ 2026228 h 2150918"/>
                <a:gd name="connsiteX27" fmla="*/ 1070263 w 1517072"/>
                <a:gd name="connsiteY27" fmla="*/ 2119746 h 2150918"/>
                <a:gd name="connsiteX28" fmla="*/ 935181 w 1517072"/>
                <a:gd name="connsiteY28" fmla="*/ 2150918 h 2150918"/>
                <a:gd name="connsiteX29" fmla="*/ 810490 w 1517072"/>
                <a:gd name="connsiteY29" fmla="*/ 2150918 h 2150918"/>
                <a:gd name="connsiteX30" fmla="*/ 602672 w 1517072"/>
                <a:gd name="connsiteY30" fmla="*/ 2150918 h 2150918"/>
                <a:gd name="connsiteX31" fmla="*/ 394854 w 1517072"/>
                <a:gd name="connsiteY31" fmla="*/ 2057400 h 2150918"/>
                <a:gd name="connsiteX32" fmla="*/ 197427 w 1517072"/>
                <a:gd name="connsiteY32" fmla="*/ 1984664 h 2150918"/>
                <a:gd name="connsiteX33" fmla="*/ 103909 w 1517072"/>
                <a:gd name="connsiteY33" fmla="*/ 1880755 h 2150918"/>
                <a:gd name="connsiteX34" fmla="*/ 0 w 1517072"/>
                <a:gd name="connsiteY34" fmla="*/ 1818409 h 2150918"/>
                <a:gd name="connsiteX35" fmla="*/ 145472 w 1517072"/>
                <a:gd name="connsiteY35" fmla="*/ 1662546 h 2150918"/>
                <a:gd name="connsiteX36" fmla="*/ 207818 w 1517072"/>
                <a:gd name="connsiteY36" fmla="*/ 1537855 h 2150918"/>
                <a:gd name="connsiteX37" fmla="*/ 259772 w 1517072"/>
                <a:gd name="connsiteY37" fmla="*/ 1413164 h 2150918"/>
                <a:gd name="connsiteX38" fmla="*/ 311727 w 1517072"/>
                <a:gd name="connsiteY38" fmla="*/ 1278082 h 2150918"/>
                <a:gd name="connsiteX39" fmla="*/ 322118 w 1517072"/>
                <a:gd name="connsiteY39" fmla="*/ 1080655 h 2150918"/>
                <a:gd name="connsiteX40" fmla="*/ 322118 w 1517072"/>
                <a:gd name="connsiteY40" fmla="*/ 987137 h 2150918"/>
                <a:gd name="connsiteX41" fmla="*/ 301336 w 1517072"/>
                <a:gd name="connsiteY41" fmla="*/ 904009 h 2150918"/>
                <a:gd name="connsiteX42" fmla="*/ 301336 w 1517072"/>
                <a:gd name="connsiteY42" fmla="*/ 831273 h 2150918"/>
                <a:gd name="connsiteX43" fmla="*/ 270163 w 1517072"/>
                <a:gd name="connsiteY43" fmla="*/ 737755 h 2150918"/>
                <a:gd name="connsiteX44" fmla="*/ 259772 w 1517072"/>
                <a:gd name="connsiteY44" fmla="*/ 685800 h 2150918"/>
                <a:gd name="connsiteX45" fmla="*/ 228600 w 1517072"/>
                <a:gd name="connsiteY45" fmla="*/ 623455 h 2150918"/>
                <a:gd name="connsiteX46" fmla="*/ 187036 w 1517072"/>
                <a:gd name="connsiteY46" fmla="*/ 561109 h 2150918"/>
                <a:gd name="connsiteX47" fmla="*/ 124690 w 1517072"/>
                <a:gd name="connsiteY47" fmla="*/ 457200 h 2150918"/>
                <a:gd name="connsiteX48" fmla="*/ 83127 w 1517072"/>
                <a:gd name="connsiteY48" fmla="*/ 415637 h 2150918"/>
                <a:gd name="connsiteX49" fmla="*/ 83127 w 1517072"/>
                <a:gd name="connsiteY49" fmla="*/ 415637 h 2150918"/>
                <a:gd name="connsiteX50" fmla="*/ 0 w 1517072"/>
                <a:gd name="connsiteY50" fmla="*/ 332509 h 215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517072" h="2150918">
                  <a:moveTo>
                    <a:pt x="0" y="332509"/>
                  </a:moveTo>
                  <a:lnTo>
                    <a:pt x="93518" y="270164"/>
                  </a:lnTo>
                  <a:lnTo>
                    <a:pt x="187036" y="187037"/>
                  </a:lnTo>
                  <a:lnTo>
                    <a:pt x="301336" y="114300"/>
                  </a:lnTo>
                  <a:lnTo>
                    <a:pt x="436418" y="51955"/>
                  </a:lnTo>
                  <a:lnTo>
                    <a:pt x="602672" y="0"/>
                  </a:lnTo>
                  <a:lnTo>
                    <a:pt x="831272" y="10391"/>
                  </a:lnTo>
                  <a:lnTo>
                    <a:pt x="987136" y="51955"/>
                  </a:lnTo>
                  <a:lnTo>
                    <a:pt x="1111827" y="83128"/>
                  </a:lnTo>
                  <a:lnTo>
                    <a:pt x="1236518" y="166255"/>
                  </a:lnTo>
                  <a:lnTo>
                    <a:pt x="1361209" y="197428"/>
                  </a:lnTo>
                  <a:lnTo>
                    <a:pt x="1433945" y="259773"/>
                  </a:lnTo>
                  <a:lnTo>
                    <a:pt x="1506681" y="301337"/>
                  </a:lnTo>
                  <a:lnTo>
                    <a:pt x="1413163" y="467591"/>
                  </a:lnTo>
                  <a:lnTo>
                    <a:pt x="1371600" y="540328"/>
                  </a:lnTo>
                  <a:lnTo>
                    <a:pt x="1319645" y="654628"/>
                  </a:lnTo>
                  <a:lnTo>
                    <a:pt x="1278081" y="758537"/>
                  </a:lnTo>
                  <a:lnTo>
                    <a:pt x="1267690" y="852055"/>
                  </a:lnTo>
                  <a:lnTo>
                    <a:pt x="1246909" y="945573"/>
                  </a:lnTo>
                  <a:lnTo>
                    <a:pt x="1226127" y="1143000"/>
                  </a:lnTo>
                  <a:lnTo>
                    <a:pt x="1246909" y="1361209"/>
                  </a:lnTo>
                  <a:lnTo>
                    <a:pt x="1309254" y="1496291"/>
                  </a:lnTo>
                  <a:lnTo>
                    <a:pt x="1371600" y="1652155"/>
                  </a:lnTo>
                  <a:lnTo>
                    <a:pt x="1454727" y="1776846"/>
                  </a:lnTo>
                  <a:lnTo>
                    <a:pt x="1517072" y="1839191"/>
                  </a:lnTo>
                  <a:lnTo>
                    <a:pt x="1371600" y="1943100"/>
                  </a:lnTo>
                  <a:lnTo>
                    <a:pt x="1288472" y="2026228"/>
                  </a:lnTo>
                  <a:lnTo>
                    <a:pt x="1070263" y="2119746"/>
                  </a:lnTo>
                  <a:lnTo>
                    <a:pt x="935181" y="2150918"/>
                  </a:lnTo>
                  <a:lnTo>
                    <a:pt x="810490" y="2150918"/>
                  </a:lnTo>
                  <a:lnTo>
                    <a:pt x="602672" y="2150918"/>
                  </a:lnTo>
                  <a:lnTo>
                    <a:pt x="394854" y="2057400"/>
                  </a:lnTo>
                  <a:lnTo>
                    <a:pt x="197427" y="1984664"/>
                  </a:lnTo>
                  <a:lnTo>
                    <a:pt x="103909" y="1880755"/>
                  </a:lnTo>
                  <a:lnTo>
                    <a:pt x="0" y="1818409"/>
                  </a:lnTo>
                  <a:lnTo>
                    <a:pt x="145472" y="1662546"/>
                  </a:lnTo>
                  <a:lnTo>
                    <a:pt x="207818" y="1537855"/>
                  </a:lnTo>
                  <a:lnTo>
                    <a:pt x="259772" y="1413164"/>
                  </a:lnTo>
                  <a:lnTo>
                    <a:pt x="311727" y="1278082"/>
                  </a:lnTo>
                  <a:lnTo>
                    <a:pt x="322118" y="1080655"/>
                  </a:lnTo>
                  <a:lnTo>
                    <a:pt x="322118" y="987137"/>
                  </a:lnTo>
                  <a:lnTo>
                    <a:pt x="301336" y="904009"/>
                  </a:lnTo>
                  <a:lnTo>
                    <a:pt x="301336" y="831273"/>
                  </a:lnTo>
                  <a:lnTo>
                    <a:pt x="270163" y="737755"/>
                  </a:lnTo>
                  <a:lnTo>
                    <a:pt x="259772" y="685800"/>
                  </a:lnTo>
                  <a:lnTo>
                    <a:pt x="228600" y="623455"/>
                  </a:lnTo>
                  <a:lnTo>
                    <a:pt x="187036" y="561109"/>
                  </a:lnTo>
                  <a:lnTo>
                    <a:pt x="124690" y="457200"/>
                  </a:lnTo>
                  <a:lnTo>
                    <a:pt x="83127" y="415637"/>
                  </a:lnTo>
                  <a:lnTo>
                    <a:pt x="83127" y="415637"/>
                  </a:lnTo>
                  <a:lnTo>
                    <a:pt x="0" y="332509"/>
                  </a:lnTo>
                  <a:close/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Полилиния 256"/>
            <p:cNvSpPr/>
            <p:nvPr/>
          </p:nvSpPr>
          <p:spPr>
            <a:xfrm rot="5400000">
              <a:off x="321666" y="4442211"/>
              <a:ext cx="2119745" cy="1454727"/>
            </a:xfrm>
            <a:custGeom>
              <a:avLst/>
              <a:gdLst>
                <a:gd name="connsiteX0" fmla="*/ 311727 w 2119745"/>
                <a:gd name="connsiteY0" fmla="*/ 0 h 1454727"/>
                <a:gd name="connsiteX1" fmla="*/ 405245 w 2119745"/>
                <a:gd name="connsiteY1" fmla="*/ 72736 h 1454727"/>
                <a:gd name="connsiteX2" fmla="*/ 477982 w 2119745"/>
                <a:gd name="connsiteY2" fmla="*/ 124691 h 1454727"/>
                <a:gd name="connsiteX3" fmla="*/ 550718 w 2119745"/>
                <a:gd name="connsiteY3" fmla="*/ 166255 h 1454727"/>
                <a:gd name="connsiteX4" fmla="*/ 602673 w 2119745"/>
                <a:gd name="connsiteY4" fmla="*/ 207818 h 1454727"/>
                <a:gd name="connsiteX5" fmla="*/ 665018 w 2119745"/>
                <a:gd name="connsiteY5" fmla="*/ 238991 h 1454727"/>
                <a:gd name="connsiteX6" fmla="*/ 789709 w 2119745"/>
                <a:gd name="connsiteY6" fmla="*/ 280555 h 1454727"/>
                <a:gd name="connsiteX7" fmla="*/ 914400 w 2119745"/>
                <a:gd name="connsiteY7" fmla="*/ 301336 h 1454727"/>
                <a:gd name="connsiteX8" fmla="*/ 1070264 w 2119745"/>
                <a:gd name="connsiteY8" fmla="*/ 322118 h 1454727"/>
                <a:gd name="connsiteX9" fmla="*/ 1153391 w 2119745"/>
                <a:gd name="connsiteY9" fmla="*/ 311727 h 1454727"/>
                <a:gd name="connsiteX10" fmla="*/ 1288473 w 2119745"/>
                <a:gd name="connsiteY10" fmla="*/ 280555 h 1454727"/>
                <a:gd name="connsiteX11" fmla="*/ 1392382 w 2119745"/>
                <a:gd name="connsiteY11" fmla="*/ 238991 h 1454727"/>
                <a:gd name="connsiteX12" fmla="*/ 1569027 w 2119745"/>
                <a:gd name="connsiteY12" fmla="*/ 166255 h 1454727"/>
                <a:gd name="connsiteX13" fmla="*/ 1693718 w 2119745"/>
                <a:gd name="connsiteY13" fmla="*/ 103909 h 1454727"/>
                <a:gd name="connsiteX14" fmla="*/ 1797627 w 2119745"/>
                <a:gd name="connsiteY14" fmla="*/ 41564 h 1454727"/>
                <a:gd name="connsiteX15" fmla="*/ 1828800 w 2119745"/>
                <a:gd name="connsiteY15" fmla="*/ 20782 h 1454727"/>
                <a:gd name="connsiteX16" fmla="*/ 1922318 w 2119745"/>
                <a:gd name="connsiteY16" fmla="*/ 114300 h 1454727"/>
                <a:gd name="connsiteX17" fmla="*/ 1995055 w 2119745"/>
                <a:gd name="connsiteY17" fmla="*/ 197427 h 1454727"/>
                <a:gd name="connsiteX18" fmla="*/ 2057400 w 2119745"/>
                <a:gd name="connsiteY18" fmla="*/ 301336 h 1454727"/>
                <a:gd name="connsiteX19" fmla="*/ 2088573 w 2119745"/>
                <a:gd name="connsiteY19" fmla="*/ 384464 h 1454727"/>
                <a:gd name="connsiteX20" fmla="*/ 2119745 w 2119745"/>
                <a:gd name="connsiteY20" fmla="*/ 498764 h 1454727"/>
                <a:gd name="connsiteX21" fmla="*/ 2119745 w 2119745"/>
                <a:gd name="connsiteY21" fmla="*/ 613064 h 1454727"/>
                <a:gd name="connsiteX22" fmla="*/ 2119745 w 2119745"/>
                <a:gd name="connsiteY22" fmla="*/ 727364 h 1454727"/>
                <a:gd name="connsiteX23" fmla="*/ 2119745 w 2119745"/>
                <a:gd name="connsiteY23" fmla="*/ 841664 h 1454727"/>
                <a:gd name="connsiteX24" fmla="*/ 2088573 w 2119745"/>
                <a:gd name="connsiteY24" fmla="*/ 966355 h 1454727"/>
                <a:gd name="connsiteX25" fmla="*/ 2026227 w 2119745"/>
                <a:gd name="connsiteY25" fmla="*/ 1122218 h 1454727"/>
                <a:gd name="connsiteX26" fmla="*/ 1974273 w 2119745"/>
                <a:gd name="connsiteY26" fmla="*/ 1236518 h 1454727"/>
                <a:gd name="connsiteX27" fmla="*/ 1922318 w 2119745"/>
                <a:gd name="connsiteY27" fmla="*/ 1298864 h 1454727"/>
                <a:gd name="connsiteX28" fmla="*/ 1870364 w 2119745"/>
                <a:gd name="connsiteY28" fmla="*/ 1371600 h 1454727"/>
                <a:gd name="connsiteX29" fmla="*/ 1818409 w 2119745"/>
                <a:gd name="connsiteY29" fmla="*/ 1413164 h 1454727"/>
                <a:gd name="connsiteX30" fmla="*/ 1787236 w 2119745"/>
                <a:gd name="connsiteY30" fmla="*/ 1454727 h 1454727"/>
                <a:gd name="connsiteX31" fmla="*/ 1683327 w 2119745"/>
                <a:gd name="connsiteY31" fmla="*/ 1371600 h 1454727"/>
                <a:gd name="connsiteX32" fmla="*/ 1589809 w 2119745"/>
                <a:gd name="connsiteY32" fmla="*/ 1288473 h 1454727"/>
                <a:gd name="connsiteX33" fmla="*/ 1433945 w 2119745"/>
                <a:gd name="connsiteY33" fmla="*/ 1215736 h 1454727"/>
                <a:gd name="connsiteX34" fmla="*/ 1319645 w 2119745"/>
                <a:gd name="connsiteY34" fmla="*/ 1174173 h 1454727"/>
                <a:gd name="connsiteX35" fmla="*/ 1194955 w 2119745"/>
                <a:gd name="connsiteY35" fmla="*/ 1143000 h 1454727"/>
                <a:gd name="connsiteX36" fmla="*/ 1091045 w 2119745"/>
                <a:gd name="connsiteY36" fmla="*/ 1132609 h 1454727"/>
                <a:gd name="connsiteX37" fmla="*/ 883227 w 2119745"/>
                <a:gd name="connsiteY37" fmla="*/ 1132609 h 1454727"/>
                <a:gd name="connsiteX38" fmla="*/ 706582 w 2119745"/>
                <a:gd name="connsiteY38" fmla="*/ 1184564 h 1454727"/>
                <a:gd name="connsiteX39" fmla="*/ 602673 w 2119745"/>
                <a:gd name="connsiteY39" fmla="*/ 1257300 h 1454727"/>
                <a:gd name="connsiteX40" fmla="*/ 509155 w 2119745"/>
                <a:gd name="connsiteY40" fmla="*/ 1309255 h 1454727"/>
                <a:gd name="connsiteX41" fmla="*/ 405245 w 2119745"/>
                <a:gd name="connsiteY41" fmla="*/ 1381991 h 1454727"/>
                <a:gd name="connsiteX42" fmla="*/ 311727 w 2119745"/>
                <a:gd name="connsiteY42" fmla="*/ 1423555 h 1454727"/>
                <a:gd name="connsiteX43" fmla="*/ 290945 w 2119745"/>
                <a:gd name="connsiteY43" fmla="*/ 1444336 h 1454727"/>
                <a:gd name="connsiteX44" fmla="*/ 145473 w 2119745"/>
                <a:gd name="connsiteY44" fmla="*/ 1278082 h 1454727"/>
                <a:gd name="connsiteX45" fmla="*/ 93518 w 2119745"/>
                <a:gd name="connsiteY45" fmla="*/ 1184564 h 1454727"/>
                <a:gd name="connsiteX46" fmla="*/ 51955 w 2119745"/>
                <a:gd name="connsiteY46" fmla="*/ 1101436 h 1454727"/>
                <a:gd name="connsiteX47" fmla="*/ 10391 w 2119745"/>
                <a:gd name="connsiteY47" fmla="*/ 976745 h 1454727"/>
                <a:gd name="connsiteX48" fmla="*/ 0 w 2119745"/>
                <a:gd name="connsiteY48" fmla="*/ 872836 h 1454727"/>
                <a:gd name="connsiteX49" fmla="*/ 0 w 2119745"/>
                <a:gd name="connsiteY49" fmla="*/ 779318 h 1454727"/>
                <a:gd name="connsiteX50" fmla="*/ 0 w 2119745"/>
                <a:gd name="connsiteY50" fmla="*/ 623455 h 1454727"/>
                <a:gd name="connsiteX51" fmla="*/ 31173 w 2119745"/>
                <a:gd name="connsiteY51" fmla="*/ 498764 h 1454727"/>
                <a:gd name="connsiteX52" fmla="*/ 103909 w 2119745"/>
                <a:gd name="connsiteY52" fmla="*/ 363682 h 1454727"/>
                <a:gd name="connsiteX53" fmla="*/ 166255 w 2119745"/>
                <a:gd name="connsiteY53" fmla="*/ 228600 h 1454727"/>
                <a:gd name="connsiteX54" fmla="*/ 218209 w 2119745"/>
                <a:gd name="connsiteY54" fmla="*/ 135082 h 1454727"/>
                <a:gd name="connsiteX55" fmla="*/ 280555 w 2119745"/>
                <a:gd name="connsiteY55" fmla="*/ 62345 h 1454727"/>
                <a:gd name="connsiteX56" fmla="*/ 311727 w 2119745"/>
                <a:gd name="connsiteY56" fmla="*/ 0 h 145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119745" h="1454727">
                  <a:moveTo>
                    <a:pt x="311727" y="0"/>
                  </a:moveTo>
                  <a:lnTo>
                    <a:pt x="405245" y="72736"/>
                  </a:lnTo>
                  <a:lnTo>
                    <a:pt x="477982" y="124691"/>
                  </a:lnTo>
                  <a:lnTo>
                    <a:pt x="550718" y="166255"/>
                  </a:lnTo>
                  <a:lnTo>
                    <a:pt x="602673" y="207818"/>
                  </a:lnTo>
                  <a:lnTo>
                    <a:pt x="665018" y="238991"/>
                  </a:lnTo>
                  <a:lnTo>
                    <a:pt x="789709" y="280555"/>
                  </a:lnTo>
                  <a:lnTo>
                    <a:pt x="914400" y="301336"/>
                  </a:lnTo>
                  <a:lnTo>
                    <a:pt x="1070264" y="322118"/>
                  </a:lnTo>
                  <a:lnTo>
                    <a:pt x="1153391" y="311727"/>
                  </a:lnTo>
                  <a:lnTo>
                    <a:pt x="1288473" y="280555"/>
                  </a:lnTo>
                  <a:lnTo>
                    <a:pt x="1392382" y="238991"/>
                  </a:lnTo>
                  <a:lnTo>
                    <a:pt x="1569027" y="166255"/>
                  </a:lnTo>
                  <a:lnTo>
                    <a:pt x="1693718" y="103909"/>
                  </a:lnTo>
                  <a:lnTo>
                    <a:pt x="1797627" y="41564"/>
                  </a:lnTo>
                  <a:lnTo>
                    <a:pt x="1828800" y="20782"/>
                  </a:lnTo>
                  <a:lnTo>
                    <a:pt x="1922318" y="114300"/>
                  </a:lnTo>
                  <a:lnTo>
                    <a:pt x="1995055" y="197427"/>
                  </a:lnTo>
                  <a:lnTo>
                    <a:pt x="2057400" y="301336"/>
                  </a:lnTo>
                  <a:lnTo>
                    <a:pt x="2088573" y="384464"/>
                  </a:lnTo>
                  <a:lnTo>
                    <a:pt x="2119745" y="498764"/>
                  </a:lnTo>
                  <a:lnTo>
                    <a:pt x="2119745" y="613064"/>
                  </a:lnTo>
                  <a:lnTo>
                    <a:pt x="2119745" y="727364"/>
                  </a:lnTo>
                  <a:lnTo>
                    <a:pt x="2119745" y="841664"/>
                  </a:lnTo>
                  <a:lnTo>
                    <a:pt x="2088573" y="966355"/>
                  </a:lnTo>
                  <a:lnTo>
                    <a:pt x="2026227" y="1122218"/>
                  </a:lnTo>
                  <a:lnTo>
                    <a:pt x="1974273" y="1236518"/>
                  </a:lnTo>
                  <a:lnTo>
                    <a:pt x="1922318" y="1298864"/>
                  </a:lnTo>
                  <a:lnTo>
                    <a:pt x="1870364" y="1371600"/>
                  </a:lnTo>
                  <a:lnTo>
                    <a:pt x="1818409" y="1413164"/>
                  </a:lnTo>
                  <a:lnTo>
                    <a:pt x="1787236" y="1454727"/>
                  </a:lnTo>
                  <a:lnTo>
                    <a:pt x="1683327" y="1371600"/>
                  </a:lnTo>
                  <a:lnTo>
                    <a:pt x="1589809" y="1288473"/>
                  </a:lnTo>
                  <a:lnTo>
                    <a:pt x="1433945" y="1215736"/>
                  </a:lnTo>
                  <a:lnTo>
                    <a:pt x="1319645" y="1174173"/>
                  </a:lnTo>
                  <a:lnTo>
                    <a:pt x="1194955" y="1143000"/>
                  </a:lnTo>
                  <a:lnTo>
                    <a:pt x="1091045" y="1132609"/>
                  </a:lnTo>
                  <a:lnTo>
                    <a:pt x="883227" y="1132609"/>
                  </a:lnTo>
                  <a:lnTo>
                    <a:pt x="706582" y="1184564"/>
                  </a:lnTo>
                  <a:lnTo>
                    <a:pt x="602673" y="1257300"/>
                  </a:lnTo>
                  <a:lnTo>
                    <a:pt x="509155" y="1309255"/>
                  </a:lnTo>
                  <a:lnTo>
                    <a:pt x="405245" y="1381991"/>
                  </a:lnTo>
                  <a:lnTo>
                    <a:pt x="311727" y="1423555"/>
                  </a:lnTo>
                  <a:lnTo>
                    <a:pt x="290945" y="1444336"/>
                  </a:lnTo>
                  <a:lnTo>
                    <a:pt x="145473" y="1278082"/>
                  </a:lnTo>
                  <a:lnTo>
                    <a:pt x="93518" y="1184564"/>
                  </a:lnTo>
                  <a:lnTo>
                    <a:pt x="51955" y="1101436"/>
                  </a:lnTo>
                  <a:lnTo>
                    <a:pt x="10391" y="976745"/>
                  </a:lnTo>
                  <a:lnTo>
                    <a:pt x="0" y="872836"/>
                  </a:lnTo>
                  <a:lnTo>
                    <a:pt x="0" y="779318"/>
                  </a:lnTo>
                  <a:lnTo>
                    <a:pt x="0" y="623455"/>
                  </a:lnTo>
                  <a:lnTo>
                    <a:pt x="31173" y="498764"/>
                  </a:lnTo>
                  <a:lnTo>
                    <a:pt x="103909" y="363682"/>
                  </a:lnTo>
                  <a:lnTo>
                    <a:pt x="166255" y="228600"/>
                  </a:lnTo>
                  <a:lnTo>
                    <a:pt x="218209" y="135082"/>
                  </a:lnTo>
                  <a:lnTo>
                    <a:pt x="280555" y="62345"/>
                  </a:lnTo>
                  <a:lnTo>
                    <a:pt x="311727" y="0"/>
                  </a:lnTo>
                  <a:close/>
                </a:path>
              </a:pathLst>
            </a:custGeom>
            <a:solidFill>
              <a:srgbClr val="28F868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261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2163593" y="875508"/>
            <a:ext cx="2115901" cy="1266808"/>
          </a:xfrm>
          <a:custGeom>
            <a:avLst/>
            <a:gdLst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814513 w 2085975"/>
              <a:gd name="connsiteY42" fmla="*/ 871538 h 1257300"/>
              <a:gd name="connsiteX43" fmla="*/ 1871663 w 2085975"/>
              <a:gd name="connsiteY43" fmla="*/ 8858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814513 w 2085975"/>
              <a:gd name="connsiteY42" fmla="*/ 871538 h 1257300"/>
              <a:gd name="connsiteX43" fmla="*/ 1833563 w 2085975"/>
              <a:gd name="connsiteY43" fmla="*/ 82867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33563 w 2085975"/>
              <a:gd name="connsiteY43" fmla="*/ 82867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33563 w 2085975"/>
              <a:gd name="connsiteY43" fmla="*/ 876300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38225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38225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28713 w 2085975"/>
              <a:gd name="connsiteY24" fmla="*/ 1071563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109663 w 2085975"/>
              <a:gd name="connsiteY25" fmla="*/ 1109663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123950 w 2085975"/>
              <a:gd name="connsiteY27" fmla="*/ 112871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85850 w 2085975"/>
              <a:gd name="connsiteY27" fmla="*/ 113823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38225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38225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6680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6680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47875 w 2085975"/>
              <a:gd name="connsiteY51" fmla="*/ 42386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6680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85975 w 2085975"/>
              <a:gd name="connsiteY50" fmla="*/ 533400 h 1257300"/>
              <a:gd name="connsiteX51" fmla="*/ 2047875 w 2085975"/>
              <a:gd name="connsiteY51" fmla="*/ 42386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6035"/>
              <a:gd name="connsiteY0" fmla="*/ 0 h 1257300"/>
              <a:gd name="connsiteX1" fmla="*/ 14288 w 2086035"/>
              <a:gd name="connsiteY1" fmla="*/ 1200150 h 1257300"/>
              <a:gd name="connsiteX2" fmla="*/ 128588 w 2086035"/>
              <a:gd name="connsiteY2" fmla="*/ 1214438 h 1257300"/>
              <a:gd name="connsiteX3" fmla="*/ 300038 w 2086035"/>
              <a:gd name="connsiteY3" fmla="*/ 1228725 h 1257300"/>
              <a:gd name="connsiteX4" fmla="*/ 414338 w 2086035"/>
              <a:gd name="connsiteY4" fmla="*/ 1228725 h 1257300"/>
              <a:gd name="connsiteX5" fmla="*/ 528638 w 2086035"/>
              <a:gd name="connsiteY5" fmla="*/ 1243013 h 1257300"/>
              <a:gd name="connsiteX6" fmla="*/ 642938 w 2086035"/>
              <a:gd name="connsiteY6" fmla="*/ 1257300 h 1257300"/>
              <a:gd name="connsiteX7" fmla="*/ 628650 w 2086035"/>
              <a:gd name="connsiteY7" fmla="*/ 1200150 h 1257300"/>
              <a:gd name="connsiteX8" fmla="*/ 585788 w 2086035"/>
              <a:gd name="connsiteY8" fmla="*/ 1157288 h 1257300"/>
              <a:gd name="connsiteX9" fmla="*/ 585788 w 2086035"/>
              <a:gd name="connsiteY9" fmla="*/ 1100138 h 1257300"/>
              <a:gd name="connsiteX10" fmla="*/ 600075 w 2086035"/>
              <a:gd name="connsiteY10" fmla="*/ 1057275 h 1257300"/>
              <a:gd name="connsiteX11" fmla="*/ 614363 w 2086035"/>
              <a:gd name="connsiteY11" fmla="*/ 985838 h 1257300"/>
              <a:gd name="connsiteX12" fmla="*/ 628650 w 2086035"/>
              <a:gd name="connsiteY12" fmla="*/ 957263 h 1257300"/>
              <a:gd name="connsiteX13" fmla="*/ 657225 w 2086035"/>
              <a:gd name="connsiteY13" fmla="*/ 914400 h 1257300"/>
              <a:gd name="connsiteX14" fmla="*/ 685800 w 2086035"/>
              <a:gd name="connsiteY14" fmla="*/ 871538 h 1257300"/>
              <a:gd name="connsiteX15" fmla="*/ 728663 w 2086035"/>
              <a:gd name="connsiteY15" fmla="*/ 857250 h 1257300"/>
              <a:gd name="connsiteX16" fmla="*/ 771525 w 2086035"/>
              <a:gd name="connsiteY16" fmla="*/ 857250 h 1257300"/>
              <a:gd name="connsiteX17" fmla="*/ 800100 w 2086035"/>
              <a:gd name="connsiteY17" fmla="*/ 842963 h 1257300"/>
              <a:gd name="connsiteX18" fmla="*/ 857250 w 2086035"/>
              <a:gd name="connsiteY18" fmla="*/ 857250 h 1257300"/>
              <a:gd name="connsiteX19" fmla="*/ 885825 w 2086035"/>
              <a:gd name="connsiteY19" fmla="*/ 857250 h 1257300"/>
              <a:gd name="connsiteX20" fmla="*/ 957263 w 2086035"/>
              <a:gd name="connsiteY20" fmla="*/ 885825 h 1257300"/>
              <a:gd name="connsiteX21" fmla="*/ 957263 w 2086035"/>
              <a:gd name="connsiteY21" fmla="*/ 885825 h 1257300"/>
              <a:gd name="connsiteX22" fmla="*/ 1042988 w 2086035"/>
              <a:gd name="connsiteY22" fmla="*/ 957263 h 1257300"/>
              <a:gd name="connsiteX23" fmla="*/ 1090613 w 2086035"/>
              <a:gd name="connsiteY23" fmla="*/ 1057275 h 1257300"/>
              <a:gd name="connsiteX24" fmla="*/ 1062038 w 2086035"/>
              <a:gd name="connsiteY24" fmla="*/ 1042988 h 1257300"/>
              <a:gd name="connsiteX25" fmla="*/ 1062038 w 2086035"/>
              <a:gd name="connsiteY25" fmla="*/ 1109663 h 1257300"/>
              <a:gd name="connsiteX26" fmla="*/ 1085850 w 2086035"/>
              <a:gd name="connsiteY26" fmla="*/ 1157288 h 1257300"/>
              <a:gd name="connsiteX27" fmla="*/ 1066800 w 2086035"/>
              <a:gd name="connsiteY27" fmla="*/ 1157288 h 1257300"/>
              <a:gd name="connsiteX28" fmla="*/ 1042988 w 2086035"/>
              <a:gd name="connsiteY28" fmla="*/ 1243013 h 1257300"/>
              <a:gd name="connsiteX29" fmla="*/ 1228725 w 2086035"/>
              <a:gd name="connsiteY29" fmla="*/ 1243013 h 1257300"/>
              <a:gd name="connsiteX30" fmla="*/ 1343025 w 2086035"/>
              <a:gd name="connsiteY30" fmla="*/ 1243013 h 1257300"/>
              <a:gd name="connsiteX31" fmla="*/ 1443038 w 2086035"/>
              <a:gd name="connsiteY31" fmla="*/ 1214438 h 1257300"/>
              <a:gd name="connsiteX32" fmla="*/ 1543050 w 2086035"/>
              <a:gd name="connsiteY32" fmla="*/ 1228725 h 1257300"/>
              <a:gd name="connsiteX33" fmla="*/ 1628775 w 2086035"/>
              <a:gd name="connsiteY33" fmla="*/ 1228725 h 1257300"/>
              <a:gd name="connsiteX34" fmla="*/ 1657350 w 2086035"/>
              <a:gd name="connsiteY34" fmla="*/ 1185863 h 1257300"/>
              <a:gd name="connsiteX35" fmla="*/ 1657350 w 2086035"/>
              <a:gd name="connsiteY35" fmla="*/ 1100138 h 1257300"/>
              <a:gd name="connsiteX36" fmla="*/ 1657350 w 2086035"/>
              <a:gd name="connsiteY36" fmla="*/ 1100138 h 1257300"/>
              <a:gd name="connsiteX37" fmla="*/ 1643063 w 2086035"/>
              <a:gd name="connsiteY37" fmla="*/ 914400 h 1257300"/>
              <a:gd name="connsiteX38" fmla="*/ 1643063 w 2086035"/>
              <a:gd name="connsiteY38" fmla="*/ 857250 h 1257300"/>
              <a:gd name="connsiteX39" fmla="*/ 1628775 w 2086035"/>
              <a:gd name="connsiteY39" fmla="*/ 785813 h 1257300"/>
              <a:gd name="connsiteX40" fmla="*/ 1628775 w 2086035"/>
              <a:gd name="connsiteY40" fmla="*/ 785813 h 1257300"/>
              <a:gd name="connsiteX41" fmla="*/ 1743075 w 2086035"/>
              <a:gd name="connsiteY41" fmla="*/ 828675 h 1257300"/>
              <a:gd name="connsiteX42" fmla="*/ 1785938 w 2086035"/>
              <a:gd name="connsiteY42" fmla="*/ 842963 h 1257300"/>
              <a:gd name="connsiteX43" fmla="*/ 1843088 w 2086035"/>
              <a:gd name="connsiteY43" fmla="*/ 847725 h 1257300"/>
              <a:gd name="connsiteX44" fmla="*/ 1900238 w 2086035"/>
              <a:gd name="connsiteY44" fmla="*/ 857250 h 1257300"/>
              <a:gd name="connsiteX45" fmla="*/ 1971675 w 2086035"/>
              <a:gd name="connsiteY45" fmla="*/ 814388 h 1257300"/>
              <a:gd name="connsiteX46" fmla="*/ 2028825 w 2086035"/>
              <a:gd name="connsiteY46" fmla="*/ 757238 h 1257300"/>
              <a:gd name="connsiteX47" fmla="*/ 2071688 w 2086035"/>
              <a:gd name="connsiteY47" fmla="*/ 671513 h 1257300"/>
              <a:gd name="connsiteX48" fmla="*/ 2085975 w 2086035"/>
              <a:gd name="connsiteY48" fmla="*/ 600075 h 1257300"/>
              <a:gd name="connsiteX49" fmla="*/ 2057400 w 2086035"/>
              <a:gd name="connsiteY49" fmla="*/ 485775 h 1257300"/>
              <a:gd name="connsiteX50" fmla="*/ 2085975 w 2086035"/>
              <a:gd name="connsiteY50" fmla="*/ 533400 h 1257300"/>
              <a:gd name="connsiteX51" fmla="*/ 2047875 w 2086035"/>
              <a:gd name="connsiteY51" fmla="*/ 423863 h 1257300"/>
              <a:gd name="connsiteX52" fmla="*/ 1957388 w 2086035"/>
              <a:gd name="connsiteY52" fmla="*/ 400050 h 1257300"/>
              <a:gd name="connsiteX53" fmla="*/ 1900238 w 2086035"/>
              <a:gd name="connsiteY53" fmla="*/ 385763 h 1257300"/>
              <a:gd name="connsiteX54" fmla="*/ 1843088 w 2086035"/>
              <a:gd name="connsiteY54" fmla="*/ 357188 h 1257300"/>
              <a:gd name="connsiteX55" fmla="*/ 1771650 w 2086035"/>
              <a:gd name="connsiteY55" fmla="*/ 371475 h 1257300"/>
              <a:gd name="connsiteX56" fmla="*/ 1714500 w 2086035"/>
              <a:gd name="connsiteY56" fmla="*/ 400050 h 1257300"/>
              <a:gd name="connsiteX57" fmla="*/ 1671638 w 2086035"/>
              <a:gd name="connsiteY57" fmla="*/ 414338 h 1257300"/>
              <a:gd name="connsiteX58" fmla="*/ 1628775 w 2086035"/>
              <a:gd name="connsiteY58" fmla="*/ 428625 h 1257300"/>
              <a:gd name="connsiteX59" fmla="*/ 1628775 w 2086035"/>
              <a:gd name="connsiteY59" fmla="*/ 342900 h 1257300"/>
              <a:gd name="connsiteX60" fmla="*/ 1628775 w 2086035"/>
              <a:gd name="connsiteY60" fmla="*/ 257175 h 1257300"/>
              <a:gd name="connsiteX61" fmla="*/ 1643063 w 2086035"/>
              <a:gd name="connsiteY61" fmla="*/ 200025 h 1257300"/>
              <a:gd name="connsiteX62" fmla="*/ 1657350 w 2086035"/>
              <a:gd name="connsiteY62" fmla="*/ 128588 h 1257300"/>
              <a:gd name="connsiteX63" fmla="*/ 1657350 w 2086035"/>
              <a:gd name="connsiteY63" fmla="*/ 14288 h 1257300"/>
              <a:gd name="connsiteX64" fmla="*/ 1671638 w 2086035"/>
              <a:gd name="connsiteY64" fmla="*/ 0 h 1257300"/>
              <a:gd name="connsiteX65" fmla="*/ 0 w 2086035"/>
              <a:gd name="connsiteY65" fmla="*/ 0 h 1257300"/>
              <a:gd name="connsiteX0" fmla="*/ 0 w 2108683"/>
              <a:gd name="connsiteY0" fmla="*/ 0 h 1257300"/>
              <a:gd name="connsiteX1" fmla="*/ 14288 w 2108683"/>
              <a:gd name="connsiteY1" fmla="*/ 1200150 h 1257300"/>
              <a:gd name="connsiteX2" fmla="*/ 128588 w 2108683"/>
              <a:gd name="connsiteY2" fmla="*/ 1214438 h 1257300"/>
              <a:gd name="connsiteX3" fmla="*/ 300038 w 2108683"/>
              <a:gd name="connsiteY3" fmla="*/ 1228725 h 1257300"/>
              <a:gd name="connsiteX4" fmla="*/ 414338 w 2108683"/>
              <a:gd name="connsiteY4" fmla="*/ 1228725 h 1257300"/>
              <a:gd name="connsiteX5" fmla="*/ 528638 w 2108683"/>
              <a:gd name="connsiteY5" fmla="*/ 1243013 h 1257300"/>
              <a:gd name="connsiteX6" fmla="*/ 642938 w 2108683"/>
              <a:gd name="connsiteY6" fmla="*/ 1257300 h 1257300"/>
              <a:gd name="connsiteX7" fmla="*/ 628650 w 2108683"/>
              <a:gd name="connsiteY7" fmla="*/ 1200150 h 1257300"/>
              <a:gd name="connsiteX8" fmla="*/ 585788 w 2108683"/>
              <a:gd name="connsiteY8" fmla="*/ 1157288 h 1257300"/>
              <a:gd name="connsiteX9" fmla="*/ 585788 w 2108683"/>
              <a:gd name="connsiteY9" fmla="*/ 1100138 h 1257300"/>
              <a:gd name="connsiteX10" fmla="*/ 600075 w 2108683"/>
              <a:gd name="connsiteY10" fmla="*/ 1057275 h 1257300"/>
              <a:gd name="connsiteX11" fmla="*/ 614363 w 2108683"/>
              <a:gd name="connsiteY11" fmla="*/ 985838 h 1257300"/>
              <a:gd name="connsiteX12" fmla="*/ 628650 w 2108683"/>
              <a:gd name="connsiteY12" fmla="*/ 957263 h 1257300"/>
              <a:gd name="connsiteX13" fmla="*/ 657225 w 2108683"/>
              <a:gd name="connsiteY13" fmla="*/ 914400 h 1257300"/>
              <a:gd name="connsiteX14" fmla="*/ 685800 w 2108683"/>
              <a:gd name="connsiteY14" fmla="*/ 871538 h 1257300"/>
              <a:gd name="connsiteX15" fmla="*/ 728663 w 2108683"/>
              <a:gd name="connsiteY15" fmla="*/ 857250 h 1257300"/>
              <a:gd name="connsiteX16" fmla="*/ 771525 w 2108683"/>
              <a:gd name="connsiteY16" fmla="*/ 857250 h 1257300"/>
              <a:gd name="connsiteX17" fmla="*/ 800100 w 2108683"/>
              <a:gd name="connsiteY17" fmla="*/ 842963 h 1257300"/>
              <a:gd name="connsiteX18" fmla="*/ 857250 w 2108683"/>
              <a:gd name="connsiteY18" fmla="*/ 857250 h 1257300"/>
              <a:gd name="connsiteX19" fmla="*/ 885825 w 2108683"/>
              <a:gd name="connsiteY19" fmla="*/ 857250 h 1257300"/>
              <a:gd name="connsiteX20" fmla="*/ 957263 w 2108683"/>
              <a:gd name="connsiteY20" fmla="*/ 885825 h 1257300"/>
              <a:gd name="connsiteX21" fmla="*/ 957263 w 2108683"/>
              <a:gd name="connsiteY21" fmla="*/ 885825 h 1257300"/>
              <a:gd name="connsiteX22" fmla="*/ 1042988 w 2108683"/>
              <a:gd name="connsiteY22" fmla="*/ 957263 h 1257300"/>
              <a:gd name="connsiteX23" fmla="*/ 1090613 w 2108683"/>
              <a:gd name="connsiteY23" fmla="*/ 1057275 h 1257300"/>
              <a:gd name="connsiteX24" fmla="*/ 1062038 w 2108683"/>
              <a:gd name="connsiteY24" fmla="*/ 1042988 h 1257300"/>
              <a:gd name="connsiteX25" fmla="*/ 1062038 w 2108683"/>
              <a:gd name="connsiteY25" fmla="*/ 1109663 h 1257300"/>
              <a:gd name="connsiteX26" fmla="*/ 1085850 w 2108683"/>
              <a:gd name="connsiteY26" fmla="*/ 1157288 h 1257300"/>
              <a:gd name="connsiteX27" fmla="*/ 1066800 w 2108683"/>
              <a:gd name="connsiteY27" fmla="*/ 1157288 h 1257300"/>
              <a:gd name="connsiteX28" fmla="*/ 1042988 w 2108683"/>
              <a:gd name="connsiteY28" fmla="*/ 1243013 h 1257300"/>
              <a:gd name="connsiteX29" fmla="*/ 1228725 w 2108683"/>
              <a:gd name="connsiteY29" fmla="*/ 1243013 h 1257300"/>
              <a:gd name="connsiteX30" fmla="*/ 1343025 w 2108683"/>
              <a:gd name="connsiteY30" fmla="*/ 1243013 h 1257300"/>
              <a:gd name="connsiteX31" fmla="*/ 1443038 w 2108683"/>
              <a:gd name="connsiteY31" fmla="*/ 1214438 h 1257300"/>
              <a:gd name="connsiteX32" fmla="*/ 1543050 w 2108683"/>
              <a:gd name="connsiteY32" fmla="*/ 1228725 h 1257300"/>
              <a:gd name="connsiteX33" fmla="*/ 1628775 w 2108683"/>
              <a:gd name="connsiteY33" fmla="*/ 1228725 h 1257300"/>
              <a:gd name="connsiteX34" fmla="*/ 1657350 w 2108683"/>
              <a:gd name="connsiteY34" fmla="*/ 1185863 h 1257300"/>
              <a:gd name="connsiteX35" fmla="*/ 1657350 w 2108683"/>
              <a:gd name="connsiteY35" fmla="*/ 1100138 h 1257300"/>
              <a:gd name="connsiteX36" fmla="*/ 1657350 w 2108683"/>
              <a:gd name="connsiteY36" fmla="*/ 1100138 h 1257300"/>
              <a:gd name="connsiteX37" fmla="*/ 1643063 w 2108683"/>
              <a:gd name="connsiteY37" fmla="*/ 914400 h 1257300"/>
              <a:gd name="connsiteX38" fmla="*/ 1643063 w 2108683"/>
              <a:gd name="connsiteY38" fmla="*/ 857250 h 1257300"/>
              <a:gd name="connsiteX39" fmla="*/ 1628775 w 2108683"/>
              <a:gd name="connsiteY39" fmla="*/ 785813 h 1257300"/>
              <a:gd name="connsiteX40" fmla="*/ 1628775 w 2108683"/>
              <a:gd name="connsiteY40" fmla="*/ 785813 h 1257300"/>
              <a:gd name="connsiteX41" fmla="*/ 1743075 w 2108683"/>
              <a:gd name="connsiteY41" fmla="*/ 828675 h 1257300"/>
              <a:gd name="connsiteX42" fmla="*/ 1785938 w 2108683"/>
              <a:gd name="connsiteY42" fmla="*/ 842963 h 1257300"/>
              <a:gd name="connsiteX43" fmla="*/ 1843088 w 2108683"/>
              <a:gd name="connsiteY43" fmla="*/ 847725 h 1257300"/>
              <a:gd name="connsiteX44" fmla="*/ 1900238 w 2108683"/>
              <a:gd name="connsiteY44" fmla="*/ 857250 h 1257300"/>
              <a:gd name="connsiteX45" fmla="*/ 1971675 w 2108683"/>
              <a:gd name="connsiteY45" fmla="*/ 814388 h 1257300"/>
              <a:gd name="connsiteX46" fmla="*/ 2028825 w 2108683"/>
              <a:gd name="connsiteY46" fmla="*/ 757238 h 1257300"/>
              <a:gd name="connsiteX47" fmla="*/ 2071688 w 2108683"/>
              <a:gd name="connsiteY47" fmla="*/ 671513 h 1257300"/>
              <a:gd name="connsiteX48" fmla="*/ 2085975 w 2108683"/>
              <a:gd name="connsiteY48" fmla="*/ 600075 h 1257300"/>
              <a:gd name="connsiteX49" fmla="*/ 2057400 w 2108683"/>
              <a:gd name="connsiteY49" fmla="*/ 485775 h 1257300"/>
              <a:gd name="connsiteX50" fmla="*/ 2085975 w 2108683"/>
              <a:gd name="connsiteY50" fmla="*/ 533400 h 1257300"/>
              <a:gd name="connsiteX51" fmla="*/ 2105025 w 2108683"/>
              <a:gd name="connsiteY51" fmla="*/ 423863 h 1257300"/>
              <a:gd name="connsiteX52" fmla="*/ 1957388 w 2108683"/>
              <a:gd name="connsiteY52" fmla="*/ 400050 h 1257300"/>
              <a:gd name="connsiteX53" fmla="*/ 1900238 w 2108683"/>
              <a:gd name="connsiteY53" fmla="*/ 385763 h 1257300"/>
              <a:gd name="connsiteX54" fmla="*/ 1843088 w 2108683"/>
              <a:gd name="connsiteY54" fmla="*/ 357188 h 1257300"/>
              <a:gd name="connsiteX55" fmla="*/ 1771650 w 2108683"/>
              <a:gd name="connsiteY55" fmla="*/ 371475 h 1257300"/>
              <a:gd name="connsiteX56" fmla="*/ 1714500 w 2108683"/>
              <a:gd name="connsiteY56" fmla="*/ 400050 h 1257300"/>
              <a:gd name="connsiteX57" fmla="*/ 1671638 w 2108683"/>
              <a:gd name="connsiteY57" fmla="*/ 414338 h 1257300"/>
              <a:gd name="connsiteX58" fmla="*/ 1628775 w 2108683"/>
              <a:gd name="connsiteY58" fmla="*/ 428625 h 1257300"/>
              <a:gd name="connsiteX59" fmla="*/ 1628775 w 2108683"/>
              <a:gd name="connsiteY59" fmla="*/ 342900 h 1257300"/>
              <a:gd name="connsiteX60" fmla="*/ 1628775 w 2108683"/>
              <a:gd name="connsiteY60" fmla="*/ 257175 h 1257300"/>
              <a:gd name="connsiteX61" fmla="*/ 1643063 w 2108683"/>
              <a:gd name="connsiteY61" fmla="*/ 200025 h 1257300"/>
              <a:gd name="connsiteX62" fmla="*/ 1657350 w 2108683"/>
              <a:gd name="connsiteY62" fmla="*/ 128588 h 1257300"/>
              <a:gd name="connsiteX63" fmla="*/ 1657350 w 2108683"/>
              <a:gd name="connsiteY63" fmla="*/ 14288 h 1257300"/>
              <a:gd name="connsiteX64" fmla="*/ 1671638 w 2108683"/>
              <a:gd name="connsiteY64" fmla="*/ 0 h 1257300"/>
              <a:gd name="connsiteX65" fmla="*/ 0 w 2108683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71688 w 2086198"/>
              <a:gd name="connsiteY47" fmla="*/ 671513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57530 w 2086198"/>
              <a:gd name="connsiteY58" fmla="*/ 457380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719373 w 2086198"/>
              <a:gd name="connsiteY57" fmla="*/ 425573 h 1257300"/>
              <a:gd name="connsiteX58" fmla="*/ 1671638 w 2086198"/>
              <a:gd name="connsiteY58" fmla="*/ 414338 h 1257300"/>
              <a:gd name="connsiteX59" fmla="*/ 1657530 w 2086198"/>
              <a:gd name="connsiteY59" fmla="*/ 457380 h 1257300"/>
              <a:gd name="connsiteX60" fmla="*/ 1628775 w 2086198"/>
              <a:gd name="connsiteY60" fmla="*/ 342900 h 1257300"/>
              <a:gd name="connsiteX61" fmla="*/ 1628775 w 2086198"/>
              <a:gd name="connsiteY61" fmla="*/ 257175 h 1257300"/>
              <a:gd name="connsiteX62" fmla="*/ 1643063 w 2086198"/>
              <a:gd name="connsiteY62" fmla="*/ 200025 h 1257300"/>
              <a:gd name="connsiteX63" fmla="*/ 1657350 w 2086198"/>
              <a:gd name="connsiteY63" fmla="*/ 128588 h 1257300"/>
              <a:gd name="connsiteX64" fmla="*/ 1657350 w 2086198"/>
              <a:gd name="connsiteY64" fmla="*/ 14288 h 1257300"/>
              <a:gd name="connsiteX65" fmla="*/ 1671638 w 2086198"/>
              <a:gd name="connsiteY65" fmla="*/ 0 h 1257300"/>
              <a:gd name="connsiteX66" fmla="*/ 0 w 2086198"/>
              <a:gd name="connsiteY66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719373 w 2086198"/>
              <a:gd name="connsiteY57" fmla="*/ 425573 h 1257300"/>
              <a:gd name="connsiteX58" fmla="*/ 1671638 w 2086198"/>
              <a:gd name="connsiteY58" fmla="*/ 414338 h 1257300"/>
              <a:gd name="connsiteX59" fmla="*/ 1657530 w 2086198"/>
              <a:gd name="connsiteY59" fmla="*/ 457380 h 1257300"/>
              <a:gd name="connsiteX60" fmla="*/ 1628775 w 2086198"/>
              <a:gd name="connsiteY60" fmla="*/ 342900 h 1257300"/>
              <a:gd name="connsiteX61" fmla="*/ 1628775 w 2086198"/>
              <a:gd name="connsiteY61" fmla="*/ 257175 h 1257300"/>
              <a:gd name="connsiteX62" fmla="*/ 1643063 w 2086198"/>
              <a:gd name="connsiteY62" fmla="*/ 200025 h 1257300"/>
              <a:gd name="connsiteX63" fmla="*/ 1657350 w 2086198"/>
              <a:gd name="connsiteY63" fmla="*/ 128588 h 1257300"/>
              <a:gd name="connsiteX64" fmla="*/ 1657350 w 2086198"/>
              <a:gd name="connsiteY64" fmla="*/ 14288 h 1257300"/>
              <a:gd name="connsiteX65" fmla="*/ 1671638 w 2086198"/>
              <a:gd name="connsiteY65" fmla="*/ 0 h 1257300"/>
              <a:gd name="connsiteX66" fmla="*/ 0 w 2086198"/>
              <a:gd name="connsiteY66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43255 w 2086198"/>
              <a:gd name="connsiteY56" fmla="*/ 400050 h 1257300"/>
              <a:gd name="connsiteX57" fmla="*/ 1719373 w 2086198"/>
              <a:gd name="connsiteY57" fmla="*/ 425573 h 1257300"/>
              <a:gd name="connsiteX58" fmla="*/ 1671638 w 2086198"/>
              <a:gd name="connsiteY58" fmla="*/ 414338 h 1257300"/>
              <a:gd name="connsiteX59" fmla="*/ 1657530 w 2086198"/>
              <a:gd name="connsiteY59" fmla="*/ 457380 h 1257300"/>
              <a:gd name="connsiteX60" fmla="*/ 1628775 w 2086198"/>
              <a:gd name="connsiteY60" fmla="*/ 342900 h 1257300"/>
              <a:gd name="connsiteX61" fmla="*/ 1628775 w 2086198"/>
              <a:gd name="connsiteY61" fmla="*/ 257175 h 1257300"/>
              <a:gd name="connsiteX62" fmla="*/ 1643063 w 2086198"/>
              <a:gd name="connsiteY62" fmla="*/ 200025 h 1257300"/>
              <a:gd name="connsiteX63" fmla="*/ 1657350 w 2086198"/>
              <a:gd name="connsiteY63" fmla="*/ 128588 h 1257300"/>
              <a:gd name="connsiteX64" fmla="*/ 1657350 w 2086198"/>
              <a:gd name="connsiteY64" fmla="*/ 14288 h 1257300"/>
              <a:gd name="connsiteX65" fmla="*/ 1671638 w 2086198"/>
              <a:gd name="connsiteY65" fmla="*/ 0 h 1257300"/>
              <a:gd name="connsiteX66" fmla="*/ 0 w 2086198"/>
              <a:gd name="connsiteY66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43255 w 2086198"/>
              <a:gd name="connsiteY56" fmla="*/ 400050 h 1257300"/>
              <a:gd name="connsiteX57" fmla="*/ 1719373 w 2086198"/>
              <a:gd name="connsiteY57" fmla="*/ 425573 h 1257300"/>
              <a:gd name="connsiteX58" fmla="*/ 1681613 w 2086198"/>
              <a:gd name="connsiteY58" fmla="*/ 447589 h 1257300"/>
              <a:gd name="connsiteX59" fmla="*/ 1657530 w 2086198"/>
              <a:gd name="connsiteY59" fmla="*/ 457380 h 1257300"/>
              <a:gd name="connsiteX60" fmla="*/ 1628775 w 2086198"/>
              <a:gd name="connsiteY60" fmla="*/ 342900 h 1257300"/>
              <a:gd name="connsiteX61" fmla="*/ 1628775 w 2086198"/>
              <a:gd name="connsiteY61" fmla="*/ 257175 h 1257300"/>
              <a:gd name="connsiteX62" fmla="*/ 1643063 w 2086198"/>
              <a:gd name="connsiteY62" fmla="*/ 200025 h 1257300"/>
              <a:gd name="connsiteX63" fmla="*/ 1657350 w 2086198"/>
              <a:gd name="connsiteY63" fmla="*/ 128588 h 1257300"/>
              <a:gd name="connsiteX64" fmla="*/ 1657350 w 2086198"/>
              <a:gd name="connsiteY64" fmla="*/ 14288 h 1257300"/>
              <a:gd name="connsiteX65" fmla="*/ 1671638 w 2086198"/>
              <a:gd name="connsiteY65" fmla="*/ 0 h 1257300"/>
              <a:gd name="connsiteX66" fmla="*/ 0 w 2086198"/>
              <a:gd name="connsiteY66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84950 w 2086198"/>
              <a:gd name="connsiteY55" fmla="*/ 388101 h 1257300"/>
              <a:gd name="connsiteX56" fmla="*/ 1743255 w 2086198"/>
              <a:gd name="connsiteY56" fmla="*/ 400050 h 1257300"/>
              <a:gd name="connsiteX57" fmla="*/ 1719373 w 2086198"/>
              <a:gd name="connsiteY57" fmla="*/ 425573 h 1257300"/>
              <a:gd name="connsiteX58" fmla="*/ 1681613 w 2086198"/>
              <a:gd name="connsiteY58" fmla="*/ 447589 h 1257300"/>
              <a:gd name="connsiteX59" fmla="*/ 1657530 w 2086198"/>
              <a:gd name="connsiteY59" fmla="*/ 457380 h 1257300"/>
              <a:gd name="connsiteX60" fmla="*/ 1628775 w 2086198"/>
              <a:gd name="connsiteY60" fmla="*/ 342900 h 1257300"/>
              <a:gd name="connsiteX61" fmla="*/ 1628775 w 2086198"/>
              <a:gd name="connsiteY61" fmla="*/ 257175 h 1257300"/>
              <a:gd name="connsiteX62" fmla="*/ 1643063 w 2086198"/>
              <a:gd name="connsiteY62" fmla="*/ 200025 h 1257300"/>
              <a:gd name="connsiteX63" fmla="*/ 1657350 w 2086198"/>
              <a:gd name="connsiteY63" fmla="*/ 128588 h 1257300"/>
              <a:gd name="connsiteX64" fmla="*/ 1657350 w 2086198"/>
              <a:gd name="connsiteY64" fmla="*/ 14288 h 1257300"/>
              <a:gd name="connsiteX65" fmla="*/ 1671638 w 2086198"/>
              <a:gd name="connsiteY65" fmla="*/ 0 h 1257300"/>
              <a:gd name="connsiteX66" fmla="*/ 0 w 2086198"/>
              <a:gd name="connsiteY66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9738 w 2086198"/>
              <a:gd name="connsiteY54" fmla="*/ 380463 h 1257300"/>
              <a:gd name="connsiteX55" fmla="*/ 1784950 w 2086198"/>
              <a:gd name="connsiteY55" fmla="*/ 388101 h 1257300"/>
              <a:gd name="connsiteX56" fmla="*/ 1743255 w 2086198"/>
              <a:gd name="connsiteY56" fmla="*/ 400050 h 1257300"/>
              <a:gd name="connsiteX57" fmla="*/ 1719373 w 2086198"/>
              <a:gd name="connsiteY57" fmla="*/ 425573 h 1257300"/>
              <a:gd name="connsiteX58" fmla="*/ 1681613 w 2086198"/>
              <a:gd name="connsiteY58" fmla="*/ 447589 h 1257300"/>
              <a:gd name="connsiteX59" fmla="*/ 1657530 w 2086198"/>
              <a:gd name="connsiteY59" fmla="*/ 457380 h 1257300"/>
              <a:gd name="connsiteX60" fmla="*/ 1628775 w 2086198"/>
              <a:gd name="connsiteY60" fmla="*/ 342900 h 1257300"/>
              <a:gd name="connsiteX61" fmla="*/ 1628775 w 2086198"/>
              <a:gd name="connsiteY61" fmla="*/ 257175 h 1257300"/>
              <a:gd name="connsiteX62" fmla="*/ 1643063 w 2086198"/>
              <a:gd name="connsiteY62" fmla="*/ 200025 h 1257300"/>
              <a:gd name="connsiteX63" fmla="*/ 1657350 w 2086198"/>
              <a:gd name="connsiteY63" fmla="*/ 128588 h 1257300"/>
              <a:gd name="connsiteX64" fmla="*/ 1657350 w 2086198"/>
              <a:gd name="connsiteY64" fmla="*/ 14288 h 1257300"/>
              <a:gd name="connsiteX65" fmla="*/ 1671638 w 2086198"/>
              <a:gd name="connsiteY65" fmla="*/ 0 h 1257300"/>
              <a:gd name="connsiteX66" fmla="*/ 0 w 2086198"/>
              <a:gd name="connsiteY66" fmla="*/ 0 h 1257300"/>
              <a:gd name="connsiteX0" fmla="*/ 0 w 2089988"/>
              <a:gd name="connsiteY0" fmla="*/ 0 h 1257300"/>
              <a:gd name="connsiteX1" fmla="*/ 14288 w 2089988"/>
              <a:gd name="connsiteY1" fmla="*/ 1200150 h 1257300"/>
              <a:gd name="connsiteX2" fmla="*/ 128588 w 2089988"/>
              <a:gd name="connsiteY2" fmla="*/ 1214438 h 1257300"/>
              <a:gd name="connsiteX3" fmla="*/ 300038 w 2089988"/>
              <a:gd name="connsiteY3" fmla="*/ 1228725 h 1257300"/>
              <a:gd name="connsiteX4" fmla="*/ 414338 w 2089988"/>
              <a:gd name="connsiteY4" fmla="*/ 1228725 h 1257300"/>
              <a:gd name="connsiteX5" fmla="*/ 528638 w 2089988"/>
              <a:gd name="connsiteY5" fmla="*/ 1243013 h 1257300"/>
              <a:gd name="connsiteX6" fmla="*/ 642938 w 2089988"/>
              <a:gd name="connsiteY6" fmla="*/ 1257300 h 1257300"/>
              <a:gd name="connsiteX7" fmla="*/ 628650 w 2089988"/>
              <a:gd name="connsiteY7" fmla="*/ 1200150 h 1257300"/>
              <a:gd name="connsiteX8" fmla="*/ 585788 w 2089988"/>
              <a:gd name="connsiteY8" fmla="*/ 1157288 h 1257300"/>
              <a:gd name="connsiteX9" fmla="*/ 585788 w 2089988"/>
              <a:gd name="connsiteY9" fmla="*/ 1100138 h 1257300"/>
              <a:gd name="connsiteX10" fmla="*/ 600075 w 2089988"/>
              <a:gd name="connsiteY10" fmla="*/ 1057275 h 1257300"/>
              <a:gd name="connsiteX11" fmla="*/ 614363 w 2089988"/>
              <a:gd name="connsiteY11" fmla="*/ 985838 h 1257300"/>
              <a:gd name="connsiteX12" fmla="*/ 628650 w 2089988"/>
              <a:gd name="connsiteY12" fmla="*/ 957263 h 1257300"/>
              <a:gd name="connsiteX13" fmla="*/ 657225 w 2089988"/>
              <a:gd name="connsiteY13" fmla="*/ 914400 h 1257300"/>
              <a:gd name="connsiteX14" fmla="*/ 685800 w 2089988"/>
              <a:gd name="connsiteY14" fmla="*/ 871538 h 1257300"/>
              <a:gd name="connsiteX15" fmla="*/ 728663 w 2089988"/>
              <a:gd name="connsiteY15" fmla="*/ 857250 h 1257300"/>
              <a:gd name="connsiteX16" fmla="*/ 771525 w 2089988"/>
              <a:gd name="connsiteY16" fmla="*/ 857250 h 1257300"/>
              <a:gd name="connsiteX17" fmla="*/ 800100 w 2089988"/>
              <a:gd name="connsiteY17" fmla="*/ 842963 h 1257300"/>
              <a:gd name="connsiteX18" fmla="*/ 857250 w 2089988"/>
              <a:gd name="connsiteY18" fmla="*/ 857250 h 1257300"/>
              <a:gd name="connsiteX19" fmla="*/ 885825 w 2089988"/>
              <a:gd name="connsiteY19" fmla="*/ 857250 h 1257300"/>
              <a:gd name="connsiteX20" fmla="*/ 957263 w 2089988"/>
              <a:gd name="connsiteY20" fmla="*/ 885825 h 1257300"/>
              <a:gd name="connsiteX21" fmla="*/ 957263 w 2089988"/>
              <a:gd name="connsiteY21" fmla="*/ 885825 h 1257300"/>
              <a:gd name="connsiteX22" fmla="*/ 1042988 w 2089988"/>
              <a:gd name="connsiteY22" fmla="*/ 957263 h 1257300"/>
              <a:gd name="connsiteX23" fmla="*/ 1090613 w 2089988"/>
              <a:gd name="connsiteY23" fmla="*/ 1057275 h 1257300"/>
              <a:gd name="connsiteX24" fmla="*/ 1062038 w 2089988"/>
              <a:gd name="connsiteY24" fmla="*/ 1042988 h 1257300"/>
              <a:gd name="connsiteX25" fmla="*/ 1062038 w 2089988"/>
              <a:gd name="connsiteY25" fmla="*/ 1109663 h 1257300"/>
              <a:gd name="connsiteX26" fmla="*/ 1085850 w 2089988"/>
              <a:gd name="connsiteY26" fmla="*/ 1157288 h 1257300"/>
              <a:gd name="connsiteX27" fmla="*/ 1066800 w 2089988"/>
              <a:gd name="connsiteY27" fmla="*/ 1157288 h 1257300"/>
              <a:gd name="connsiteX28" fmla="*/ 1042988 w 2089988"/>
              <a:gd name="connsiteY28" fmla="*/ 1243013 h 1257300"/>
              <a:gd name="connsiteX29" fmla="*/ 1228725 w 2089988"/>
              <a:gd name="connsiteY29" fmla="*/ 1243013 h 1257300"/>
              <a:gd name="connsiteX30" fmla="*/ 1343025 w 2089988"/>
              <a:gd name="connsiteY30" fmla="*/ 1243013 h 1257300"/>
              <a:gd name="connsiteX31" fmla="*/ 1443038 w 2089988"/>
              <a:gd name="connsiteY31" fmla="*/ 1214438 h 1257300"/>
              <a:gd name="connsiteX32" fmla="*/ 1543050 w 2089988"/>
              <a:gd name="connsiteY32" fmla="*/ 1228725 h 1257300"/>
              <a:gd name="connsiteX33" fmla="*/ 1628775 w 2089988"/>
              <a:gd name="connsiteY33" fmla="*/ 1228725 h 1257300"/>
              <a:gd name="connsiteX34" fmla="*/ 1657350 w 2089988"/>
              <a:gd name="connsiteY34" fmla="*/ 1185863 h 1257300"/>
              <a:gd name="connsiteX35" fmla="*/ 1657350 w 2089988"/>
              <a:gd name="connsiteY35" fmla="*/ 1100138 h 1257300"/>
              <a:gd name="connsiteX36" fmla="*/ 1657350 w 2089988"/>
              <a:gd name="connsiteY36" fmla="*/ 1100138 h 1257300"/>
              <a:gd name="connsiteX37" fmla="*/ 1643063 w 2089988"/>
              <a:gd name="connsiteY37" fmla="*/ 914400 h 1257300"/>
              <a:gd name="connsiteX38" fmla="*/ 1643063 w 2089988"/>
              <a:gd name="connsiteY38" fmla="*/ 857250 h 1257300"/>
              <a:gd name="connsiteX39" fmla="*/ 1628775 w 2089988"/>
              <a:gd name="connsiteY39" fmla="*/ 785813 h 1257300"/>
              <a:gd name="connsiteX40" fmla="*/ 1628775 w 2089988"/>
              <a:gd name="connsiteY40" fmla="*/ 785813 h 1257300"/>
              <a:gd name="connsiteX41" fmla="*/ 1743075 w 2089988"/>
              <a:gd name="connsiteY41" fmla="*/ 828675 h 1257300"/>
              <a:gd name="connsiteX42" fmla="*/ 1785938 w 2089988"/>
              <a:gd name="connsiteY42" fmla="*/ 842963 h 1257300"/>
              <a:gd name="connsiteX43" fmla="*/ 1843088 w 2089988"/>
              <a:gd name="connsiteY43" fmla="*/ 847725 h 1257300"/>
              <a:gd name="connsiteX44" fmla="*/ 1900238 w 2089988"/>
              <a:gd name="connsiteY44" fmla="*/ 857250 h 1257300"/>
              <a:gd name="connsiteX45" fmla="*/ 1971675 w 2089988"/>
              <a:gd name="connsiteY45" fmla="*/ 814388 h 1257300"/>
              <a:gd name="connsiteX46" fmla="*/ 2028825 w 2089988"/>
              <a:gd name="connsiteY46" fmla="*/ 757238 h 1257300"/>
              <a:gd name="connsiteX47" fmla="*/ 2062163 w 2089988"/>
              <a:gd name="connsiteY47" fmla="*/ 700088 h 1257300"/>
              <a:gd name="connsiteX48" fmla="*/ 2085975 w 2089988"/>
              <a:gd name="connsiteY48" fmla="*/ 600075 h 1257300"/>
              <a:gd name="connsiteX49" fmla="*/ 2087325 w 2089988"/>
              <a:gd name="connsiteY49" fmla="*/ 568902 h 1257300"/>
              <a:gd name="connsiteX50" fmla="*/ 2085975 w 2089988"/>
              <a:gd name="connsiteY50" fmla="*/ 533400 h 1257300"/>
              <a:gd name="connsiteX51" fmla="*/ 2038350 w 2089988"/>
              <a:gd name="connsiteY51" fmla="*/ 452438 h 1257300"/>
              <a:gd name="connsiteX52" fmla="*/ 1957388 w 2089988"/>
              <a:gd name="connsiteY52" fmla="*/ 400050 h 1257300"/>
              <a:gd name="connsiteX53" fmla="*/ 1900238 w 2089988"/>
              <a:gd name="connsiteY53" fmla="*/ 385763 h 1257300"/>
              <a:gd name="connsiteX54" fmla="*/ 1849738 w 2089988"/>
              <a:gd name="connsiteY54" fmla="*/ 380463 h 1257300"/>
              <a:gd name="connsiteX55" fmla="*/ 1784950 w 2089988"/>
              <a:gd name="connsiteY55" fmla="*/ 388101 h 1257300"/>
              <a:gd name="connsiteX56" fmla="*/ 1743255 w 2089988"/>
              <a:gd name="connsiteY56" fmla="*/ 400050 h 1257300"/>
              <a:gd name="connsiteX57" fmla="*/ 1719373 w 2089988"/>
              <a:gd name="connsiteY57" fmla="*/ 425573 h 1257300"/>
              <a:gd name="connsiteX58" fmla="*/ 1681613 w 2089988"/>
              <a:gd name="connsiteY58" fmla="*/ 447589 h 1257300"/>
              <a:gd name="connsiteX59" fmla="*/ 1657530 w 2089988"/>
              <a:gd name="connsiteY59" fmla="*/ 457380 h 1257300"/>
              <a:gd name="connsiteX60" fmla="*/ 1628775 w 2089988"/>
              <a:gd name="connsiteY60" fmla="*/ 342900 h 1257300"/>
              <a:gd name="connsiteX61" fmla="*/ 1628775 w 2089988"/>
              <a:gd name="connsiteY61" fmla="*/ 257175 h 1257300"/>
              <a:gd name="connsiteX62" fmla="*/ 1643063 w 2089988"/>
              <a:gd name="connsiteY62" fmla="*/ 200025 h 1257300"/>
              <a:gd name="connsiteX63" fmla="*/ 1657350 w 2089988"/>
              <a:gd name="connsiteY63" fmla="*/ 128588 h 1257300"/>
              <a:gd name="connsiteX64" fmla="*/ 1657350 w 2089988"/>
              <a:gd name="connsiteY64" fmla="*/ 14288 h 1257300"/>
              <a:gd name="connsiteX65" fmla="*/ 1671638 w 2089988"/>
              <a:gd name="connsiteY65" fmla="*/ 0 h 1257300"/>
              <a:gd name="connsiteX66" fmla="*/ 0 w 2089988"/>
              <a:gd name="connsiteY66" fmla="*/ 0 h 1257300"/>
              <a:gd name="connsiteX0" fmla="*/ 0 w 2087841"/>
              <a:gd name="connsiteY0" fmla="*/ 0 h 1257300"/>
              <a:gd name="connsiteX1" fmla="*/ 14288 w 2087841"/>
              <a:gd name="connsiteY1" fmla="*/ 1200150 h 1257300"/>
              <a:gd name="connsiteX2" fmla="*/ 128588 w 2087841"/>
              <a:gd name="connsiteY2" fmla="*/ 1214438 h 1257300"/>
              <a:gd name="connsiteX3" fmla="*/ 300038 w 2087841"/>
              <a:gd name="connsiteY3" fmla="*/ 1228725 h 1257300"/>
              <a:gd name="connsiteX4" fmla="*/ 414338 w 2087841"/>
              <a:gd name="connsiteY4" fmla="*/ 1228725 h 1257300"/>
              <a:gd name="connsiteX5" fmla="*/ 528638 w 2087841"/>
              <a:gd name="connsiteY5" fmla="*/ 1243013 h 1257300"/>
              <a:gd name="connsiteX6" fmla="*/ 642938 w 2087841"/>
              <a:gd name="connsiteY6" fmla="*/ 1257300 h 1257300"/>
              <a:gd name="connsiteX7" fmla="*/ 628650 w 2087841"/>
              <a:gd name="connsiteY7" fmla="*/ 1200150 h 1257300"/>
              <a:gd name="connsiteX8" fmla="*/ 585788 w 2087841"/>
              <a:gd name="connsiteY8" fmla="*/ 1157288 h 1257300"/>
              <a:gd name="connsiteX9" fmla="*/ 585788 w 2087841"/>
              <a:gd name="connsiteY9" fmla="*/ 1100138 h 1257300"/>
              <a:gd name="connsiteX10" fmla="*/ 600075 w 2087841"/>
              <a:gd name="connsiteY10" fmla="*/ 1057275 h 1257300"/>
              <a:gd name="connsiteX11" fmla="*/ 614363 w 2087841"/>
              <a:gd name="connsiteY11" fmla="*/ 985838 h 1257300"/>
              <a:gd name="connsiteX12" fmla="*/ 628650 w 2087841"/>
              <a:gd name="connsiteY12" fmla="*/ 957263 h 1257300"/>
              <a:gd name="connsiteX13" fmla="*/ 657225 w 2087841"/>
              <a:gd name="connsiteY13" fmla="*/ 914400 h 1257300"/>
              <a:gd name="connsiteX14" fmla="*/ 685800 w 2087841"/>
              <a:gd name="connsiteY14" fmla="*/ 871538 h 1257300"/>
              <a:gd name="connsiteX15" fmla="*/ 728663 w 2087841"/>
              <a:gd name="connsiteY15" fmla="*/ 857250 h 1257300"/>
              <a:gd name="connsiteX16" fmla="*/ 771525 w 2087841"/>
              <a:gd name="connsiteY16" fmla="*/ 857250 h 1257300"/>
              <a:gd name="connsiteX17" fmla="*/ 800100 w 2087841"/>
              <a:gd name="connsiteY17" fmla="*/ 842963 h 1257300"/>
              <a:gd name="connsiteX18" fmla="*/ 857250 w 2087841"/>
              <a:gd name="connsiteY18" fmla="*/ 857250 h 1257300"/>
              <a:gd name="connsiteX19" fmla="*/ 885825 w 2087841"/>
              <a:gd name="connsiteY19" fmla="*/ 857250 h 1257300"/>
              <a:gd name="connsiteX20" fmla="*/ 957263 w 2087841"/>
              <a:gd name="connsiteY20" fmla="*/ 885825 h 1257300"/>
              <a:gd name="connsiteX21" fmla="*/ 957263 w 2087841"/>
              <a:gd name="connsiteY21" fmla="*/ 885825 h 1257300"/>
              <a:gd name="connsiteX22" fmla="*/ 1042988 w 2087841"/>
              <a:gd name="connsiteY22" fmla="*/ 957263 h 1257300"/>
              <a:gd name="connsiteX23" fmla="*/ 1090613 w 2087841"/>
              <a:gd name="connsiteY23" fmla="*/ 1057275 h 1257300"/>
              <a:gd name="connsiteX24" fmla="*/ 1062038 w 2087841"/>
              <a:gd name="connsiteY24" fmla="*/ 1042988 h 1257300"/>
              <a:gd name="connsiteX25" fmla="*/ 1062038 w 2087841"/>
              <a:gd name="connsiteY25" fmla="*/ 1109663 h 1257300"/>
              <a:gd name="connsiteX26" fmla="*/ 1085850 w 2087841"/>
              <a:gd name="connsiteY26" fmla="*/ 1157288 h 1257300"/>
              <a:gd name="connsiteX27" fmla="*/ 1066800 w 2087841"/>
              <a:gd name="connsiteY27" fmla="*/ 1157288 h 1257300"/>
              <a:gd name="connsiteX28" fmla="*/ 1042988 w 2087841"/>
              <a:gd name="connsiteY28" fmla="*/ 1243013 h 1257300"/>
              <a:gd name="connsiteX29" fmla="*/ 1228725 w 2087841"/>
              <a:gd name="connsiteY29" fmla="*/ 1243013 h 1257300"/>
              <a:gd name="connsiteX30" fmla="*/ 1343025 w 2087841"/>
              <a:gd name="connsiteY30" fmla="*/ 1243013 h 1257300"/>
              <a:gd name="connsiteX31" fmla="*/ 1443038 w 2087841"/>
              <a:gd name="connsiteY31" fmla="*/ 1214438 h 1257300"/>
              <a:gd name="connsiteX32" fmla="*/ 1543050 w 2087841"/>
              <a:gd name="connsiteY32" fmla="*/ 1228725 h 1257300"/>
              <a:gd name="connsiteX33" fmla="*/ 1628775 w 2087841"/>
              <a:gd name="connsiteY33" fmla="*/ 1228725 h 1257300"/>
              <a:gd name="connsiteX34" fmla="*/ 1657350 w 2087841"/>
              <a:gd name="connsiteY34" fmla="*/ 1185863 h 1257300"/>
              <a:gd name="connsiteX35" fmla="*/ 1657350 w 2087841"/>
              <a:gd name="connsiteY35" fmla="*/ 1100138 h 1257300"/>
              <a:gd name="connsiteX36" fmla="*/ 1657350 w 2087841"/>
              <a:gd name="connsiteY36" fmla="*/ 1100138 h 1257300"/>
              <a:gd name="connsiteX37" fmla="*/ 1643063 w 2087841"/>
              <a:gd name="connsiteY37" fmla="*/ 914400 h 1257300"/>
              <a:gd name="connsiteX38" fmla="*/ 1643063 w 2087841"/>
              <a:gd name="connsiteY38" fmla="*/ 857250 h 1257300"/>
              <a:gd name="connsiteX39" fmla="*/ 1628775 w 2087841"/>
              <a:gd name="connsiteY39" fmla="*/ 785813 h 1257300"/>
              <a:gd name="connsiteX40" fmla="*/ 1628775 w 2087841"/>
              <a:gd name="connsiteY40" fmla="*/ 785813 h 1257300"/>
              <a:gd name="connsiteX41" fmla="*/ 1743075 w 2087841"/>
              <a:gd name="connsiteY41" fmla="*/ 828675 h 1257300"/>
              <a:gd name="connsiteX42" fmla="*/ 1785938 w 2087841"/>
              <a:gd name="connsiteY42" fmla="*/ 842963 h 1257300"/>
              <a:gd name="connsiteX43" fmla="*/ 1843088 w 2087841"/>
              <a:gd name="connsiteY43" fmla="*/ 847725 h 1257300"/>
              <a:gd name="connsiteX44" fmla="*/ 1900238 w 2087841"/>
              <a:gd name="connsiteY44" fmla="*/ 857250 h 1257300"/>
              <a:gd name="connsiteX45" fmla="*/ 1971675 w 2087841"/>
              <a:gd name="connsiteY45" fmla="*/ 814388 h 1257300"/>
              <a:gd name="connsiteX46" fmla="*/ 2028825 w 2087841"/>
              <a:gd name="connsiteY46" fmla="*/ 757238 h 1257300"/>
              <a:gd name="connsiteX47" fmla="*/ 2062163 w 2087841"/>
              <a:gd name="connsiteY47" fmla="*/ 700088 h 1257300"/>
              <a:gd name="connsiteX48" fmla="*/ 2085975 w 2087841"/>
              <a:gd name="connsiteY48" fmla="*/ 600075 h 1257300"/>
              <a:gd name="connsiteX49" fmla="*/ 2087325 w 2087841"/>
              <a:gd name="connsiteY49" fmla="*/ 568902 h 1257300"/>
              <a:gd name="connsiteX50" fmla="*/ 2066025 w 2087841"/>
              <a:gd name="connsiteY50" fmla="*/ 503474 h 1257300"/>
              <a:gd name="connsiteX51" fmla="*/ 2038350 w 2087841"/>
              <a:gd name="connsiteY51" fmla="*/ 452438 h 1257300"/>
              <a:gd name="connsiteX52" fmla="*/ 1957388 w 2087841"/>
              <a:gd name="connsiteY52" fmla="*/ 400050 h 1257300"/>
              <a:gd name="connsiteX53" fmla="*/ 1900238 w 2087841"/>
              <a:gd name="connsiteY53" fmla="*/ 385763 h 1257300"/>
              <a:gd name="connsiteX54" fmla="*/ 1849738 w 2087841"/>
              <a:gd name="connsiteY54" fmla="*/ 380463 h 1257300"/>
              <a:gd name="connsiteX55" fmla="*/ 1784950 w 2087841"/>
              <a:gd name="connsiteY55" fmla="*/ 388101 h 1257300"/>
              <a:gd name="connsiteX56" fmla="*/ 1743255 w 2087841"/>
              <a:gd name="connsiteY56" fmla="*/ 400050 h 1257300"/>
              <a:gd name="connsiteX57" fmla="*/ 1719373 w 2087841"/>
              <a:gd name="connsiteY57" fmla="*/ 425573 h 1257300"/>
              <a:gd name="connsiteX58" fmla="*/ 1681613 w 2087841"/>
              <a:gd name="connsiteY58" fmla="*/ 447589 h 1257300"/>
              <a:gd name="connsiteX59" fmla="*/ 1657530 w 2087841"/>
              <a:gd name="connsiteY59" fmla="*/ 457380 h 1257300"/>
              <a:gd name="connsiteX60" fmla="*/ 1628775 w 2087841"/>
              <a:gd name="connsiteY60" fmla="*/ 342900 h 1257300"/>
              <a:gd name="connsiteX61" fmla="*/ 1628775 w 2087841"/>
              <a:gd name="connsiteY61" fmla="*/ 257175 h 1257300"/>
              <a:gd name="connsiteX62" fmla="*/ 1643063 w 2087841"/>
              <a:gd name="connsiteY62" fmla="*/ 200025 h 1257300"/>
              <a:gd name="connsiteX63" fmla="*/ 1657350 w 2087841"/>
              <a:gd name="connsiteY63" fmla="*/ 128588 h 1257300"/>
              <a:gd name="connsiteX64" fmla="*/ 1657350 w 2087841"/>
              <a:gd name="connsiteY64" fmla="*/ 14288 h 1257300"/>
              <a:gd name="connsiteX65" fmla="*/ 1671638 w 2087841"/>
              <a:gd name="connsiteY65" fmla="*/ 0 h 1257300"/>
              <a:gd name="connsiteX66" fmla="*/ 0 w 2087841"/>
              <a:gd name="connsiteY66" fmla="*/ 0 h 1257300"/>
              <a:gd name="connsiteX0" fmla="*/ 0 w 2089300"/>
              <a:gd name="connsiteY0" fmla="*/ 0 h 1257300"/>
              <a:gd name="connsiteX1" fmla="*/ 14288 w 2089300"/>
              <a:gd name="connsiteY1" fmla="*/ 1200150 h 1257300"/>
              <a:gd name="connsiteX2" fmla="*/ 128588 w 2089300"/>
              <a:gd name="connsiteY2" fmla="*/ 1214438 h 1257300"/>
              <a:gd name="connsiteX3" fmla="*/ 300038 w 2089300"/>
              <a:gd name="connsiteY3" fmla="*/ 1228725 h 1257300"/>
              <a:gd name="connsiteX4" fmla="*/ 414338 w 2089300"/>
              <a:gd name="connsiteY4" fmla="*/ 1228725 h 1257300"/>
              <a:gd name="connsiteX5" fmla="*/ 528638 w 2089300"/>
              <a:gd name="connsiteY5" fmla="*/ 1243013 h 1257300"/>
              <a:gd name="connsiteX6" fmla="*/ 642938 w 2089300"/>
              <a:gd name="connsiteY6" fmla="*/ 1257300 h 1257300"/>
              <a:gd name="connsiteX7" fmla="*/ 628650 w 2089300"/>
              <a:gd name="connsiteY7" fmla="*/ 1200150 h 1257300"/>
              <a:gd name="connsiteX8" fmla="*/ 585788 w 2089300"/>
              <a:gd name="connsiteY8" fmla="*/ 1157288 h 1257300"/>
              <a:gd name="connsiteX9" fmla="*/ 585788 w 2089300"/>
              <a:gd name="connsiteY9" fmla="*/ 1100138 h 1257300"/>
              <a:gd name="connsiteX10" fmla="*/ 600075 w 2089300"/>
              <a:gd name="connsiteY10" fmla="*/ 1057275 h 1257300"/>
              <a:gd name="connsiteX11" fmla="*/ 614363 w 2089300"/>
              <a:gd name="connsiteY11" fmla="*/ 985838 h 1257300"/>
              <a:gd name="connsiteX12" fmla="*/ 628650 w 2089300"/>
              <a:gd name="connsiteY12" fmla="*/ 957263 h 1257300"/>
              <a:gd name="connsiteX13" fmla="*/ 657225 w 2089300"/>
              <a:gd name="connsiteY13" fmla="*/ 914400 h 1257300"/>
              <a:gd name="connsiteX14" fmla="*/ 685800 w 2089300"/>
              <a:gd name="connsiteY14" fmla="*/ 871538 h 1257300"/>
              <a:gd name="connsiteX15" fmla="*/ 728663 w 2089300"/>
              <a:gd name="connsiteY15" fmla="*/ 857250 h 1257300"/>
              <a:gd name="connsiteX16" fmla="*/ 771525 w 2089300"/>
              <a:gd name="connsiteY16" fmla="*/ 857250 h 1257300"/>
              <a:gd name="connsiteX17" fmla="*/ 800100 w 2089300"/>
              <a:gd name="connsiteY17" fmla="*/ 842963 h 1257300"/>
              <a:gd name="connsiteX18" fmla="*/ 857250 w 2089300"/>
              <a:gd name="connsiteY18" fmla="*/ 857250 h 1257300"/>
              <a:gd name="connsiteX19" fmla="*/ 885825 w 2089300"/>
              <a:gd name="connsiteY19" fmla="*/ 857250 h 1257300"/>
              <a:gd name="connsiteX20" fmla="*/ 957263 w 2089300"/>
              <a:gd name="connsiteY20" fmla="*/ 885825 h 1257300"/>
              <a:gd name="connsiteX21" fmla="*/ 957263 w 2089300"/>
              <a:gd name="connsiteY21" fmla="*/ 885825 h 1257300"/>
              <a:gd name="connsiteX22" fmla="*/ 1042988 w 2089300"/>
              <a:gd name="connsiteY22" fmla="*/ 957263 h 1257300"/>
              <a:gd name="connsiteX23" fmla="*/ 1090613 w 2089300"/>
              <a:gd name="connsiteY23" fmla="*/ 1057275 h 1257300"/>
              <a:gd name="connsiteX24" fmla="*/ 1062038 w 2089300"/>
              <a:gd name="connsiteY24" fmla="*/ 1042988 h 1257300"/>
              <a:gd name="connsiteX25" fmla="*/ 1062038 w 2089300"/>
              <a:gd name="connsiteY25" fmla="*/ 1109663 h 1257300"/>
              <a:gd name="connsiteX26" fmla="*/ 1085850 w 2089300"/>
              <a:gd name="connsiteY26" fmla="*/ 1157288 h 1257300"/>
              <a:gd name="connsiteX27" fmla="*/ 1066800 w 2089300"/>
              <a:gd name="connsiteY27" fmla="*/ 1157288 h 1257300"/>
              <a:gd name="connsiteX28" fmla="*/ 1042988 w 2089300"/>
              <a:gd name="connsiteY28" fmla="*/ 1243013 h 1257300"/>
              <a:gd name="connsiteX29" fmla="*/ 1228725 w 2089300"/>
              <a:gd name="connsiteY29" fmla="*/ 1243013 h 1257300"/>
              <a:gd name="connsiteX30" fmla="*/ 1343025 w 2089300"/>
              <a:gd name="connsiteY30" fmla="*/ 1243013 h 1257300"/>
              <a:gd name="connsiteX31" fmla="*/ 1443038 w 2089300"/>
              <a:gd name="connsiteY31" fmla="*/ 1214438 h 1257300"/>
              <a:gd name="connsiteX32" fmla="*/ 1543050 w 2089300"/>
              <a:gd name="connsiteY32" fmla="*/ 1228725 h 1257300"/>
              <a:gd name="connsiteX33" fmla="*/ 1628775 w 2089300"/>
              <a:gd name="connsiteY33" fmla="*/ 1228725 h 1257300"/>
              <a:gd name="connsiteX34" fmla="*/ 1657350 w 2089300"/>
              <a:gd name="connsiteY34" fmla="*/ 1185863 h 1257300"/>
              <a:gd name="connsiteX35" fmla="*/ 1657350 w 2089300"/>
              <a:gd name="connsiteY35" fmla="*/ 1100138 h 1257300"/>
              <a:gd name="connsiteX36" fmla="*/ 1657350 w 2089300"/>
              <a:gd name="connsiteY36" fmla="*/ 1100138 h 1257300"/>
              <a:gd name="connsiteX37" fmla="*/ 1643063 w 2089300"/>
              <a:gd name="connsiteY37" fmla="*/ 914400 h 1257300"/>
              <a:gd name="connsiteX38" fmla="*/ 1643063 w 2089300"/>
              <a:gd name="connsiteY38" fmla="*/ 857250 h 1257300"/>
              <a:gd name="connsiteX39" fmla="*/ 1628775 w 2089300"/>
              <a:gd name="connsiteY39" fmla="*/ 785813 h 1257300"/>
              <a:gd name="connsiteX40" fmla="*/ 1628775 w 2089300"/>
              <a:gd name="connsiteY40" fmla="*/ 785813 h 1257300"/>
              <a:gd name="connsiteX41" fmla="*/ 1743075 w 2089300"/>
              <a:gd name="connsiteY41" fmla="*/ 828675 h 1257300"/>
              <a:gd name="connsiteX42" fmla="*/ 1785938 w 2089300"/>
              <a:gd name="connsiteY42" fmla="*/ 842963 h 1257300"/>
              <a:gd name="connsiteX43" fmla="*/ 1843088 w 2089300"/>
              <a:gd name="connsiteY43" fmla="*/ 847725 h 1257300"/>
              <a:gd name="connsiteX44" fmla="*/ 1900238 w 2089300"/>
              <a:gd name="connsiteY44" fmla="*/ 857250 h 1257300"/>
              <a:gd name="connsiteX45" fmla="*/ 1971675 w 2089300"/>
              <a:gd name="connsiteY45" fmla="*/ 814388 h 1257300"/>
              <a:gd name="connsiteX46" fmla="*/ 2028825 w 2089300"/>
              <a:gd name="connsiteY46" fmla="*/ 757238 h 1257300"/>
              <a:gd name="connsiteX47" fmla="*/ 2062163 w 2089300"/>
              <a:gd name="connsiteY47" fmla="*/ 700088 h 1257300"/>
              <a:gd name="connsiteX48" fmla="*/ 2089300 w 2089300"/>
              <a:gd name="connsiteY48" fmla="*/ 626675 h 1257300"/>
              <a:gd name="connsiteX49" fmla="*/ 2087325 w 2089300"/>
              <a:gd name="connsiteY49" fmla="*/ 568902 h 1257300"/>
              <a:gd name="connsiteX50" fmla="*/ 2066025 w 2089300"/>
              <a:gd name="connsiteY50" fmla="*/ 503474 h 1257300"/>
              <a:gd name="connsiteX51" fmla="*/ 2038350 w 2089300"/>
              <a:gd name="connsiteY51" fmla="*/ 452438 h 1257300"/>
              <a:gd name="connsiteX52" fmla="*/ 1957388 w 2089300"/>
              <a:gd name="connsiteY52" fmla="*/ 400050 h 1257300"/>
              <a:gd name="connsiteX53" fmla="*/ 1900238 w 2089300"/>
              <a:gd name="connsiteY53" fmla="*/ 385763 h 1257300"/>
              <a:gd name="connsiteX54" fmla="*/ 1849738 w 2089300"/>
              <a:gd name="connsiteY54" fmla="*/ 380463 h 1257300"/>
              <a:gd name="connsiteX55" fmla="*/ 1784950 w 2089300"/>
              <a:gd name="connsiteY55" fmla="*/ 388101 h 1257300"/>
              <a:gd name="connsiteX56" fmla="*/ 1743255 w 2089300"/>
              <a:gd name="connsiteY56" fmla="*/ 400050 h 1257300"/>
              <a:gd name="connsiteX57" fmla="*/ 1719373 w 2089300"/>
              <a:gd name="connsiteY57" fmla="*/ 425573 h 1257300"/>
              <a:gd name="connsiteX58" fmla="*/ 1681613 w 2089300"/>
              <a:gd name="connsiteY58" fmla="*/ 447589 h 1257300"/>
              <a:gd name="connsiteX59" fmla="*/ 1657530 w 2089300"/>
              <a:gd name="connsiteY59" fmla="*/ 457380 h 1257300"/>
              <a:gd name="connsiteX60" fmla="*/ 1628775 w 2089300"/>
              <a:gd name="connsiteY60" fmla="*/ 342900 h 1257300"/>
              <a:gd name="connsiteX61" fmla="*/ 1628775 w 2089300"/>
              <a:gd name="connsiteY61" fmla="*/ 257175 h 1257300"/>
              <a:gd name="connsiteX62" fmla="*/ 1643063 w 2089300"/>
              <a:gd name="connsiteY62" fmla="*/ 200025 h 1257300"/>
              <a:gd name="connsiteX63" fmla="*/ 1657350 w 2089300"/>
              <a:gd name="connsiteY63" fmla="*/ 128588 h 1257300"/>
              <a:gd name="connsiteX64" fmla="*/ 1657350 w 2089300"/>
              <a:gd name="connsiteY64" fmla="*/ 14288 h 1257300"/>
              <a:gd name="connsiteX65" fmla="*/ 1671638 w 2089300"/>
              <a:gd name="connsiteY65" fmla="*/ 0 h 1257300"/>
              <a:gd name="connsiteX66" fmla="*/ 0 w 2089300"/>
              <a:gd name="connsiteY66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90613 w 2115901"/>
              <a:gd name="connsiteY23" fmla="*/ 1057275 h 1257300"/>
              <a:gd name="connsiteX24" fmla="*/ 1062038 w 2115901"/>
              <a:gd name="connsiteY24" fmla="*/ 1042988 h 1257300"/>
              <a:gd name="connsiteX25" fmla="*/ 1062038 w 2115901"/>
              <a:gd name="connsiteY25" fmla="*/ 1109663 h 1257300"/>
              <a:gd name="connsiteX26" fmla="*/ 1085850 w 2115901"/>
              <a:gd name="connsiteY26" fmla="*/ 1157288 h 1257300"/>
              <a:gd name="connsiteX27" fmla="*/ 1066800 w 2115901"/>
              <a:gd name="connsiteY27" fmla="*/ 1157288 h 1257300"/>
              <a:gd name="connsiteX28" fmla="*/ 1042988 w 2115901"/>
              <a:gd name="connsiteY28" fmla="*/ 1243013 h 1257300"/>
              <a:gd name="connsiteX29" fmla="*/ 1228725 w 2115901"/>
              <a:gd name="connsiteY29" fmla="*/ 1243013 h 1257300"/>
              <a:gd name="connsiteX30" fmla="*/ 1343025 w 2115901"/>
              <a:gd name="connsiteY30" fmla="*/ 1243013 h 1257300"/>
              <a:gd name="connsiteX31" fmla="*/ 1443038 w 2115901"/>
              <a:gd name="connsiteY31" fmla="*/ 1214438 h 1257300"/>
              <a:gd name="connsiteX32" fmla="*/ 1543050 w 2115901"/>
              <a:gd name="connsiteY32" fmla="*/ 1228725 h 1257300"/>
              <a:gd name="connsiteX33" fmla="*/ 1628775 w 2115901"/>
              <a:gd name="connsiteY33" fmla="*/ 1228725 h 1257300"/>
              <a:gd name="connsiteX34" fmla="*/ 1657350 w 2115901"/>
              <a:gd name="connsiteY34" fmla="*/ 1185863 h 1257300"/>
              <a:gd name="connsiteX35" fmla="*/ 1657350 w 2115901"/>
              <a:gd name="connsiteY35" fmla="*/ 1100138 h 1257300"/>
              <a:gd name="connsiteX36" fmla="*/ 1657350 w 2115901"/>
              <a:gd name="connsiteY36" fmla="*/ 1100138 h 1257300"/>
              <a:gd name="connsiteX37" fmla="*/ 1643063 w 2115901"/>
              <a:gd name="connsiteY37" fmla="*/ 914400 h 1257300"/>
              <a:gd name="connsiteX38" fmla="*/ 1643063 w 2115901"/>
              <a:gd name="connsiteY38" fmla="*/ 857250 h 1257300"/>
              <a:gd name="connsiteX39" fmla="*/ 1628775 w 2115901"/>
              <a:gd name="connsiteY39" fmla="*/ 785813 h 1257300"/>
              <a:gd name="connsiteX40" fmla="*/ 1628775 w 2115901"/>
              <a:gd name="connsiteY40" fmla="*/ 785813 h 1257300"/>
              <a:gd name="connsiteX41" fmla="*/ 1743075 w 2115901"/>
              <a:gd name="connsiteY41" fmla="*/ 828675 h 1257300"/>
              <a:gd name="connsiteX42" fmla="*/ 1785938 w 2115901"/>
              <a:gd name="connsiteY42" fmla="*/ 842963 h 1257300"/>
              <a:gd name="connsiteX43" fmla="*/ 1843088 w 2115901"/>
              <a:gd name="connsiteY43" fmla="*/ 847725 h 1257300"/>
              <a:gd name="connsiteX44" fmla="*/ 1900238 w 2115901"/>
              <a:gd name="connsiteY44" fmla="*/ 857250 h 1257300"/>
              <a:gd name="connsiteX45" fmla="*/ 1971675 w 2115901"/>
              <a:gd name="connsiteY45" fmla="*/ 814388 h 1257300"/>
              <a:gd name="connsiteX46" fmla="*/ 2028825 w 2115901"/>
              <a:gd name="connsiteY46" fmla="*/ 757238 h 1257300"/>
              <a:gd name="connsiteX47" fmla="*/ 2062163 w 2115901"/>
              <a:gd name="connsiteY47" fmla="*/ 700088 h 1257300"/>
              <a:gd name="connsiteX48" fmla="*/ 2115901 w 2115901"/>
              <a:gd name="connsiteY48" fmla="*/ 626675 h 1257300"/>
              <a:gd name="connsiteX49" fmla="*/ 2087325 w 2115901"/>
              <a:gd name="connsiteY49" fmla="*/ 568902 h 1257300"/>
              <a:gd name="connsiteX50" fmla="*/ 2066025 w 2115901"/>
              <a:gd name="connsiteY50" fmla="*/ 503474 h 1257300"/>
              <a:gd name="connsiteX51" fmla="*/ 2038350 w 2115901"/>
              <a:gd name="connsiteY51" fmla="*/ 452438 h 1257300"/>
              <a:gd name="connsiteX52" fmla="*/ 1957388 w 2115901"/>
              <a:gd name="connsiteY52" fmla="*/ 400050 h 1257300"/>
              <a:gd name="connsiteX53" fmla="*/ 1900238 w 2115901"/>
              <a:gd name="connsiteY53" fmla="*/ 385763 h 1257300"/>
              <a:gd name="connsiteX54" fmla="*/ 1849738 w 2115901"/>
              <a:gd name="connsiteY54" fmla="*/ 380463 h 1257300"/>
              <a:gd name="connsiteX55" fmla="*/ 1784950 w 2115901"/>
              <a:gd name="connsiteY55" fmla="*/ 388101 h 1257300"/>
              <a:gd name="connsiteX56" fmla="*/ 1743255 w 2115901"/>
              <a:gd name="connsiteY56" fmla="*/ 400050 h 1257300"/>
              <a:gd name="connsiteX57" fmla="*/ 1719373 w 2115901"/>
              <a:gd name="connsiteY57" fmla="*/ 425573 h 1257300"/>
              <a:gd name="connsiteX58" fmla="*/ 1681613 w 2115901"/>
              <a:gd name="connsiteY58" fmla="*/ 447589 h 1257300"/>
              <a:gd name="connsiteX59" fmla="*/ 1657530 w 2115901"/>
              <a:gd name="connsiteY59" fmla="*/ 457380 h 1257300"/>
              <a:gd name="connsiteX60" fmla="*/ 1628775 w 2115901"/>
              <a:gd name="connsiteY60" fmla="*/ 342900 h 1257300"/>
              <a:gd name="connsiteX61" fmla="*/ 1628775 w 2115901"/>
              <a:gd name="connsiteY61" fmla="*/ 257175 h 1257300"/>
              <a:gd name="connsiteX62" fmla="*/ 1643063 w 2115901"/>
              <a:gd name="connsiteY62" fmla="*/ 200025 h 1257300"/>
              <a:gd name="connsiteX63" fmla="*/ 1657350 w 2115901"/>
              <a:gd name="connsiteY63" fmla="*/ 128588 h 1257300"/>
              <a:gd name="connsiteX64" fmla="*/ 1657350 w 2115901"/>
              <a:gd name="connsiteY64" fmla="*/ 14288 h 1257300"/>
              <a:gd name="connsiteX65" fmla="*/ 1671638 w 2115901"/>
              <a:gd name="connsiteY65" fmla="*/ 0 h 1257300"/>
              <a:gd name="connsiteX66" fmla="*/ 0 w 2115901"/>
              <a:gd name="connsiteY66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90613 w 2115901"/>
              <a:gd name="connsiteY23" fmla="*/ 1057275 h 1257300"/>
              <a:gd name="connsiteX24" fmla="*/ 1062038 w 2115901"/>
              <a:gd name="connsiteY24" fmla="*/ 1042988 h 1257300"/>
              <a:gd name="connsiteX25" fmla="*/ 1062038 w 2115901"/>
              <a:gd name="connsiteY25" fmla="*/ 1109663 h 1257300"/>
              <a:gd name="connsiteX26" fmla="*/ 1085850 w 2115901"/>
              <a:gd name="connsiteY26" fmla="*/ 1157288 h 1257300"/>
              <a:gd name="connsiteX27" fmla="*/ 1066800 w 2115901"/>
              <a:gd name="connsiteY27" fmla="*/ 1157288 h 1257300"/>
              <a:gd name="connsiteX28" fmla="*/ 1042988 w 2115901"/>
              <a:gd name="connsiteY28" fmla="*/ 1243013 h 1257300"/>
              <a:gd name="connsiteX29" fmla="*/ 1228725 w 2115901"/>
              <a:gd name="connsiteY29" fmla="*/ 1243013 h 1257300"/>
              <a:gd name="connsiteX30" fmla="*/ 1343025 w 2115901"/>
              <a:gd name="connsiteY30" fmla="*/ 1243013 h 1257300"/>
              <a:gd name="connsiteX31" fmla="*/ 1443038 w 2115901"/>
              <a:gd name="connsiteY31" fmla="*/ 1214438 h 1257300"/>
              <a:gd name="connsiteX32" fmla="*/ 1543050 w 2115901"/>
              <a:gd name="connsiteY32" fmla="*/ 1228725 h 1257300"/>
              <a:gd name="connsiteX33" fmla="*/ 1628775 w 2115901"/>
              <a:gd name="connsiteY33" fmla="*/ 1228725 h 1257300"/>
              <a:gd name="connsiteX34" fmla="*/ 1657350 w 2115901"/>
              <a:gd name="connsiteY34" fmla="*/ 1185863 h 1257300"/>
              <a:gd name="connsiteX35" fmla="*/ 1657350 w 2115901"/>
              <a:gd name="connsiteY35" fmla="*/ 1100138 h 1257300"/>
              <a:gd name="connsiteX36" fmla="*/ 1657350 w 2115901"/>
              <a:gd name="connsiteY36" fmla="*/ 1100138 h 1257300"/>
              <a:gd name="connsiteX37" fmla="*/ 1643063 w 2115901"/>
              <a:gd name="connsiteY37" fmla="*/ 914400 h 1257300"/>
              <a:gd name="connsiteX38" fmla="*/ 1643063 w 2115901"/>
              <a:gd name="connsiteY38" fmla="*/ 857250 h 1257300"/>
              <a:gd name="connsiteX39" fmla="*/ 1628775 w 2115901"/>
              <a:gd name="connsiteY39" fmla="*/ 785813 h 1257300"/>
              <a:gd name="connsiteX40" fmla="*/ 1628775 w 2115901"/>
              <a:gd name="connsiteY40" fmla="*/ 785813 h 1257300"/>
              <a:gd name="connsiteX41" fmla="*/ 1743075 w 2115901"/>
              <a:gd name="connsiteY41" fmla="*/ 828675 h 1257300"/>
              <a:gd name="connsiteX42" fmla="*/ 1785938 w 2115901"/>
              <a:gd name="connsiteY42" fmla="*/ 842963 h 1257300"/>
              <a:gd name="connsiteX43" fmla="*/ 1843088 w 2115901"/>
              <a:gd name="connsiteY43" fmla="*/ 847725 h 1257300"/>
              <a:gd name="connsiteX44" fmla="*/ 1900238 w 2115901"/>
              <a:gd name="connsiteY44" fmla="*/ 857250 h 1257300"/>
              <a:gd name="connsiteX45" fmla="*/ 1971675 w 2115901"/>
              <a:gd name="connsiteY45" fmla="*/ 814388 h 1257300"/>
              <a:gd name="connsiteX46" fmla="*/ 2028825 w 2115901"/>
              <a:gd name="connsiteY46" fmla="*/ 757238 h 1257300"/>
              <a:gd name="connsiteX47" fmla="*/ 2062163 w 2115901"/>
              <a:gd name="connsiteY47" fmla="*/ 700088 h 1257300"/>
              <a:gd name="connsiteX48" fmla="*/ 2115901 w 2115901"/>
              <a:gd name="connsiteY48" fmla="*/ 626675 h 1257300"/>
              <a:gd name="connsiteX49" fmla="*/ 2103951 w 2115901"/>
              <a:gd name="connsiteY49" fmla="*/ 552276 h 1257300"/>
              <a:gd name="connsiteX50" fmla="*/ 2066025 w 2115901"/>
              <a:gd name="connsiteY50" fmla="*/ 503474 h 1257300"/>
              <a:gd name="connsiteX51" fmla="*/ 2038350 w 2115901"/>
              <a:gd name="connsiteY51" fmla="*/ 452438 h 1257300"/>
              <a:gd name="connsiteX52" fmla="*/ 1957388 w 2115901"/>
              <a:gd name="connsiteY52" fmla="*/ 400050 h 1257300"/>
              <a:gd name="connsiteX53" fmla="*/ 1900238 w 2115901"/>
              <a:gd name="connsiteY53" fmla="*/ 385763 h 1257300"/>
              <a:gd name="connsiteX54" fmla="*/ 1849738 w 2115901"/>
              <a:gd name="connsiteY54" fmla="*/ 380463 h 1257300"/>
              <a:gd name="connsiteX55" fmla="*/ 1784950 w 2115901"/>
              <a:gd name="connsiteY55" fmla="*/ 388101 h 1257300"/>
              <a:gd name="connsiteX56" fmla="*/ 1743255 w 2115901"/>
              <a:gd name="connsiteY56" fmla="*/ 400050 h 1257300"/>
              <a:gd name="connsiteX57" fmla="*/ 1719373 w 2115901"/>
              <a:gd name="connsiteY57" fmla="*/ 425573 h 1257300"/>
              <a:gd name="connsiteX58" fmla="*/ 1681613 w 2115901"/>
              <a:gd name="connsiteY58" fmla="*/ 447589 h 1257300"/>
              <a:gd name="connsiteX59" fmla="*/ 1657530 w 2115901"/>
              <a:gd name="connsiteY59" fmla="*/ 457380 h 1257300"/>
              <a:gd name="connsiteX60" fmla="*/ 1628775 w 2115901"/>
              <a:gd name="connsiteY60" fmla="*/ 342900 h 1257300"/>
              <a:gd name="connsiteX61" fmla="*/ 1628775 w 2115901"/>
              <a:gd name="connsiteY61" fmla="*/ 257175 h 1257300"/>
              <a:gd name="connsiteX62" fmla="*/ 1643063 w 2115901"/>
              <a:gd name="connsiteY62" fmla="*/ 200025 h 1257300"/>
              <a:gd name="connsiteX63" fmla="*/ 1657350 w 2115901"/>
              <a:gd name="connsiteY63" fmla="*/ 128588 h 1257300"/>
              <a:gd name="connsiteX64" fmla="*/ 1657350 w 2115901"/>
              <a:gd name="connsiteY64" fmla="*/ 14288 h 1257300"/>
              <a:gd name="connsiteX65" fmla="*/ 1671638 w 2115901"/>
              <a:gd name="connsiteY65" fmla="*/ 0 h 1257300"/>
              <a:gd name="connsiteX66" fmla="*/ 0 w 2115901"/>
              <a:gd name="connsiteY66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90613 w 2115901"/>
              <a:gd name="connsiteY23" fmla="*/ 1057275 h 1257300"/>
              <a:gd name="connsiteX24" fmla="*/ 1062038 w 2115901"/>
              <a:gd name="connsiteY24" fmla="*/ 1042988 h 1257300"/>
              <a:gd name="connsiteX25" fmla="*/ 1062038 w 2115901"/>
              <a:gd name="connsiteY25" fmla="*/ 1109663 h 1257300"/>
              <a:gd name="connsiteX26" fmla="*/ 1085850 w 2115901"/>
              <a:gd name="connsiteY26" fmla="*/ 1157288 h 1257300"/>
              <a:gd name="connsiteX27" fmla="*/ 1066800 w 2115901"/>
              <a:gd name="connsiteY27" fmla="*/ 1157288 h 1257300"/>
              <a:gd name="connsiteX28" fmla="*/ 1042988 w 2115901"/>
              <a:gd name="connsiteY28" fmla="*/ 1243013 h 1257300"/>
              <a:gd name="connsiteX29" fmla="*/ 1228725 w 2115901"/>
              <a:gd name="connsiteY29" fmla="*/ 1243013 h 1257300"/>
              <a:gd name="connsiteX30" fmla="*/ 1343025 w 2115901"/>
              <a:gd name="connsiteY30" fmla="*/ 1243013 h 1257300"/>
              <a:gd name="connsiteX31" fmla="*/ 1443038 w 2115901"/>
              <a:gd name="connsiteY31" fmla="*/ 1214438 h 1257300"/>
              <a:gd name="connsiteX32" fmla="*/ 1543050 w 2115901"/>
              <a:gd name="connsiteY32" fmla="*/ 1228725 h 1257300"/>
              <a:gd name="connsiteX33" fmla="*/ 1628775 w 2115901"/>
              <a:gd name="connsiteY33" fmla="*/ 1228725 h 1257300"/>
              <a:gd name="connsiteX34" fmla="*/ 1657350 w 2115901"/>
              <a:gd name="connsiteY34" fmla="*/ 1185863 h 1257300"/>
              <a:gd name="connsiteX35" fmla="*/ 1657350 w 2115901"/>
              <a:gd name="connsiteY35" fmla="*/ 1100138 h 1257300"/>
              <a:gd name="connsiteX36" fmla="*/ 1657350 w 2115901"/>
              <a:gd name="connsiteY36" fmla="*/ 1100138 h 1257300"/>
              <a:gd name="connsiteX37" fmla="*/ 1643063 w 2115901"/>
              <a:gd name="connsiteY37" fmla="*/ 914400 h 1257300"/>
              <a:gd name="connsiteX38" fmla="*/ 1643063 w 2115901"/>
              <a:gd name="connsiteY38" fmla="*/ 857250 h 1257300"/>
              <a:gd name="connsiteX39" fmla="*/ 1628775 w 2115901"/>
              <a:gd name="connsiteY39" fmla="*/ 785813 h 1257300"/>
              <a:gd name="connsiteX40" fmla="*/ 1628775 w 2115901"/>
              <a:gd name="connsiteY40" fmla="*/ 785813 h 1257300"/>
              <a:gd name="connsiteX41" fmla="*/ 1743075 w 2115901"/>
              <a:gd name="connsiteY41" fmla="*/ 828675 h 1257300"/>
              <a:gd name="connsiteX42" fmla="*/ 1785938 w 2115901"/>
              <a:gd name="connsiteY42" fmla="*/ 842963 h 1257300"/>
              <a:gd name="connsiteX43" fmla="*/ 1843088 w 2115901"/>
              <a:gd name="connsiteY43" fmla="*/ 847725 h 1257300"/>
              <a:gd name="connsiteX44" fmla="*/ 1900238 w 2115901"/>
              <a:gd name="connsiteY44" fmla="*/ 857250 h 1257300"/>
              <a:gd name="connsiteX45" fmla="*/ 1971675 w 2115901"/>
              <a:gd name="connsiteY45" fmla="*/ 814388 h 1257300"/>
              <a:gd name="connsiteX46" fmla="*/ 2028825 w 2115901"/>
              <a:gd name="connsiteY46" fmla="*/ 757238 h 1257300"/>
              <a:gd name="connsiteX47" fmla="*/ 2062163 w 2115901"/>
              <a:gd name="connsiteY47" fmla="*/ 700088 h 1257300"/>
              <a:gd name="connsiteX48" fmla="*/ 2115901 w 2115901"/>
              <a:gd name="connsiteY48" fmla="*/ 626675 h 1257300"/>
              <a:gd name="connsiteX49" fmla="*/ 2103951 w 2115901"/>
              <a:gd name="connsiteY49" fmla="*/ 552276 h 1257300"/>
              <a:gd name="connsiteX50" fmla="*/ 2072675 w 2115901"/>
              <a:gd name="connsiteY50" fmla="*/ 503474 h 1257300"/>
              <a:gd name="connsiteX51" fmla="*/ 2038350 w 2115901"/>
              <a:gd name="connsiteY51" fmla="*/ 452438 h 1257300"/>
              <a:gd name="connsiteX52" fmla="*/ 1957388 w 2115901"/>
              <a:gd name="connsiteY52" fmla="*/ 400050 h 1257300"/>
              <a:gd name="connsiteX53" fmla="*/ 1900238 w 2115901"/>
              <a:gd name="connsiteY53" fmla="*/ 385763 h 1257300"/>
              <a:gd name="connsiteX54" fmla="*/ 1849738 w 2115901"/>
              <a:gd name="connsiteY54" fmla="*/ 380463 h 1257300"/>
              <a:gd name="connsiteX55" fmla="*/ 1784950 w 2115901"/>
              <a:gd name="connsiteY55" fmla="*/ 388101 h 1257300"/>
              <a:gd name="connsiteX56" fmla="*/ 1743255 w 2115901"/>
              <a:gd name="connsiteY56" fmla="*/ 400050 h 1257300"/>
              <a:gd name="connsiteX57" fmla="*/ 1719373 w 2115901"/>
              <a:gd name="connsiteY57" fmla="*/ 425573 h 1257300"/>
              <a:gd name="connsiteX58" fmla="*/ 1681613 w 2115901"/>
              <a:gd name="connsiteY58" fmla="*/ 447589 h 1257300"/>
              <a:gd name="connsiteX59" fmla="*/ 1657530 w 2115901"/>
              <a:gd name="connsiteY59" fmla="*/ 457380 h 1257300"/>
              <a:gd name="connsiteX60" fmla="*/ 1628775 w 2115901"/>
              <a:gd name="connsiteY60" fmla="*/ 342900 h 1257300"/>
              <a:gd name="connsiteX61" fmla="*/ 1628775 w 2115901"/>
              <a:gd name="connsiteY61" fmla="*/ 257175 h 1257300"/>
              <a:gd name="connsiteX62" fmla="*/ 1643063 w 2115901"/>
              <a:gd name="connsiteY62" fmla="*/ 200025 h 1257300"/>
              <a:gd name="connsiteX63" fmla="*/ 1657350 w 2115901"/>
              <a:gd name="connsiteY63" fmla="*/ 128588 h 1257300"/>
              <a:gd name="connsiteX64" fmla="*/ 1657350 w 2115901"/>
              <a:gd name="connsiteY64" fmla="*/ 14288 h 1257300"/>
              <a:gd name="connsiteX65" fmla="*/ 1671638 w 2115901"/>
              <a:gd name="connsiteY65" fmla="*/ 0 h 1257300"/>
              <a:gd name="connsiteX66" fmla="*/ 0 w 2115901"/>
              <a:gd name="connsiteY66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90613 w 2115901"/>
              <a:gd name="connsiteY23" fmla="*/ 1057275 h 1257300"/>
              <a:gd name="connsiteX24" fmla="*/ 1062038 w 2115901"/>
              <a:gd name="connsiteY24" fmla="*/ 1042988 h 1257300"/>
              <a:gd name="connsiteX25" fmla="*/ 1062038 w 2115901"/>
              <a:gd name="connsiteY25" fmla="*/ 1109663 h 1257300"/>
              <a:gd name="connsiteX26" fmla="*/ 1085850 w 2115901"/>
              <a:gd name="connsiteY26" fmla="*/ 1157288 h 1257300"/>
              <a:gd name="connsiteX27" fmla="*/ 1066800 w 2115901"/>
              <a:gd name="connsiteY27" fmla="*/ 1157288 h 1257300"/>
              <a:gd name="connsiteX28" fmla="*/ 1042988 w 2115901"/>
              <a:gd name="connsiteY28" fmla="*/ 1243013 h 1257300"/>
              <a:gd name="connsiteX29" fmla="*/ 1228725 w 2115901"/>
              <a:gd name="connsiteY29" fmla="*/ 1243013 h 1257300"/>
              <a:gd name="connsiteX30" fmla="*/ 1343025 w 2115901"/>
              <a:gd name="connsiteY30" fmla="*/ 1243013 h 1257300"/>
              <a:gd name="connsiteX31" fmla="*/ 1443038 w 2115901"/>
              <a:gd name="connsiteY31" fmla="*/ 1214438 h 1257300"/>
              <a:gd name="connsiteX32" fmla="*/ 1543050 w 2115901"/>
              <a:gd name="connsiteY32" fmla="*/ 1228725 h 1257300"/>
              <a:gd name="connsiteX33" fmla="*/ 1628775 w 2115901"/>
              <a:gd name="connsiteY33" fmla="*/ 1228725 h 1257300"/>
              <a:gd name="connsiteX34" fmla="*/ 1657350 w 2115901"/>
              <a:gd name="connsiteY34" fmla="*/ 1185863 h 1257300"/>
              <a:gd name="connsiteX35" fmla="*/ 1657350 w 2115901"/>
              <a:gd name="connsiteY35" fmla="*/ 1100138 h 1257300"/>
              <a:gd name="connsiteX36" fmla="*/ 1657350 w 2115901"/>
              <a:gd name="connsiteY36" fmla="*/ 1100138 h 1257300"/>
              <a:gd name="connsiteX37" fmla="*/ 1643063 w 2115901"/>
              <a:gd name="connsiteY37" fmla="*/ 914400 h 1257300"/>
              <a:gd name="connsiteX38" fmla="*/ 1643063 w 2115901"/>
              <a:gd name="connsiteY38" fmla="*/ 857250 h 1257300"/>
              <a:gd name="connsiteX39" fmla="*/ 1628775 w 2115901"/>
              <a:gd name="connsiteY39" fmla="*/ 785813 h 1257300"/>
              <a:gd name="connsiteX40" fmla="*/ 1628775 w 2115901"/>
              <a:gd name="connsiteY40" fmla="*/ 785813 h 1257300"/>
              <a:gd name="connsiteX41" fmla="*/ 1743075 w 2115901"/>
              <a:gd name="connsiteY41" fmla="*/ 828675 h 1257300"/>
              <a:gd name="connsiteX42" fmla="*/ 1785938 w 2115901"/>
              <a:gd name="connsiteY42" fmla="*/ 842963 h 1257300"/>
              <a:gd name="connsiteX43" fmla="*/ 1843088 w 2115901"/>
              <a:gd name="connsiteY43" fmla="*/ 847725 h 1257300"/>
              <a:gd name="connsiteX44" fmla="*/ 1900238 w 2115901"/>
              <a:gd name="connsiteY44" fmla="*/ 857250 h 1257300"/>
              <a:gd name="connsiteX45" fmla="*/ 1971675 w 2115901"/>
              <a:gd name="connsiteY45" fmla="*/ 814388 h 1257300"/>
              <a:gd name="connsiteX46" fmla="*/ 2028825 w 2115901"/>
              <a:gd name="connsiteY46" fmla="*/ 757238 h 1257300"/>
              <a:gd name="connsiteX47" fmla="*/ 2072138 w 2115901"/>
              <a:gd name="connsiteY47" fmla="*/ 716713 h 1257300"/>
              <a:gd name="connsiteX48" fmla="*/ 2115901 w 2115901"/>
              <a:gd name="connsiteY48" fmla="*/ 626675 h 1257300"/>
              <a:gd name="connsiteX49" fmla="*/ 2103951 w 2115901"/>
              <a:gd name="connsiteY49" fmla="*/ 552276 h 1257300"/>
              <a:gd name="connsiteX50" fmla="*/ 2072675 w 2115901"/>
              <a:gd name="connsiteY50" fmla="*/ 503474 h 1257300"/>
              <a:gd name="connsiteX51" fmla="*/ 2038350 w 2115901"/>
              <a:gd name="connsiteY51" fmla="*/ 452438 h 1257300"/>
              <a:gd name="connsiteX52" fmla="*/ 1957388 w 2115901"/>
              <a:gd name="connsiteY52" fmla="*/ 400050 h 1257300"/>
              <a:gd name="connsiteX53" fmla="*/ 1900238 w 2115901"/>
              <a:gd name="connsiteY53" fmla="*/ 385763 h 1257300"/>
              <a:gd name="connsiteX54" fmla="*/ 1849738 w 2115901"/>
              <a:gd name="connsiteY54" fmla="*/ 380463 h 1257300"/>
              <a:gd name="connsiteX55" fmla="*/ 1784950 w 2115901"/>
              <a:gd name="connsiteY55" fmla="*/ 388101 h 1257300"/>
              <a:gd name="connsiteX56" fmla="*/ 1743255 w 2115901"/>
              <a:gd name="connsiteY56" fmla="*/ 400050 h 1257300"/>
              <a:gd name="connsiteX57" fmla="*/ 1719373 w 2115901"/>
              <a:gd name="connsiteY57" fmla="*/ 425573 h 1257300"/>
              <a:gd name="connsiteX58" fmla="*/ 1681613 w 2115901"/>
              <a:gd name="connsiteY58" fmla="*/ 447589 h 1257300"/>
              <a:gd name="connsiteX59" fmla="*/ 1657530 w 2115901"/>
              <a:gd name="connsiteY59" fmla="*/ 457380 h 1257300"/>
              <a:gd name="connsiteX60" fmla="*/ 1628775 w 2115901"/>
              <a:gd name="connsiteY60" fmla="*/ 342900 h 1257300"/>
              <a:gd name="connsiteX61" fmla="*/ 1628775 w 2115901"/>
              <a:gd name="connsiteY61" fmla="*/ 257175 h 1257300"/>
              <a:gd name="connsiteX62" fmla="*/ 1643063 w 2115901"/>
              <a:gd name="connsiteY62" fmla="*/ 200025 h 1257300"/>
              <a:gd name="connsiteX63" fmla="*/ 1657350 w 2115901"/>
              <a:gd name="connsiteY63" fmla="*/ 128588 h 1257300"/>
              <a:gd name="connsiteX64" fmla="*/ 1657350 w 2115901"/>
              <a:gd name="connsiteY64" fmla="*/ 14288 h 1257300"/>
              <a:gd name="connsiteX65" fmla="*/ 1671638 w 2115901"/>
              <a:gd name="connsiteY65" fmla="*/ 0 h 1257300"/>
              <a:gd name="connsiteX66" fmla="*/ 0 w 2115901"/>
              <a:gd name="connsiteY66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90613 w 2115901"/>
              <a:gd name="connsiteY23" fmla="*/ 1057275 h 1257300"/>
              <a:gd name="connsiteX24" fmla="*/ 1085314 w 2115901"/>
              <a:gd name="connsiteY24" fmla="*/ 1076239 h 1257300"/>
              <a:gd name="connsiteX25" fmla="*/ 1062038 w 2115901"/>
              <a:gd name="connsiteY25" fmla="*/ 1109663 h 1257300"/>
              <a:gd name="connsiteX26" fmla="*/ 1085850 w 2115901"/>
              <a:gd name="connsiteY26" fmla="*/ 1157288 h 1257300"/>
              <a:gd name="connsiteX27" fmla="*/ 1066800 w 2115901"/>
              <a:gd name="connsiteY27" fmla="*/ 1157288 h 1257300"/>
              <a:gd name="connsiteX28" fmla="*/ 1042988 w 2115901"/>
              <a:gd name="connsiteY28" fmla="*/ 1243013 h 1257300"/>
              <a:gd name="connsiteX29" fmla="*/ 1228725 w 2115901"/>
              <a:gd name="connsiteY29" fmla="*/ 1243013 h 1257300"/>
              <a:gd name="connsiteX30" fmla="*/ 1343025 w 2115901"/>
              <a:gd name="connsiteY30" fmla="*/ 1243013 h 1257300"/>
              <a:gd name="connsiteX31" fmla="*/ 1443038 w 2115901"/>
              <a:gd name="connsiteY31" fmla="*/ 1214438 h 1257300"/>
              <a:gd name="connsiteX32" fmla="*/ 1543050 w 2115901"/>
              <a:gd name="connsiteY32" fmla="*/ 1228725 h 1257300"/>
              <a:gd name="connsiteX33" fmla="*/ 1628775 w 2115901"/>
              <a:gd name="connsiteY33" fmla="*/ 1228725 h 1257300"/>
              <a:gd name="connsiteX34" fmla="*/ 1657350 w 2115901"/>
              <a:gd name="connsiteY34" fmla="*/ 1185863 h 1257300"/>
              <a:gd name="connsiteX35" fmla="*/ 1657350 w 2115901"/>
              <a:gd name="connsiteY35" fmla="*/ 1100138 h 1257300"/>
              <a:gd name="connsiteX36" fmla="*/ 1657350 w 2115901"/>
              <a:gd name="connsiteY36" fmla="*/ 1100138 h 1257300"/>
              <a:gd name="connsiteX37" fmla="*/ 1643063 w 2115901"/>
              <a:gd name="connsiteY37" fmla="*/ 914400 h 1257300"/>
              <a:gd name="connsiteX38" fmla="*/ 1643063 w 2115901"/>
              <a:gd name="connsiteY38" fmla="*/ 857250 h 1257300"/>
              <a:gd name="connsiteX39" fmla="*/ 1628775 w 2115901"/>
              <a:gd name="connsiteY39" fmla="*/ 785813 h 1257300"/>
              <a:gd name="connsiteX40" fmla="*/ 1628775 w 2115901"/>
              <a:gd name="connsiteY40" fmla="*/ 785813 h 1257300"/>
              <a:gd name="connsiteX41" fmla="*/ 1743075 w 2115901"/>
              <a:gd name="connsiteY41" fmla="*/ 828675 h 1257300"/>
              <a:gd name="connsiteX42" fmla="*/ 1785938 w 2115901"/>
              <a:gd name="connsiteY42" fmla="*/ 842963 h 1257300"/>
              <a:gd name="connsiteX43" fmla="*/ 1843088 w 2115901"/>
              <a:gd name="connsiteY43" fmla="*/ 847725 h 1257300"/>
              <a:gd name="connsiteX44" fmla="*/ 1900238 w 2115901"/>
              <a:gd name="connsiteY44" fmla="*/ 857250 h 1257300"/>
              <a:gd name="connsiteX45" fmla="*/ 1971675 w 2115901"/>
              <a:gd name="connsiteY45" fmla="*/ 814388 h 1257300"/>
              <a:gd name="connsiteX46" fmla="*/ 2028825 w 2115901"/>
              <a:gd name="connsiteY46" fmla="*/ 757238 h 1257300"/>
              <a:gd name="connsiteX47" fmla="*/ 2072138 w 2115901"/>
              <a:gd name="connsiteY47" fmla="*/ 716713 h 1257300"/>
              <a:gd name="connsiteX48" fmla="*/ 2115901 w 2115901"/>
              <a:gd name="connsiteY48" fmla="*/ 626675 h 1257300"/>
              <a:gd name="connsiteX49" fmla="*/ 2103951 w 2115901"/>
              <a:gd name="connsiteY49" fmla="*/ 552276 h 1257300"/>
              <a:gd name="connsiteX50" fmla="*/ 2072675 w 2115901"/>
              <a:gd name="connsiteY50" fmla="*/ 503474 h 1257300"/>
              <a:gd name="connsiteX51" fmla="*/ 2038350 w 2115901"/>
              <a:gd name="connsiteY51" fmla="*/ 452438 h 1257300"/>
              <a:gd name="connsiteX52" fmla="*/ 1957388 w 2115901"/>
              <a:gd name="connsiteY52" fmla="*/ 400050 h 1257300"/>
              <a:gd name="connsiteX53" fmla="*/ 1900238 w 2115901"/>
              <a:gd name="connsiteY53" fmla="*/ 385763 h 1257300"/>
              <a:gd name="connsiteX54" fmla="*/ 1849738 w 2115901"/>
              <a:gd name="connsiteY54" fmla="*/ 380463 h 1257300"/>
              <a:gd name="connsiteX55" fmla="*/ 1784950 w 2115901"/>
              <a:gd name="connsiteY55" fmla="*/ 388101 h 1257300"/>
              <a:gd name="connsiteX56" fmla="*/ 1743255 w 2115901"/>
              <a:gd name="connsiteY56" fmla="*/ 400050 h 1257300"/>
              <a:gd name="connsiteX57" fmla="*/ 1719373 w 2115901"/>
              <a:gd name="connsiteY57" fmla="*/ 425573 h 1257300"/>
              <a:gd name="connsiteX58" fmla="*/ 1681613 w 2115901"/>
              <a:gd name="connsiteY58" fmla="*/ 447589 h 1257300"/>
              <a:gd name="connsiteX59" fmla="*/ 1657530 w 2115901"/>
              <a:gd name="connsiteY59" fmla="*/ 457380 h 1257300"/>
              <a:gd name="connsiteX60" fmla="*/ 1628775 w 2115901"/>
              <a:gd name="connsiteY60" fmla="*/ 342900 h 1257300"/>
              <a:gd name="connsiteX61" fmla="*/ 1628775 w 2115901"/>
              <a:gd name="connsiteY61" fmla="*/ 257175 h 1257300"/>
              <a:gd name="connsiteX62" fmla="*/ 1643063 w 2115901"/>
              <a:gd name="connsiteY62" fmla="*/ 200025 h 1257300"/>
              <a:gd name="connsiteX63" fmla="*/ 1657350 w 2115901"/>
              <a:gd name="connsiteY63" fmla="*/ 128588 h 1257300"/>
              <a:gd name="connsiteX64" fmla="*/ 1657350 w 2115901"/>
              <a:gd name="connsiteY64" fmla="*/ 14288 h 1257300"/>
              <a:gd name="connsiteX65" fmla="*/ 1671638 w 2115901"/>
              <a:gd name="connsiteY65" fmla="*/ 0 h 1257300"/>
              <a:gd name="connsiteX66" fmla="*/ 0 w 2115901"/>
              <a:gd name="connsiteY66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67048 w 2115901"/>
              <a:gd name="connsiteY23" fmla="*/ 996359 h 1257300"/>
              <a:gd name="connsiteX24" fmla="*/ 1090613 w 2115901"/>
              <a:gd name="connsiteY24" fmla="*/ 1057275 h 1257300"/>
              <a:gd name="connsiteX25" fmla="*/ 1085314 w 2115901"/>
              <a:gd name="connsiteY25" fmla="*/ 1076239 h 1257300"/>
              <a:gd name="connsiteX26" fmla="*/ 1062038 w 2115901"/>
              <a:gd name="connsiteY26" fmla="*/ 1109663 h 1257300"/>
              <a:gd name="connsiteX27" fmla="*/ 1085850 w 2115901"/>
              <a:gd name="connsiteY27" fmla="*/ 1157288 h 1257300"/>
              <a:gd name="connsiteX28" fmla="*/ 1066800 w 2115901"/>
              <a:gd name="connsiteY28" fmla="*/ 1157288 h 1257300"/>
              <a:gd name="connsiteX29" fmla="*/ 1042988 w 2115901"/>
              <a:gd name="connsiteY29" fmla="*/ 1243013 h 1257300"/>
              <a:gd name="connsiteX30" fmla="*/ 1228725 w 2115901"/>
              <a:gd name="connsiteY30" fmla="*/ 1243013 h 1257300"/>
              <a:gd name="connsiteX31" fmla="*/ 1343025 w 2115901"/>
              <a:gd name="connsiteY31" fmla="*/ 1243013 h 1257300"/>
              <a:gd name="connsiteX32" fmla="*/ 1443038 w 2115901"/>
              <a:gd name="connsiteY32" fmla="*/ 1214438 h 1257300"/>
              <a:gd name="connsiteX33" fmla="*/ 1543050 w 2115901"/>
              <a:gd name="connsiteY33" fmla="*/ 1228725 h 1257300"/>
              <a:gd name="connsiteX34" fmla="*/ 1628775 w 2115901"/>
              <a:gd name="connsiteY34" fmla="*/ 1228725 h 1257300"/>
              <a:gd name="connsiteX35" fmla="*/ 1657350 w 2115901"/>
              <a:gd name="connsiteY35" fmla="*/ 1185863 h 1257300"/>
              <a:gd name="connsiteX36" fmla="*/ 1657350 w 2115901"/>
              <a:gd name="connsiteY36" fmla="*/ 1100138 h 1257300"/>
              <a:gd name="connsiteX37" fmla="*/ 1657350 w 2115901"/>
              <a:gd name="connsiteY37" fmla="*/ 1100138 h 1257300"/>
              <a:gd name="connsiteX38" fmla="*/ 1643063 w 2115901"/>
              <a:gd name="connsiteY38" fmla="*/ 914400 h 1257300"/>
              <a:gd name="connsiteX39" fmla="*/ 1643063 w 2115901"/>
              <a:gd name="connsiteY39" fmla="*/ 857250 h 1257300"/>
              <a:gd name="connsiteX40" fmla="*/ 1628775 w 2115901"/>
              <a:gd name="connsiteY40" fmla="*/ 785813 h 1257300"/>
              <a:gd name="connsiteX41" fmla="*/ 1628775 w 2115901"/>
              <a:gd name="connsiteY41" fmla="*/ 785813 h 1257300"/>
              <a:gd name="connsiteX42" fmla="*/ 1743075 w 2115901"/>
              <a:gd name="connsiteY42" fmla="*/ 828675 h 1257300"/>
              <a:gd name="connsiteX43" fmla="*/ 1785938 w 2115901"/>
              <a:gd name="connsiteY43" fmla="*/ 842963 h 1257300"/>
              <a:gd name="connsiteX44" fmla="*/ 1843088 w 2115901"/>
              <a:gd name="connsiteY44" fmla="*/ 847725 h 1257300"/>
              <a:gd name="connsiteX45" fmla="*/ 1900238 w 2115901"/>
              <a:gd name="connsiteY45" fmla="*/ 857250 h 1257300"/>
              <a:gd name="connsiteX46" fmla="*/ 1971675 w 2115901"/>
              <a:gd name="connsiteY46" fmla="*/ 814388 h 1257300"/>
              <a:gd name="connsiteX47" fmla="*/ 2028825 w 2115901"/>
              <a:gd name="connsiteY47" fmla="*/ 757238 h 1257300"/>
              <a:gd name="connsiteX48" fmla="*/ 2072138 w 2115901"/>
              <a:gd name="connsiteY48" fmla="*/ 716713 h 1257300"/>
              <a:gd name="connsiteX49" fmla="*/ 2115901 w 2115901"/>
              <a:gd name="connsiteY49" fmla="*/ 626675 h 1257300"/>
              <a:gd name="connsiteX50" fmla="*/ 2103951 w 2115901"/>
              <a:gd name="connsiteY50" fmla="*/ 552276 h 1257300"/>
              <a:gd name="connsiteX51" fmla="*/ 2072675 w 2115901"/>
              <a:gd name="connsiteY51" fmla="*/ 503474 h 1257300"/>
              <a:gd name="connsiteX52" fmla="*/ 2038350 w 2115901"/>
              <a:gd name="connsiteY52" fmla="*/ 452438 h 1257300"/>
              <a:gd name="connsiteX53" fmla="*/ 1957388 w 2115901"/>
              <a:gd name="connsiteY53" fmla="*/ 400050 h 1257300"/>
              <a:gd name="connsiteX54" fmla="*/ 1900238 w 2115901"/>
              <a:gd name="connsiteY54" fmla="*/ 385763 h 1257300"/>
              <a:gd name="connsiteX55" fmla="*/ 1849738 w 2115901"/>
              <a:gd name="connsiteY55" fmla="*/ 380463 h 1257300"/>
              <a:gd name="connsiteX56" fmla="*/ 1784950 w 2115901"/>
              <a:gd name="connsiteY56" fmla="*/ 388101 h 1257300"/>
              <a:gd name="connsiteX57" fmla="*/ 1743255 w 2115901"/>
              <a:gd name="connsiteY57" fmla="*/ 400050 h 1257300"/>
              <a:gd name="connsiteX58" fmla="*/ 1719373 w 2115901"/>
              <a:gd name="connsiteY58" fmla="*/ 425573 h 1257300"/>
              <a:gd name="connsiteX59" fmla="*/ 1681613 w 2115901"/>
              <a:gd name="connsiteY59" fmla="*/ 447589 h 1257300"/>
              <a:gd name="connsiteX60" fmla="*/ 1657530 w 2115901"/>
              <a:gd name="connsiteY60" fmla="*/ 457380 h 1257300"/>
              <a:gd name="connsiteX61" fmla="*/ 1628775 w 2115901"/>
              <a:gd name="connsiteY61" fmla="*/ 342900 h 1257300"/>
              <a:gd name="connsiteX62" fmla="*/ 1628775 w 2115901"/>
              <a:gd name="connsiteY62" fmla="*/ 257175 h 1257300"/>
              <a:gd name="connsiteX63" fmla="*/ 1643063 w 2115901"/>
              <a:gd name="connsiteY63" fmla="*/ 200025 h 1257300"/>
              <a:gd name="connsiteX64" fmla="*/ 1657350 w 2115901"/>
              <a:gd name="connsiteY64" fmla="*/ 128588 h 1257300"/>
              <a:gd name="connsiteX65" fmla="*/ 1657350 w 2115901"/>
              <a:gd name="connsiteY65" fmla="*/ 14288 h 1257300"/>
              <a:gd name="connsiteX66" fmla="*/ 1671638 w 2115901"/>
              <a:gd name="connsiteY66" fmla="*/ 0 h 1257300"/>
              <a:gd name="connsiteX67" fmla="*/ 0 w 2115901"/>
              <a:gd name="connsiteY67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42988 w 2115901"/>
              <a:gd name="connsiteY22" fmla="*/ 957263 h 1257300"/>
              <a:gd name="connsiteX23" fmla="*/ 1067048 w 2115901"/>
              <a:gd name="connsiteY23" fmla="*/ 996359 h 1257300"/>
              <a:gd name="connsiteX24" fmla="*/ 1087288 w 2115901"/>
              <a:gd name="connsiteY24" fmla="*/ 1043974 h 1257300"/>
              <a:gd name="connsiteX25" fmla="*/ 1085314 w 2115901"/>
              <a:gd name="connsiteY25" fmla="*/ 1076239 h 1257300"/>
              <a:gd name="connsiteX26" fmla="*/ 1062038 w 2115901"/>
              <a:gd name="connsiteY26" fmla="*/ 1109663 h 1257300"/>
              <a:gd name="connsiteX27" fmla="*/ 1085850 w 2115901"/>
              <a:gd name="connsiteY27" fmla="*/ 1157288 h 1257300"/>
              <a:gd name="connsiteX28" fmla="*/ 1066800 w 2115901"/>
              <a:gd name="connsiteY28" fmla="*/ 1157288 h 1257300"/>
              <a:gd name="connsiteX29" fmla="*/ 1042988 w 2115901"/>
              <a:gd name="connsiteY29" fmla="*/ 1243013 h 1257300"/>
              <a:gd name="connsiteX30" fmla="*/ 1228725 w 2115901"/>
              <a:gd name="connsiteY30" fmla="*/ 1243013 h 1257300"/>
              <a:gd name="connsiteX31" fmla="*/ 1343025 w 2115901"/>
              <a:gd name="connsiteY31" fmla="*/ 1243013 h 1257300"/>
              <a:gd name="connsiteX32" fmla="*/ 1443038 w 2115901"/>
              <a:gd name="connsiteY32" fmla="*/ 1214438 h 1257300"/>
              <a:gd name="connsiteX33" fmla="*/ 1543050 w 2115901"/>
              <a:gd name="connsiteY33" fmla="*/ 1228725 h 1257300"/>
              <a:gd name="connsiteX34" fmla="*/ 1628775 w 2115901"/>
              <a:gd name="connsiteY34" fmla="*/ 1228725 h 1257300"/>
              <a:gd name="connsiteX35" fmla="*/ 1657350 w 2115901"/>
              <a:gd name="connsiteY35" fmla="*/ 1185863 h 1257300"/>
              <a:gd name="connsiteX36" fmla="*/ 1657350 w 2115901"/>
              <a:gd name="connsiteY36" fmla="*/ 1100138 h 1257300"/>
              <a:gd name="connsiteX37" fmla="*/ 1657350 w 2115901"/>
              <a:gd name="connsiteY37" fmla="*/ 1100138 h 1257300"/>
              <a:gd name="connsiteX38" fmla="*/ 1643063 w 2115901"/>
              <a:gd name="connsiteY38" fmla="*/ 914400 h 1257300"/>
              <a:gd name="connsiteX39" fmla="*/ 1643063 w 2115901"/>
              <a:gd name="connsiteY39" fmla="*/ 857250 h 1257300"/>
              <a:gd name="connsiteX40" fmla="*/ 1628775 w 2115901"/>
              <a:gd name="connsiteY40" fmla="*/ 785813 h 1257300"/>
              <a:gd name="connsiteX41" fmla="*/ 1628775 w 2115901"/>
              <a:gd name="connsiteY41" fmla="*/ 785813 h 1257300"/>
              <a:gd name="connsiteX42" fmla="*/ 1743075 w 2115901"/>
              <a:gd name="connsiteY42" fmla="*/ 828675 h 1257300"/>
              <a:gd name="connsiteX43" fmla="*/ 1785938 w 2115901"/>
              <a:gd name="connsiteY43" fmla="*/ 842963 h 1257300"/>
              <a:gd name="connsiteX44" fmla="*/ 1843088 w 2115901"/>
              <a:gd name="connsiteY44" fmla="*/ 847725 h 1257300"/>
              <a:gd name="connsiteX45" fmla="*/ 1900238 w 2115901"/>
              <a:gd name="connsiteY45" fmla="*/ 857250 h 1257300"/>
              <a:gd name="connsiteX46" fmla="*/ 1971675 w 2115901"/>
              <a:gd name="connsiteY46" fmla="*/ 814388 h 1257300"/>
              <a:gd name="connsiteX47" fmla="*/ 2028825 w 2115901"/>
              <a:gd name="connsiteY47" fmla="*/ 757238 h 1257300"/>
              <a:gd name="connsiteX48" fmla="*/ 2072138 w 2115901"/>
              <a:gd name="connsiteY48" fmla="*/ 716713 h 1257300"/>
              <a:gd name="connsiteX49" fmla="*/ 2115901 w 2115901"/>
              <a:gd name="connsiteY49" fmla="*/ 626675 h 1257300"/>
              <a:gd name="connsiteX50" fmla="*/ 2103951 w 2115901"/>
              <a:gd name="connsiteY50" fmla="*/ 552276 h 1257300"/>
              <a:gd name="connsiteX51" fmla="*/ 2072675 w 2115901"/>
              <a:gd name="connsiteY51" fmla="*/ 503474 h 1257300"/>
              <a:gd name="connsiteX52" fmla="*/ 2038350 w 2115901"/>
              <a:gd name="connsiteY52" fmla="*/ 452438 h 1257300"/>
              <a:gd name="connsiteX53" fmla="*/ 1957388 w 2115901"/>
              <a:gd name="connsiteY53" fmla="*/ 400050 h 1257300"/>
              <a:gd name="connsiteX54" fmla="*/ 1900238 w 2115901"/>
              <a:gd name="connsiteY54" fmla="*/ 385763 h 1257300"/>
              <a:gd name="connsiteX55" fmla="*/ 1849738 w 2115901"/>
              <a:gd name="connsiteY55" fmla="*/ 380463 h 1257300"/>
              <a:gd name="connsiteX56" fmla="*/ 1784950 w 2115901"/>
              <a:gd name="connsiteY56" fmla="*/ 388101 h 1257300"/>
              <a:gd name="connsiteX57" fmla="*/ 1743255 w 2115901"/>
              <a:gd name="connsiteY57" fmla="*/ 400050 h 1257300"/>
              <a:gd name="connsiteX58" fmla="*/ 1719373 w 2115901"/>
              <a:gd name="connsiteY58" fmla="*/ 425573 h 1257300"/>
              <a:gd name="connsiteX59" fmla="*/ 1681613 w 2115901"/>
              <a:gd name="connsiteY59" fmla="*/ 447589 h 1257300"/>
              <a:gd name="connsiteX60" fmla="*/ 1657530 w 2115901"/>
              <a:gd name="connsiteY60" fmla="*/ 457380 h 1257300"/>
              <a:gd name="connsiteX61" fmla="*/ 1628775 w 2115901"/>
              <a:gd name="connsiteY61" fmla="*/ 342900 h 1257300"/>
              <a:gd name="connsiteX62" fmla="*/ 1628775 w 2115901"/>
              <a:gd name="connsiteY62" fmla="*/ 257175 h 1257300"/>
              <a:gd name="connsiteX63" fmla="*/ 1643063 w 2115901"/>
              <a:gd name="connsiteY63" fmla="*/ 200025 h 1257300"/>
              <a:gd name="connsiteX64" fmla="*/ 1657350 w 2115901"/>
              <a:gd name="connsiteY64" fmla="*/ 128588 h 1257300"/>
              <a:gd name="connsiteX65" fmla="*/ 1657350 w 2115901"/>
              <a:gd name="connsiteY65" fmla="*/ 14288 h 1257300"/>
              <a:gd name="connsiteX66" fmla="*/ 1671638 w 2115901"/>
              <a:gd name="connsiteY66" fmla="*/ 0 h 1257300"/>
              <a:gd name="connsiteX67" fmla="*/ 0 w 2115901"/>
              <a:gd name="connsiteY67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57263 w 2115901"/>
              <a:gd name="connsiteY21" fmla="*/ 885825 h 1257300"/>
              <a:gd name="connsiteX22" fmla="*/ 1029687 w 2115901"/>
              <a:gd name="connsiteY22" fmla="*/ 917362 h 1257300"/>
              <a:gd name="connsiteX23" fmla="*/ 1067048 w 2115901"/>
              <a:gd name="connsiteY23" fmla="*/ 996359 h 1257300"/>
              <a:gd name="connsiteX24" fmla="*/ 1087288 w 2115901"/>
              <a:gd name="connsiteY24" fmla="*/ 1043974 h 1257300"/>
              <a:gd name="connsiteX25" fmla="*/ 1085314 w 2115901"/>
              <a:gd name="connsiteY25" fmla="*/ 1076239 h 1257300"/>
              <a:gd name="connsiteX26" fmla="*/ 1062038 w 2115901"/>
              <a:gd name="connsiteY26" fmla="*/ 1109663 h 1257300"/>
              <a:gd name="connsiteX27" fmla="*/ 1085850 w 2115901"/>
              <a:gd name="connsiteY27" fmla="*/ 1157288 h 1257300"/>
              <a:gd name="connsiteX28" fmla="*/ 1066800 w 2115901"/>
              <a:gd name="connsiteY28" fmla="*/ 1157288 h 1257300"/>
              <a:gd name="connsiteX29" fmla="*/ 1042988 w 2115901"/>
              <a:gd name="connsiteY29" fmla="*/ 1243013 h 1257300"/>
              <a:gd name="connsiteX30" fmla="*/ 1228725 w 2115901"/>
              <a:gd name="connsiteY30" fmla="*/ 1243013 h 1257300"/>
              <a:gd name="connsiteX31" fmla="*/ 1343025 w 2115901"/>
              <a:gd name="connsiteY31" fmla="*/ 1243013 h 1257300"/>
              <a:gd name="connsiteX32" fmla="*/ 1443038 w 2115901"/>
              <a:gd name="connsiteY32" fmla="*/ 1214438 h 1257300"/>
              <a:gd name="connsiteX33" fmla="*/ 1543050 w 2115901"/>
              <a:gd name="connsiteY33" fmla="*/ 1228725 h 1257300"/>
              <a:gd name="connsiteX34" fmla="*/ 1628775 w 2115901"/>
              <a:gd name="connsiteY34" fmla="*/ 1228725 h 1257300"/>
              <a:gd name="connsiteX35" fmla="*/ 1657350 w 2115901"/>
              <a:gd name="connsiteY35" fmla="*/ 1185863 h 1257300"/>
              <a:gd name="connsiteX36" fmla="*/ 1657350 w 2115901"/>
              <a:gd name="connsiteY36" fmla="*/ 1100138 h 1257300"/>
              <a:gd name="connsiteX37" fmla="*/ 1657350 w 2115901"/>
              <a:gd name="connsiteY37" fmla="*/ 1100138 h 1257300"/>
              <a:gd name="connsiteX38" fmla="*/ 1643063 w 2115901"/>
              <a:gd name="connsiteY38" fmla="*/ 914400 h 1257300"/>
              <a:gd name="connsiteX39" fmla="*/ 1643063 w 2115901"/>
              <a:gd name="connsiteY39" fmla="*/ 857250 h 1257300"/>
              <a:gd name="connsiteX40" fmla="*/ 1628775 w 2115901"/>
              <a:gd name="connsiteY40" fmla="*/ 785813 h 1257300"/>
              <a:gd name="connsiteX41" fmla="*/ 1628775 w 2115901"/>
              <a:gd name="connsiteY41" fmla="*/ 785813 h 1257300"/>
              <a:gd name="connsiteX42" fmla="*/ 1743075 w 2115901"/>
              <a:gd name="connsiteY42" fmla="*/ 828675 h 1257300"/>
              <a:gd name="connsiteX43" fmla="*/ 1785938 w 2115901"/>
              <a:gd name="connsiteY43" fmla="*/ 842963 h 1257300"/>
              <a:gd name="connsiteX44" fmla="*/ 1843088 w 2115901"/>
              <a:gd name="connsiteY44" fmla="*/ 847725 h 1257300"/>
              <a:gd name="connsiteX45" fmla="*/ 1900238 w 2115901"/>
              <a:gd name="connsiteY45" fmla="*/ 857250 h 1257300"/>
              <a:gd name="connsiteX46" fmla="*/ 1971675 w 2115901"/>
              <a:gd name="connsiteY46" fmla="*/ 814388 h 1257300"/>
              <a:gd name="connsiteX47" fmla="*/ 2028825 w 2115901"/>
              <a:gd name="connsiteY47" fmla="*/ 757238 h 1257300"/>
              <a:gd name="connsiteX48" fmla="*/ 2072138 w 2115901"/>
              <a:gd name="connsiteY48" fmla="*/ 716713 h 1257300"/>
              <a:gd name="connsiteX49" fmla="*/ 2115901 w 2115901"/>
              <a:gd name="connsiteY49" fmla="*/ 626675 h 1257300"/>
              <a:gd name="connsiteX50" fmla="*/ 2103951 w 2115901"/>
              <a:gd name="connsiteY50" fmla="*/ 552276 h 1257300"/>
              <a:gd name="connsiteX51" fmla="*/ 2072675 w 2115901"/>
              <a:gd name="connsiteY51" fmla="*/ 503474 h 1257300"/>
              <a:gd name="connsiteX52" fmla="*/ 2038350 w 2115901"/>
              <a:gd name="connsiteY52" fmla="*/ 452438 h 1257300"/>
              <a:gd name="connsiteX53" fmla="*/ 1957388 w 2115901"/>
              <a:gd name="connsiteY53" fmla="*/ 400050 h 1257300"/>
              <a:gd name="connsiteX54" fmla="*/ 1900238 w 2115901"/>
              <a:gd name="connsiteY54" fmla="*/ 385763 h 1257300"/>
              <a:gd name="connsiteX55" fmla="*/ 1849738 w 2115901"/>
              <a:gd name="connsiteY55" fmla="*/ 380463 h 1257300"/>
              <a:gd name="connsiteX56" fmla="*/ 1784950 w 2115901"/>
              <a:gd name="connsiteY56" fmla="*/ 388101 h 1257300"/>
              <a:gd name="connsiteX57" fmla="*/ 1743255 w 2115901"/>
              <a:gd name="connsiteY57" fmla="*/ 400050 h 1257300"/>
              <a:gd name="connsiteX58" fmla="*/ 1719373 w 2115901"/>
              <a:gd name="connsiteY58" fmla="*/ 425573 h 1257300"/>
              <a:gd name="connsiteX59" fmla="*/ 1681613 w 2115901"/>
              <a:gd name="connsiteY59" fmla="*/ 447589 h 1257300"/>
              <a:gd name="connsiteX60" fmla="*/ 1657530 w 2115901"/>
              <a:gd name="connsiteY60" fmla="*/ 457380 h 1257300"/>
              <a:gd name="connsiteX61" fmla="*/ 1628775 w 2115901"/>
              <a:gd name="connsiteY61" fmla="*/ 342900 h 1257300"/>
              <a:gd name="connsiteX62" fmla="*/ 1628775 w 2115901"/>
              <a:gd name="connsiteY62" fmla="*/ 257175 h 1257300"/>
              <a:gd name="connsiteX63" fmla="*/ 1643063 w 2115901"/>
              <a:gd name="connsiteY63" fmla="*/ 200025 h 1257300"/>
              <a:gd name="connsiteX64" fmla="*/ 1657350 w 2115901"/>
              <a:gd name="connsiteY64" fmla="*/ 128588 h 1257300"/>
              <a:gd name="connsiteX65" fmla="*/ 1657350 w 2115901"/>
              <a:gd name="connsiteY65" fmla="*/ 14288 h 1257300"/>
              <a:gd name="connsiteX66" fmla="*/ 1671638 w 2115901"/>
              <a:gd name="connsiteY66" fmla="*/ 0 h 1257300"/>
              <a:gd name="connsiteX67" fmla="*/ 0 w 2115901"/>
              <a:gd name="connsiteY67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57263 w 2115901"/>
              <a:gd name="connsiteY20" fmla="*/ 885825 h 1257300"/>
              <a:gd name="connsiteX21" fmla="*/ 947287 w 2115901"/>
              <a:gd name="connsiteY21" fmla="*/ 855899 h 1257300"/>
              <a:gd name="connsiteX22" fmla="*/ 1029687 w 2115901"/>
              <a:gd name="connsiteY22" fmla="*/ 917362 h 1257300"/>
              <a:gd name="connsiteX23" fmla="*/ 1067048 w 2115901"/>
              <a:gd name="connsiteY23" fmla="*/ 996359 h 1257300"/>
              <a:gd name="connsiteX24" fmla="*/ 1087288 w 2115901"/>
              <a:gd name="connsiteY24" fmla="*/ 1043974 h 1257300"/>
              <a:gd name="connsiteX25" fmla="*/ 1085314 w 2115901"/>
              <a:gd name="connsiteY25" fmla="*/ 1076239 h 1257300"/>
              <a:gd name="connsiteX26" fmla="*/ 1062038 w 2115901"/>
              <a:gd name="connsiteY26" fmla="*/ 1109663 h 1257300"/>
              <a:gd name="connsiteX27" fmla="*/ 1085850 w 2115901"/>
              <a:gd name="connsiteY27" fmla="*/ 1157288 h 1257300"/>
              <a:gd name="connsiteX28" fmla="*/ 1066800 w 2115901"/>
              <a:gd name="connsiteY28" fmla="*/ 1157288 h 1257300"/>
              <a:gd name="connsiteX29" fmla="*/ 1042988 w 2115901"/>
              <a:gd name="connsiteY29" fmla="*/ 1243013 h 1257300"/>
              <a:gd name="connsiteX30" fmla="*/ 1228725 w 2115901"/>
              <a:gd name="connsiteY30" fmla="*/ 1243013 h 1257300"/>
              <a:gd name="connsiteX31" fmla="*/ 1343025 w 2115901"/>
              <a:gd name="connsiteY31" fmla="*/ 1243013 h 1257300"/>
              <a:gd name="connsiteX32" fmla="*/ 1443038 w 2115901"/>
              <a:gd name="connsiteY32" fmla="*/ 1214438 h 1257300"/>
              <a:gd name="connsiteX33" fmla="*/ 1543050 w 2115901"/>
              <a:gd name="connsiteY33" fmla="*/ 1228725 h 1257300"/>
              <a:gd name="connsiteX34" fmla="*/ 1628775 w 2115901"/>
              <a:gd name="connsiteY34" fmla="*/ 1228725 h 1257300"/>
              <a:gd name="connsiteX35" fmla="*/ 1657350 w 2115901"/>
              <a:gd name="connsiteY35" fmla="*/ 1185863 h 1257300"/>
              <a:gd name="connsiteX36" fmla="*/ 1657350 w 2115901"/>
              <a:gd name="connsiteY36" fmla="*/ 1100138 h 1257300"/>
              <a:gd name="connsiteX37" fmla="*/ 1657350 w 2115901"/>
              <a:gd name="connsiteY37" fmla="*/ 1100138 h 1257300"/>
              <a:gd name="connsiteX38" fmla="*/ 1643063 w 2115901"/>
              <a:gd name="connsiteY38" fmla="*/ 914400 h 1257300"/>
              <a:gd name="connsiteX39" fmla="*/ 1643063 w 2115901"/>
              <a:gd name="connsiteY39" fmla="*/ 857250 h 1257300"/>
              <a:gd name="connsiteX40" fmla="*/ 1628775 w 2115901"/>
              <a:gd name="connsiteY40" fmla="*/ 785813 h 1257300"/>
              <a:gd name="connsiteX41" fmla="*/ 1628775 w 2115901"/>
              <a:gd name="connsiteY41" fmla="*/ 785813 h 1257300"/>
              <a:gd name="connsiteX42" fmla="*/ 1743075 w 2115901"/>
              <a:gd name="connsiteY42" fmla="*/ 828675 h 1257300"/>
              <a:gd name="connsiteX43" fmla="*/ 1785938 w 2115901"/>
              <a:gd name="connsiteY43" fmla="*/ 842963 h 1257300"/>
              <a:gd name="connsiteX44" fmla="*/ 1843088 w 2115901"/>
              <a:gd name="connsiteY44" fmla="*/ 847725 h 1257300"/>
              <a:gd name="connsiteX45" fmla="*/ 1900238 w 2115901"/>
              <a:gd name="connsiteY45" fmla="*/ 857250 h 1257300"/>
              <a:gd name="connsiteX46" fmla="*/ 1971675 w 2115901"/>
              <a:gd name="connsiteY46" fmla="*/ 814388 h 1257300"/>
              <a:gd name="connsiteX47" fmla="*/ 2028825 w 2115901"/>
              <a:gd name="connsiteY47" fmla="*/ 757238 h 1257300"/>
              <a:gd name="connsiteX48" fmla="*/ 2072138 w 2115901"/>
              <a:gd name="connsiteY48" fmla="*/ 716713 h 1257300"/>
              <a:gd name="connsiteX49" fmla="*/ 2115901 w 2115901"/>
              <a:gd name="connsiteY49" fmla="*/ 626675 h 1257300"/>
              <a:gd name="connsiteX50" fmla="*/ 2103951 w 2115901"/>
              <a:gd name="connsiteY50" fmla="*/ 552276 h 1257300"/>
              <a:gd name="connsiteX51" fmla="*/ 2072675 w 2115901"/>
              <a:gd name="connsiteY51" fmla="*/ 503474 h 1257300"/>
              <a:gd name="connsiteX52" fmla="*/ 2038350 w 2115901"/>
              <a:gd name="connsiteY52" fmla="*/ 452438 h 1257300"/>
              <a:gd name="connsiteX53" fmla="*/ 1957388 w 2115901"/>
              <a:gd name="connsiteY53" fmla="*/ 400050 h 1257300"/>
              <a:gd name="connsiteX54" fmla="*/ 1900238 w 2115901"/>
              <a:gd name="connsiteY54" fmla="*/ 385763 h 1257300"/>
              <a:gd name="connsiteX55" fmla="*/ 1849738 w 2115901"/>
              <a:gd name="connsiteY55" fmla="*/ 380463 h 1257300"/>
              <a:gd name="connsiteX56" fmla="*/ 1784950 w 2115901"/>
              <a:gd name="connsiteY56" fmla="*/ 388101 h 1257300"/>
              <a:gd name="connsiteX57" fmla="*/ 1743255 w 2115901"/>
              <a:gd name="connsiteY57" fmla="*/ 400050 h 1257300"/>
              <a:gd name="connsiteX58" fmla="*/ 1719373 w 2115901"/>
              <a:gd name="connsiteY58" fmla="*/ 425573 h 1257300"/>
              <a:gd name="connsiteX59" fmla="*/ 1681613 w 2115901"/>
              <a:gd name="connsiteY59" fmla="*/ 447589 h 1257300"/>
              <a:gd name="connsiteX60" fmla="*/ 1657530 w 2115901"/>
              <a:gd name="connsiteY60" fmla="*/ 457380 h 1257300"/>
              <a:gd name="connsiteX61" fmla="*/ 1628775 w 2115901"/>
              <a:gd name="connsiteY61" fmla="*/ 342900 h 1257300"/>
              <a:gd name="connsiteX62" fmla="*/ 1628775 w 2115901"/>
              <a:gd name="connsiteY62" fmla="*/ 257175 h 1257300"/>
              <a:gd name="connsiteX63" fmla="*/ 1643063 w 2115901"/>
              <a:gd name="connsiteY63" fmla="*/ 200025 h 1257300"/>
              <a:gd name="connsiteX64" fmla="*/ 1657350 w 2115901"/>
              <a:gd name="connsiteY64" fmla="*/ 128588 h 1257300"/>
              <a:gd name="connsiteX65" fmla="*/ 1657350 w 2115901"/>
              <a:gd name="connsiteY65" fmla="*/ 14288 h 1257300"/>
              <a:gd name="connsiteX66" fmla="*/ 1671638 w 2115901"/>
              <a:gd name="connsiteY66" fmla="*/ 0 h 1257300"/>
              <a:gd name="connsiteX67" fmla="*/ 0 w 2115901"/>
              <a:gd name="connsiteY67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57250 h 1257300"/>
              <a:gd name="connsiteX20" fmla="*/ 927395 w 2115901"/>
              <a:gd name="connsiteY20" fmla="*/ 853380 h 1257300"/>
              <a:gd name="connsiteX21" fmla="*/ 957263 w 2115901"/>
              <a:gd name="connsiteY21" fmla="*/ 885825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66800 w 2115901"/>
              <a:gd name="connsiteY29" fmla="*/ 1157288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57250 w 2115901"/>
              <a:gd name="connsiteY18" fmla="*/ 857250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957263 w 2115901"/>
              <a:gd name="connsiteY21" fmla="*/ 885825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66800 w 2115901"/>
              <a:gd name="connsiteY29" fmla="*/ 1157288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957263 w 2115901"/>
              <a:gd name="connsiteY21" fmla="*/ 885825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66800 w 2115901"/>
              <a:gd name="connsiteY29" fmla="*/ 1157288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57250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66800 w 2115901"/>
              <a:gd name="connsiteY29" fmla="*/ 1157288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28650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66800 w 2115901"/>
              <a:gd name="connsiteY29" fmla="*/ 1157288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66800 w 2115901"/>
              <a:gd name="connsiteY29" fmla="*/ 1157288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85850 w 2115901"/>
              <a:gd name="connsiteY28" fmla="*/ 1157288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62038 w 2115901"/>
              <a:gd name="connsiteY27" fmla="*/ 1109663 h 1257300"/>
              <a:gd name="connsiteX28" fmla="*/ 1045949 w 2115901"/>
              <a:gd name="connsiteY28" fmla="*/ 1157288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95289 w 2115901"/>
              <a:gd name="connsiteY27" fmla="*/ 1112988 h 1257300"/>
              <a:gd name="connsiteX28" fmla="*/ 1045949 w 2115901"/>
              <a:gd name="connsiteY28" fmla="*/ 1157288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95289 w 2115901"/>
              <a:gd name="connsiteY27" fmla="*/ 1112988 h 1257300"/>
              <a:gd name="connsiteX28" fmla="*/ 1042624 w 2115901"/>
              <a:gd name="connsiteY28" fmla="*/ 1167264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95289 w 2115901"/>
              <a:gd name="connsiteY27" fmla="*/ 1112988 h 1257300"/>
              <a:gd name="connsiteX28" fmla="*/ 1042624 w 2115901"/>
              <a:gd name="connsiteY28" fmla="*/ 1167264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95289 w 2115901"/>
              <a:gd name="connsiteY27" fmla="*/ 1112988 h 1257300"/>
              <a:gd name="connsiteX28" fmla="*/ 1065900 w 2115901"/>
              <a:gd name="connsiteY28" fmla="*/ 1167264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95289 w 2115901"/>
              <a:gd name="connsiteY27" fmla="*/ 1112988 h 1257300"/>
              <a:gd name="connsiteX28" fmla="*/ 1065900 w 2115901"/>
              <a:gd name="connsiteY28" fmla="*/ 1167264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95289 w 2115901"/>
              <a:gd name="connsiteY27" fmla="*/ 1112988 h 1257300"/>
              <a:gd name="connsiteX28" fmla="*/ 1065900 w 2115901"/>
              <a:gd name="connsiteY28" fmla="*/ 1137338 h 1257300"/>
              <a:gd name="connsiteX29" fmla="*/ 1056825 w 2115901"/>
              <a:gd name="connsiteY29" fmla="*/ 1193864 h 1257300"/>
              <a:gd name="connsiteX30" fmla="*/ 1042988 w 2115901"/>
              <a:gd name="connsiteY30" fmla="*/ 1243013 h 1257300"/>
              <a:gd name="connsiteX31" fmla="*/ 1228725 w 2115901"/>
              <a:gd name="connsiteY31" fmla="*/ 1243013 h 1257300"/>
              <a:gd name="connsiteX32" fmla="*/ 1343025 w 2115901"/>
              <a:gd name="connsiteY32" fmla="*/ 1243013 h 1257300"/>
              <a:gd name="connsiteX33" fmla="*/ 1443038 w 2115901"/>
              <a:gd name="connsiteY33" fmla="*/ 1214438 h 1257300"/>
              <a:gd name="connsiteX34" fmla="*/ 1543050 w 2115901"/>
              <a:gd name="connsiteY34" fmla="*/ 1228725 h 1257300"/>
              <a:gd name="connsiteX35" fmla="*/ 1628775 w 2115901"/>
              <a:gd name="connsiteY35" fmla="*/ 1228725 h 1257300"/>
              <a:gd name="connsiteX36" fmla="*/ 1657350 w 2115901"/>
              <a:gd name="connsiteY36" fmla="*/ 1185863 h 1257300"/>
              <a:gd name="connsiteX37" fmla="*/ 1657350 w 2115901"/>
              <a:gd name="connsiteY37" fmla="*/ 1100138 h 1257300"/>
              <a:gd name="connsiteX38" fmla="*/ 1657350 w 2115901"/>
              <a:gd name="connsiteY38" fmla="*/ 1100138 h 1257300"/>
              <a:gd name="connsiteX39" fmla="*/ 1643063 w 2115901"/>
              <a:gd name="connsiteY39" fmla="*/ 914400 h 1257300"/>
              <a:gd name="connsiteX40" fmla="*/ 1643063 w 2115901"/>
              <a:gd name="connsiteY40" fmla="*/ 857250 h 1257300"/>
              <a:gd name="connsiteX41" fmla="*/ 1628775 w 2115901"/>
              <a:gd name="connsiteY41" fmla="*/ 785813 h 1257300"/>
              <a:gd name="connsiteX42" fmla="*/ 1628775 w 2115901"/>
              <a:gd name="connsiteY42" fmla="*/ 785813 h 1257300"/>
              <a:gd name="connsiteX43" fmla="*/ 1743075 w 2115901"/>
              <a:gd name="connsiteY43" fmla="*/ 828675 h 1257300"/>
              <a:gd name="connsiteX44" fmla="*/ 1785938 w 2115901"/>
              <a:gd name="connsiteY44" fmla="*/ 842963 h 1257300"/>
              <a:gd name="connsiteX45" fmla="*/ 1843088 w 2115901"/>
              <a:gd name="connsiteY45" fmla="*/ 847725 h 1257300"/>
              <a:gd name="connsiteX46" fmla="*/ 1900238 w 2115901"/>
              <a:gd name="connsiteY46" fmla="*/ 857250 h 1257300"/>
              <a:gd name="connsiteX47" fmla="*/ 1971675 w 2115901"/>
              <a:gd name="connsiteY47" fmla="*/ 814388 h 1257300"/>
              <a:gd name="connsiteX48" fmla="*/ 2028825 w 2115901"/>
              <a:gd name="connsiteY48" fmla="*/ 757238 h 1257300"/>
              <a:gd name="connsiteX49" fmla="*/ 2072138 w 2115901"/>
              <a:gd name="connsiteY49" fmla="*/ 716713 h 1257300"/>
              <a:gd name="connsiteX50" fmla="*/ 2115901 w 2115901"/>
              <a:gd name="connsiteY50" fmla="*/ 626675 h 1257300"/>
              <a:gd name="connsiteX51" fmla="*/ 2103951 w 2115901"/>
              <a:gd name="connsiteY51" fmla="*/ 552276 h 1257300"/>
              <a:gd name="connsiteX52" fmla="*/ 2072675 w 2115901"/>
              <a:gd name="connsiteY52" fmla="*/ 503474 h 1257300"/>
              <a:gd name="connsiteX53" fmla="*/ 2038350 w 2115901"/>
              <a:gd name="connsiteY53" fmla="*/ 452438 h 1257300"/>
              <a:gd name="connsiteX54" fmla="*/ 1957388 w 2115901"/>
              <a:gd name="connsiteY54" fmla="*/ 400050 h 1257300"/>
              <a:gd name="connsiteX55" fmla="*/ 1900238 w 2115901"/>
              <a:gd name="connsiteY55" fmla="*/ 385763 h 1257300"/>
              <a:gd name="connsiteX56" fmla="*/ 1849738 w 2115901"/>
              <a:gd name="connsiteY56" fmla="*/ 380463 h 1257300"/>
              <a:gd name="connsiteX57" fmla="*/ 1784950 w 2115901"/>
              <a:gd name="connsiteY57" fmla="*/ 388101 h 1257300"/>
              <a:gd name="connsiteX58" fmla="*/ 1743255 w 2115901"/>
              <a:gd name="connsiteY58" fmla="*/ 400050 h 1257300"/>
              <a:gd name="connsiteX59" fmla="*/ 1719373 w 2115901"/>
              <a:gd name="connsiteY59" fmla="*/ 425573 h 1257300"/>
              <a:gd name="connsiteX60" fmla="*/ 1681613 w 2115901"/>
              <a:gd name="connsiteY60" fmla="*/ 447589 h 1257300"/>
              <a:gd name="connsiteX61" fmla="*/ 1657530 w 2115901"/>
              <a:gd name="connsiteY61" fmla="*/ 457380 h 1257300"/>
              <a:gd name="connsiteX62" fmla="*/ 1628775 w 2115901"/>
              <a:gd name="connsiteY62" fmla="*/ 342900 h 1257300"/>
              <a:gd name="connsiteX63" fmla="*/ 1628775 w 2115901"/>
              <a:gd name="connsiteY63" fmla="*/ 257175 h 1257300"/>
              <a:gd name="connsiteX64" fmla="*/ 1643063 w 2115901"/>
              <a:gd name="connsiteY64" fmla="*/ 200025 h 1257300"/>
              <a:gd name="connsiteX65" fmla="*/ 1657350 w 2115901"/>
              <a:gd name="connsiteY65" fmla="*/ 128588 h 1257300"/>
              <a:gd name="connsiteX66" fmla="*/ 1657350 w 2115901"/>
              <a:gd name="connsiteY66" fmla="*/ 14288 h 1257300"/>
              <a:gd name="connsiteX67" fmla="*/ 1671638 w 2115901"/>
              <a:gd name="connsiteY67" fmla="*/ 0 h 1257300"/>
              <a:gd name="connsiteX68" fmla="*/ 0 w 2115901"/>
              <a:gd name="connsiteY68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77024 w 2115901"/>
              <a:gd name="connsiteY27" fmla="*/ 1099437 h 1257300"/>
              <a:gd name="connsiteX28" fmla="*/ 1095289 w 2115901"/>
              <a:gd name="connsiteY28" fmla="*/ 1112988 h 1257300"/>
              <a:gd name="connsiteX29" fmla="*/ 1065900 w 2115901"/>
              <a:gd name="connsiteY29" fmla="*/ 1137338 h 1257300"/>
              <a:gd name="connsiteX30" fmla="*/ 1056825 w 2115901"/>
              <a:gd name="connsiteY30" fmla="*/ 1193864 h 1257300"/>
              <a:gd name="connsiteX31" fmla="*/ 1042988 w 2115901"/>
              <a:gd name="connsiteY31" fmla="*/ 1243013 h 1257300"/>
              <a:gd name="connsiteX32" fmla="*/ 1228725 w 2115901"/>
              <a:gd name="connsiteY32" fmla="*/ 1243013 h 1257300"/>
              <a:gd name="connsiteX33" fmla="*/ 1343025 w 2115901"/>
              <a:gd name="connsiteY33" fmla="*/ 1243013 h 1257300"/>
              <a:gd name="connsiteX34" fmla="*/ 1443038 w 2115901"/>
              <a:gd name="connsiteY34" fmla="*/ 1214438 h 1257300"/>
              <a:gd name="connsiteX35" fmla="*/ 1543050 w 2115901"/>
              <a:gd name="connsiteY35" fmla="*/ 1228725 h 1257300"/>
              <a:gd name="connsiteX36" fmla="*/ 1628775 w 2115901"/>
              <a:gd name="connsiteY36" fmla="*/ 1228725 h 1257300"/>
              <a:gd name="connsiteX37" fmla="*/ 1657350 w 2115901"/>
              <a:gd name="connsiteY37" fmla="*/ 1185863 h 1257300"/>
              <a:gd name="connsiteX38" fmla="*/ 1657350 w 2115901"/>
              <a:gd name="connsiteY38" fmla="*/ 1100138 h 1257300"/>
              <a:gd name="connsiteX39" fmla="*/ 1657350 w 2115901"/>
              <a:gd name="connsiteY39" fmla="*/ 1100138 h 1257300"/>
              <a:gd name="connsiteX40" fmla="*/ 1643063 w 2115901"/>
              <a:gd name="connsiteY40" fmla="*/ 914400 h 1257300"/>
              <a:gd name="connsiteX41" fmla="*/ 1643063 w 2115901"/>
              <a:gd name="connsiteY41" fmla="*/ 857250 h 1257300"/>
              <a:gd name="connsiteX42" fmla="*/ 1628775 w 2115901"/>
              <a:gd name="connsiteY42" fmla="*/ 785813 h 1257300"/>
              <a:gd name="connsiteX43" fmla="*/ 1628775 w 2115901"/>
              <a:gd name="connsiteY43" fmla="*/ 785813 h 1257300"/>
              <a:gd name="connsiteX44" fmla="*/ 1743075 w 2115901"/>
              <a:gd name="connsiteY44" fmla="*/ 828675 h 1257300"/>
              <a:gd name="connsiteX45" fmla="*/ 1785938 w 2115901"/>
              <a:gd name="connsiteY45" fmla="*/ 842963 h 1257300"/>
              <a:gd name="connsiteX46" fmla="*/ 1843088 w 2115901"/>
              <a:gd name="connsiteY46" fmla="*/ 847725 h 1257300"/>
              <a:gd name="connsiteX47" fmla="*/ 1900238 w 2115901"/>
              <a:gd name="connsiteY47" fmla="*/ 857250 h 1257300"/>
              <a:gd name="connsiteX48" fmla="*/ 1971675 w 2115901"/>
              <a:gd name="connsiteY48" fmla="*/ 814388 h 1257300"/>
              <a:gd name="connsiteX49" fmla="*/ 2028825 w 2115901"/>
              <a:gd name="connsiteY49" fmla="*/ 757238 h 1257300"/>
              <a:gd name="connsiteX50" fmla="*/ 2072138 w 2115901"/>
              <a:gd name="connsiteY50" fmla="*/ 716713 h 1257300"/>
              <a:gd name="connsiteX51" fmla="*/ 2115901 w 2115901"/>
              <a:gd name="connsiteY51" fmla="*/ 626675 h 1257300"/>
              <a:gd name="connsiteX52" fmla="*/ 2103951 w 2115901"/>
              <a:gd name="connsiteY52" fmla="*/ 552276 h 1257300"/>
              <a:gd name="connsiteX53" fmla="*/ 2072675 w 2115901"/>
              <a:gd name="connsiteY53" fmla="*/ 503474 h 1257300"/>
              <a:gd name="connsiteX54" fmla="*/ 2038350 w 2115901"/>
              <a:gd name="connsiteY54" fmla="*/ 452438 h 1257300"/>
              <a:gd name="connsiteX55" fmla="*/ 1957388 w 2115901"/>
              <a:gd name="connsiteY55" fmla="*/ 400050 h 1257300"/>
              <a:gd name="connsiteX56" fmla="*/ 1900238 w 2115901"/>
              <a:gd name="connsiteY56" fmla="*/ 385763 h 1257300"/>
              <a:gd name="connsiteX57" fmla="*/ 1849738 w 2115901"/>
              <a:gd name="connsiteY57" fmla="*/ 380463 h 1257300"/>
              <a:gd name="connsiteX58" fmla="*/ 1784950 w 2115901"/>
              <a:gd name="connsiteY58" fmla="*/ 388101 h 1257300"/>
              <a:gd name="connsiteX59" fmla="*/ 1743255 w 2115901"/>
              <a:gd name="connsiteY59" fmla="*/ 400050 h 1257300"/>
              <a:gd name="connsiteX60" fmla="*/ 1719373 w 2115901"/>
              <a:gd name="connsiteY60" fmla="*/ 425573 h 1257300"/>
              <a:gd name="connsiteX61" fmla="*/ 1681613 w 2115901"/>
              <a:gd name="connsiteY61" fmla="*/ 447589 h 1257300"/>
              <a:gd name="connsiteX62" fmla="*/ 1657530 w 2115901"/>
              <a:gd name="connsiteY62" fmla="*/ 457380 h 1257300"/>
              <a:gd name="connsiteX63" fmla="*/ 1628775 w 2115901"/>
              <a:gd name="connsiteY63" fmla="*/ 342900 h 1257300"/>
              <a:gd name="connsiteX64" fmla="*/ 1628775 w 2115901"/>
              <a:gd name="connsiteY64" fmla="*/ 257175 h 1257300"/>
              <a:gd name="connsiteX65" fmla="*/ 1643063 w 2115901"/>
              <a:gd name="connsiteY65" fmla="*/ 200025 h 1257300"/>
              <a:gd name="connsiteX66" fmla="*/ 1657350 w 2115901"/>
              <a:gd name="connsiteY66" fmla="*/ 128588 h 1257300"/>
              <a:gd name="connsiteX67" fmla="*/ 1657350 w 2115901"/>
              <a:gd name="connsiteY67" fmla="*/ 14288 h 1257300"/>
              <a:gd name="connsiteX68" fmla="*/ 1671638 w 2115901"/>
              <a:gd name="connsiteY68" fmla="*/ 0 h 1257300"/>
              <a:gd name="connsiteX69" fmla="*/ 0 w 2115901"/>
              <a:gd name="connsiteY69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87288 w 2115901"/>
              <a:gd name="connsiteY25" fmla="*/ 1043974 h 1257300"/>
              <a:gd name="connsiteX26" fmla="*/ 1085314 w 2115901"/>
              <a:gd name="connsiteY26" fmla="*/ 1076239 h 1257300"/>
              <a:gd name="connsiteX27" fmla="*/ 1077024 w 2115901"/>
              <a:gd name="connsiteY27" fmla="*/ 1086136 h 1257300"/>
              <a:gd name="connsiteX28" fmla="*/ 1095289 w 2115901"/>
              <a:gd name="connsiteY28" fmla="*/ 1112988 h 1257300"/>
              <a:gd name="connsiteX29" fmla="*/ 1065900 w 2115901"/>
              <a:gd name="connsiteY29" fmla="*/ 1137338 h 1257300"/>
              <a:gd name="connsiteX30" fmla="*/ 1056825 w 2115901"/>
              <a:gd name="connsiteY30" fmla="*/ 1193864 h 1257300"/>
              <a:gd name="connsiteX31" fmla="*/ 1042988 w 2115901"/>
              <a:gd name="connsiteY31" fmla="*/ 1243013 h 1257300"/>
              <a:gd name="connsiteX32" fmla="*/ 1228725 w 2115901"/>
              <a:gd name="connsiteY32" fmla="*/ 1243013 h 1257300"/>
              <a:gd name="connsiteX33" fmla="*/ 1343025 w 2115901"/>
              <a:gd name="connsiteY33" fmla="*/ 1243013 h 1257300"/>
              <a:gd name="connsiteX34" fmla="*/ 1443038 w 2115901"/>
              <a:gd name="connsiteY34" fmla="*/ 1214438 h 1257300"/>
              <a:gd name="connsiteX35" fmla="*/ 1543050 w 2115901"/>
              <a:gd name="connsiteY35" fmla="*/ 1228725 h 1257300"/>
              <a:gd name="connsiteX36" fmla="*/ 1628775 w 2115901"/>
              <a:gd name="connsiteY36" fmla="*/ 1228725 h 1257300"/>
              <a:gd name="connsiteX37" fmla="*/ 1657350 w 2115901"/>
              <a:gd name="connsiteY37" fmla="*/ 1185863 h 1257300"/>
              <a:gd name="connsiteX38" fmla="*/ 1657350 w 2115901"/>
              <a:gd name="connsiteY38" fmla="*/ 1100138 h 1257300"/>
              <a:gd name="connsiteX39" fmla="*/ 1657350 w 2115901"/>
              <a:gd name="connsiteY39" fmla="*/ 1100138 h 1257300"/>
              <a:gd name="connsiteX40" fmla="*/ 1643063 w 2115901"/>
              <a:gd name="connsiteY40" fmla="*/ 914400 h 1257300"/>
              <a:gd name="connsiteX41" fmla="*/ 1643063 w 2115901"/>
              <a:gd name="connsiteY41" fmla="*/ 857250 h 1257300"/>
              <a:gd name="connsiteX42" fmla="*/ 1628775 w 2115901"/>
              <a:gd name="connsiteY42" fmla="*/ 785813 h 1257300"/>
              <a:gd name="connsiteX43" fmla="*/ 1628775 w 2115901"/>
              <a:gd name="connsiteY43" fmla="*/ 785813 h 1257300"/>
              <a:gd name="connsiteX44" fmla="*/ 1743075 w 2115901"/>
              <a:gd name="connsiteY44" fmla="*/ 828675 h 1257300"/>
              <a:gd name="connsiteX45" fmla="*/ 1785938 w 2115901"/>
              <a:gd name="connsiteY45" fmla="*/ 842963 h 1257300"/>
              <a:gd name="connsiteX46" fmla="*/ 1843088 w 2115901"/>
              <a:gd name="connsiteY46" fmla="*/ 847725 h 1257300"/>
              <a:gd name="connsiteX47" fmla="*/ 1900238 w 2115901"/>
              <a:gd name="connsiteY47" fmla="*/ 857250 h 1257300"/>
              <a:gd name="connsiteX48" fmla="*/ 1971675 w 2115901"/>
              <a:gd name="connsiteY48" fmla="*/ 814388 h 1257300"/>
              <a:gd name="connsiteX49" fmla="*/ 2028825 w 2115901"/>
              <a:gd name="connsiteY49" fmla="*/ 757238 h 1257300"/>
              <a:gd name="connsiteX50" fmla="*/ 2072138 w 2115901"/>
              <a:gd name="connsiteY50" fmla="*/ 716713 h 1257300"/>
              <a:gd name="connsiteX51" fmla="*/ 2115901 w 2115901"/>
              <a:gd name="connsiteY51" fmla="*/ 626675 h 1257300"/>
              <a:gd name="connsiteX52" fmla="*/ 2103951 w 2115901"/>
              <a:gd name="connsiteY52" fmla="*/ 552276 h 1257300"/>
              <a:gd name="connsiteX53" fmla="*/ 2072675 w 2115901"/>
              <a:gd name="connsiteY53" fmla="*/ 503474 h 1257300"/>
              <a:gd name="connsiteX54" fmla="*/ 2038350 w 2115901"/>
              <a:gd name="connsiteY54" fmla="*/ 452438 h 1257300"/>
              <a:gd name="connsiteX55" fmla="*/ 1957388 w 2115901"/>
              <a:gd name="connsiteY55" fmla="*/ 400050 h 1257300"/>
              <a:gd name="connsiteX56" fmla="*/ 1900238 w 2115901"/>
              <a:gd name="connsiteY56" fmla="*/ 385763 h 1257300"/>
              <a:gd name="connsiteX57" fmla="*/ 1849738 w 2115901"/>
              <a:gd name="connsiteY57" fmla="*/ 380463 h 1257300"/>
              <a:gd name="connsiteX58" fmla="*/ 1784950 w 2115901"/>
              <a:gd name="connsiteY58" fmla="*/ 388101 h 1257300"/>
              <a:gd name="connsiteX59" fmla="*/ 1743255 w 2115901"/>
              <a:gd name="connsiteY59" fmla="*/ 400050 h 1257300"/>
              <a:gd name="connsiteX60" fmla="*/ 1719373 w 2115901"/>
              <a:gd name="connsiteY60" fmla="*/ 425573 h 1257300"/>
              <a:gd name="connsiteX61" fmla="*/ 1681613 w 2115901"/>
              <a:gd name="connsiteY61" fmla="*/ 447589 h 1257300"/>
              <a:gd name="connsiteX62" fmla="*/ 1657530 w 2115901"/>
              <a:gd name="connsiteY62" fmla="*/ 457380 h 1257300"/>
              <a:gd name="connsiteX63" fmla="*/ 1628775 w 2115901"/>
              <a:gd name="connsiteY63" fmla="*/ 342900 h 1257300"/>
              <a:gd name="connsiteX64" fmla="*/ 1628775 w 2115901"/>
              <a:gd name="connsiteY64" fmla="*/ 257175 h 1257300"/>
              <a:gd name="connsiteX65" fmla="*/ 1643063 w 2115901"/>
              <a:gd name="connsiteY65" fmla="*/ 200025 h 1257300"/>
              <a:gd name="connsiteX66" fmla="*/ 1657350 w 2115901"/>
              <a:gd name="connsiteY66" fmla="*/ 128588 h 1257300"/>
              <a:gd name="connsiteX67" fmla="*/ 1657350 w 2115901"/>
              <a:gd name="connsiteY67" fmla="*/ 14288 h 1257300"/>
              <a:gd name="connsiteX68" fmla="*/ 1671638 w 2115901"/>
              <a:gd name="connsiteY68" fmla="*/ 0 h 1257300"/>
              <a:gd name="connsiteX69" fmla="*/ 0 w 2115901"/>
              <a:gd name="connsiteY69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77024 w 2115901"/>
              <a:gd name="connsiteY27" fmla="*/ 1086136 h 1257300"/>
              <a:gd name="connsiteX28" fmla="*/ 1095289 w 2115901"/>
              <a:gd name="connsiteY28" fmla="*/ 1112988 h 1257300"/>
              <a:gd name="connsiteX29" fmla="*/ 1065900 w 2115901"/>
              <a:gd name="connsiteY29" fmla="*/ 1137338 h 1257300"/>
              <a:gd name="connsiteX30" fmla="*/ 1056825 w 2115901"/>
              <a:gd name="connsiteY30" fmla="*/ 1193864 h 1257300"/>
              <a:gd name="connsiteX31" fmla="*/ 1042988 w 2115901"/>
              <a:gd name="connsiteY31" fmla="*/ 1243013 h 1257300"/>
              <a:gd name="connsiteX32" fmla="*/ 1228725 w 2115901"/>
              <a:gd name="connsiteY32" fmla="*/ 1243013 h 1257300"/>
              <a:gd name="connsiteX33" fmla="*/ 1343025 w 2115901"/>
              <a:gd name="connsiteY33" fmla="*/ 1243013 h 1257300"/>
              <a:gd name="connsiteX34" fmla="*/ 1443038 w 2115901"/>
              <a:gd name="connsiteY34" fmla="*/ 1214438 h 1257300"/>
              <a:gd name="connsiteX35" fmla="*/ 1543050 w 2115901"/>
              <a:gd name="connsiteY35" fmla="*/ 1228725 h 1257300"/>
              <a:gd name="connsiteX36" fmla="*/ 1628775 w 2115901"/>
              <a:gd name="connsiteY36" fmla="*/ 1228725 h 1257300"/>
              <a:gd name="connsiteX37" fmla="*/ 1657350 w 2115901"/>
              <a:gd name="connsiteY37" fmla="*/ 1185863 h 1257300"/>
              <a:gd name="connsiteX38" fmla="*/ 1657350 w 2115901"/>
              <a:gd name="connsiteY38" fmla="*/ 1100138 h 1257300"/>
              <a:gd name="connsiteX39" fmla="*/ 1657350 w 2115901"/>
              <a:gd name="connsiteY39" fmla="*/ 1100138 h 1257300"/>
              <a:gd name="connsiteX40" fmla="*/ 1643063 w 2115901"/>
              <a:gd name="connsiteY40" fmla="*/ 914400 h 1257300"/>
              <a:gd name="connsiteX41" fmla="*/ 1643063 w 2115901"/>
              <a:gd name="connsiteY41" fmla="*/ 857250 h 1257300"/>
              <a:gd name="connsiteX42" fmla="*/ 1628775 w 2115901"/>
              <a:gd name="connsiteY42" fmla="*/ 785813 h 1257300"/>
              <a:gd name="connsiteX43" fmla="*/ 1628775 w 2115901"/>
              <a:gd name="connsiteY43" fmla="*/ 785813 h 1257300"/>
              <a:gd name="connsiteX44" fmla="*/ 1743075 w 2115901"/>
              <a:gd name="connsiteY44" fmla="*/ 828675 h 1257300"/>
              <a:gd name="connsiteX45" fmla="*/ 1785938 w 2115901"/>
              <a:gd name="connsiteY45" fmla="*/ 842963 h 1257300"/>
              <a:gd name="connsiteX46" fmla="*/ 1843088 w 2115901"/>
              <a:gd name="connsiteY46" fmla="*/ 847725 h 1257300"/>
              <a:gd name="connsiteX47" fmla="*/ 1900238 w 2115901"/>
              <a:gd name="connsiteY47" fmla="*/ 857250 h 1257300"/>
              <a:gd name="connsiteX48" fmla="*/ 1971675 w 2115901"/>
              <a:gd name="connsiteY48" fmla="*/ 814388 h 1257300"/>
              <a:gd name="connsiteX49" fmla="*/ 2028825 w 2115901"/>
              <a:gd name="connsiteY49" fmla="*/ 757238 h 1257300"/>
              <a:gd name="connsiteX50" fmla="*/ 2072138 w 2115901"/>
              <a:gd name="connsiteY50" fmla="*/ 716713 h 1257300"/>
              <a:gd name="connsiteX51" fmla="*/ 2115901 w 2115901"/>
              <a:gd name="connsiteY51" fmla="*/ 626675 h 1257300"/>
              <a:gd name="connsiteX52" fmla="*/ 2103951 w 2115901"/>
              <a:gd name="connsiteY52" fmla="*/ 552276 h 1257300"/>
              <a:gd name="connsiteX53" fmla="*/ 2072675 w 2115901"/>
              <a:gd name="connsiteY53" fmla="*/ 503474 h 1257300"/>
              <a:gd name="connsiteX54" fmla="*/ 2038350 w 2115901"/>
              <a:gd name="connsiteY54" fmla="*/ 452438 h 1257300"/>
              <a:gd name="connsiteX55" fmla="*/ 1957388 w 2115901"/>
              <a:gd name="connsiteY55" fmla="*/ 400050 h 1257300"/>
              <a:gd name="connsiteX56" fmla="*/ 1900238 w 2115901"/>
              <a:gd name="connsiteY56" fmla="*/ 385763 h 1257300"/>
              <a:gd name="connsiteX57" fmla="*/ 1849738 w 2115901"/>
              <a:gd name="connsiteY57" fmla="*/ 380463 h 1257300"/>
              <a:gd name="connsiteX58" fmla="*/ 1784950 w 2115901"/>
              <a:gd name="connsiteY58" fmla="*/ 388101 h 1257300"/>
              <a:gd name="connsiteX59" fmla="*/ 1743255 w 2115901"/>
              <a:gd name="connsiteY59" fmla="*/ 400050 h 1257300"/>
              <a:gd name="connsiteX60" fmla="*/ 1719373 w 2115901"/>
              <a:gd name="connsiteY60" fmla="*/ 425573 h 1257300"/>
              <a:gd name="connsiteX61" fmla="*/ 1681613 w 2115901"/>
              <a:gd name="connsiteY61" fmla="*/ 447589 h 1257300"/>
              <a:gd name="connsiteX62" fmla="*/ 1657530 w 2115901"/>
              <a:gd name="connsiteY62" fmla="*/ 457380 h 1257300"/>
              <a:gd name="connsiteX63" fmla="*/ 1628775 w 2115901"/>
              <a:gd name="connsiteY63" fmla="*/ 342900 h 1257300"/>
              <a:gd name="connsiteX64" fmla="*/ 1628775 w 2115901"/>
              <a:gd name="connsiteY64" fmla="*/ 257175 h 1257300"/>
              <a:gd name="connsiteX65" fmla="*/ 1643063 w 2115901"/>
              <a:gd name="connsiteY65" fmla="*/ 200025 h 1257300"/>
              <a:gd name="connsiteX66" fmla="*/ 1657350 w 2115901"/>
              <a:gd name="connsiteY66" fmla="*/ 128588 h 1257300"/>
              <a:gd name="connsiteX67" fmla="*/ 1657350 w 2115901"/>
              <a:gd name="connsiteY67" fmla="*/ 14288 h 1257300"/>
              <a:gd name="connsiteX68" fmla="*/ 1671638 w 2115901"/>
              <a:gd name="connsiteY68" fmla="*/ 0 h 1257300"/>
              <a:gd name="connsiteX69" fmla="*/ 0 w 2115901"/>
              <a:gd name="connsiteY69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95289 w 2115901"/>
              <a:gd name="connsiteY28" fmla="*/ 1112988 h 1257300"/>
              <a:gd name="connsiteX29" fmla="*/ 1065900 w 2115901"/>
              <a:gd name="connsiteY29" fmla="*/ 1137338 h 1257300"/>
              <a:gd name="connsiteX30" fmla="*/ 1056825 w 2115901"/>
              <a:gd name="connsiteY30" fmla="*/ 1193864 h 1257300"/>
              <a:gd name="connsiteX31" fmla="*/ 1042988 w 2115901"/>
              <a:gd name="connsiteY31" fmla="*/ 1243013 h 1257300"/>
              <a:gd name="connsiteX32" fmla="*/ 1228725 w 2115901"/>
              <a:gd name="connsiteY32" fmla="*/ 1243013 h 1257300"/>
              <a:gd name="connsiteX33" fmla="*/ 1343025 w 2115901"/>
              <a:gd name="connsiteY33" fmla="*/ 1243013 h 1257300"/>
              <a:gd name="connsiteX34" fmla="*/ 1443038 w 2115901"/>
              <a:gd name="connsiteY34" fmla="*/ 1214438 h 1257300"/>
              <a:gd name="connsiteX35" fmla="*/ 1543050 w 2115901"/>
              <a:gd name="connsiteY35" fmla="*/ 1228725 h 1257300"/>
              <a:gd name="connsiteX36" fmla="*/ 1628775 w 2115901"/>
              <a:gd name="connsiteY36" fmla="*/ 1228725 h 1257300"/>
              <a:gd name="connsiteX37" fmla="*/ 1657350 w 2115901"/>
              <a:gd name="connsiteY37" fmla="*/ 1185863 h 1257300"/>
              <a:gd name="connsiteX38" fmla="*/ 1657350 w 2115901"/>
              <a:gd name="connsiteY38" fmla="*/ 1100138 h 1257300"/>
              <a:gd name="connsiteX39" fmla="*/ 1657350 w 2115901"/>
              <a:gd name="connsiteY39" fmla="*/ 1100138 h 1257300"/>
              <a:gd name="connsiteX40" fmla="*/ 1643063 w 2115901"/>
              <a:gd name="connsiteY40" fmla="*/ 914400 h 1257300"/>
              <a:gd name="connsiteX41" fmla="*/ 1643063 w 2115901"/>
              <a:gd name="connsiteY41" fmla="*/ 857250 h 1257300"/>
              <a:gd name="connsiteX42" fmla="*/ 1628775 w 2115901"/>
              <a:gd name="connsiteY42" fmla="*/ 785813 h 1257300"/>
              <a:gd name="connsiteX43" fmla="*/ 1628775 w 2115901"/>
              <a:gd name="connsiteY43" fmla="*/ 785813 h 1257300"/>
              <a:gd name="connsiteX44" fmla="*/ 1743075 w 2115901"/>
              <a:gd name="connsiteY44" fmla="*/ 828675 h 1257300"/>
              <a:gd name="connsiteX45" fmla="*/ 1785938 w 2115901"/>
              <a:gd name="connsiteY45" fmla="*/ 842963 h 1257300"/>
              <a:gd name="connsiteX46" fmla="*/ 1843088 w 2115901"/>
              <a:gd name="connsiteY46" fmla="*/ 847725 h 1257300"/>
              <a:gd name="connsiteX47" fmla="*/ 1900238 w 2115901"/>
              <a:gd name="connsiteY47" fmla="*/ 857250 h 1257300"/>
              <a:gd name="connsiteX48" fmla="*/ 1971675 w 2115901"/>
              <a:gd name="connsiteY48" fmla="*/ 814388 h 1257300"/>
              <a:gd name="connsiteX49" fmla="*/ 2028825 w 2115901"/>
              <a:gd name="connsiteY49" fmla="*/ 757238 h 1257300"/>
              <a:gd name="connsiteX50" fmla="*/ 2072138 w 2115901"/>
              <a:gd name="connsiteY50" fmla="*/ 716713 h 1257300"/>
              <a:gd name="connsiteX51" fmla="*/ 2115901 w 2115901"/>
              <a:gd name="connsiteY51" fmla="*/ 626675 h 1257300"/>
              <a:gd name="connsiteX52" fmla="*/ 2103951 w 2115901"/>
              <a:gd name="connsiteY52" fmla="*/ 552276 h 1257300"/>
              <a:gd name="connsiteX53" fmla="*/ 2072675 w 2115901"/>
              <a:gd name="connsiteY53" fmla="*/ 503474 h 1257300"/>
              <a:gd name="connsiteX54" fmla="*/ 2038350 w 2115901"/>
              <a:gd name="connsiteY54" fmla="*/ 452438 h 1257300"/>
              <a:gd name="connsiteX55" fmla="*/ 1957388 w 2115901"/>
              <a:gd name="connsiteY55" fmla="*/ 400050 h 1257300"/>
              <a:gd name="connsiteX56" fmla="*/ 1900238 w 2115901"/>
              <a:gd name="connsiteY56" fmla="*/ 385763 h 1257300"/>
              <a:gd name="connsiteX57" fmla="*/ 1849738 w 2115901"/>
              <a:gd name="connsiteY57" fmla="*/ 380463 h 1257300"/>
              <a:gd name="connsiteX58" fmla="*/ 1784950 w 2115901"/>
              <a:gd name="connsiteY58" fmla="*/ 388101 h 1257300"/>
              <a:gd name="connsiteX59" fmla="*/ 1743255 w 2115901"/>
              <a:gd name="connsiteY59" fmla="*/ 400050 h 1257300"/>
              <a:gd name="connsiteX60" fmla="*/ 1719373 w 2115901"/>
              <a:gd name="connsiteY60" fmla="*/ 425573 h 1257300"/>
              <a:gd name="connsiteX61" fmla="*/ 1681613 w 2115901"/>
              <a:gd name="connsiteY61" fmla="*/ 447589 h 1257300"/>
              <a:gd name="connsiteX62" fmla="*/ 1657530 w 2115901"/>
              <a:gd name="connsiteY62" fmla="*/ 457380 h 1257300"/>
              <a:gd name="connsiteX63" fmla="*/ 1628775 w 2115901"/>
              <a:gd name="connsiteY63" fmla="*/ 342900 h 1257300"/>
              <a:gd name="connsiteX64" fmla="*/ 1628775 w 2115901"/>
              <a:gd name="connsiteY64" fmla="*/ 257175 h 1257300"/>
              <a:gd name="connsiteX65" fmla="*/ 1643063 w 2115901"/>
              <a:gd name="connsiteY65" fmla="*/ 200025 h 1257300"/>
              <a:gd name="connsiteX66" fmla="*/ 1657350 w 2115901"/>
              <a:gd name="connsiteY66" fmla="*/ 128588 h 1257300"/>
              <a:gd name="connsiteX67" fmla="*/ 1657350 w 2115901"/>
              <a:gd name="connsiteY67" fmla="*/ 14288 h 1257300"/>
              <a:gd name="connsiteX68" fmla="*/ 1671638 w 2115901"/>
              <a:gd name="connsiteY68" fmla="*/ 0 h 1257300"/>
              <a:gd name="connsiteX69" fmla="*/ 0 w 2115901"/>
              <a:gd name="connsiteY69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101939 w 2115901"/>
              <a:gd name="connsiteY28" fmla="*/ 1136263 h 1257300"/>
              <a:gd name="connsiteX29" fmla="*/ 1065900 w 2115901"/>
              <a:gd name="connsiteY29" fmla="*/ 1137338 h 1257300"/>
              <a:gd name="connsiteX30" fmla="*/ 1056825 w 2115901"/>
              <a:gd name="connsiteY30" fmla="*/ 1193864 h 1257300"/>
              <a:gd name="connsiteX31" fmla="*/ 1042988 w 2115901"/>
              <a:gd name="connsiteY31" fmla="*/ 1243013 h 1257300"/>
              <a:gd name="connsiteX32" fmla="*/ 1228725 w 2115901"/>
              <a:gd name="connsiteY32" fmla="*/ 1243013 h 1257300"/>
              <a:gd name="connsiteX33" fmla="*/ 1343025 w 2115901"/>
              <a:gd name="connsiteY33" fmla="*/ 1243013 h 1257300"/>
              <a:gd name="connsiteX34" fmla="*/ 1443038 w 2115901"/>
              <a:gd name="connsiteY34" fmla="*/ 1214438 h 1257300"/>
              <a:gd name="connsiteX35" fmla="*/ 1543050 w 2115901"/>
              <a:gd name="connsiteY35" fmla="*/ 1228725 h 1257300"/>
              <a:gd name="connsiteX36" fmla="*/ 1628775 w 2115901"/>
              <a:gd name="connsiteY36" fmla="*/ 1228725 h 1257300"/>
              <a:gd name="connsiteX37" fmla="*/ 1657350 w 2115901"/>
              <a:gd name="connsiteY37" fmla="*/ 1185863 h 1257300"/>
              <a:gd name="connsiteX38" fmla="*/ 1657350 w 2115901"/>
              <a:gd name="connsiteY38" fmla="*/ 1100138 h 1257300"/>
              <a:gd name="connsiteX39" fmla="*/ 1657350 w 2115901"/>
              <a:gd name="connsiteY39" fmla="*/ 1100138 h 1257300"/>
              <a:gd name="connsiteX40" fmla="*/ 1643063 w 2115901"/>
              <a:gd name="connsiteY40" fmla="*/ 914400 h 1257300"/>
              <a:gd name="connsiteX41" fmla="*/ 1643063 w 2115901"/>
              <a:gd name="connsiteY41" fmla="*/ 857250 h 1257300"/>
              <a:gd name="connsiteX42" fmla="*/ 1628775 w 2115901"/>
              <a:gd name="connsiteY42" fmla="*/ 785813 h 1257300"/>
              <a:gd name="connsiteX43" fmla="*/ 1628775 w 2115901"/>
              <a:gd name="connsiteY43" fmla="*/ 785813 h 1257300"/>
              <a:gd name="connsiteX44" fmla="*/ 1743075 w 2115901"/>
              <a:gd name="connsiteY44" fmla="*/ 828675 h 1257300"/>
              <a:gd name="connsiteX45" fmla="*/ 1785938 w 2115901"/>
              <a:gd name="connsiteY45" fmla="*/ 842963 h 1257300"/>
              <a:gd name="connsiteX46" fmla="*/ 1843088 w 2115901"/>
              <a:gd name="connsiteY46" fmla="*/ 847725 h 1257300"/>
              <a:gd name="connsiteX47" fmla="*/ 1900238 w 2115901"/>
              <a:gd name="connsiteY47" fmla="*/ 857250 h 1257300"/>
              <a:gd name="connsiteX48" fmla="*/ 1971675 w 2115901"/>
              <a:gd name="connsiteY48" fmla="*/ 814388 h 1257300"/>
              <a:gd name="connsiteX49" fmla="*/ 2028825 w 2115901"/>
              <a:gd name="connsiteY49" fmla="*/ 757238 h 1257300"/>
              <a:gd name="connsiteX50" fmla="*/ 2072138 w 2115901"/>
              <a:gd name="connsiteY50" fmla="*/ 716713 h 1257300"/>
              <a:gd name="connsiteX51" fmla="*/ 2115901 w 2115901"/>
              <a:gd name="connsiteY51" fmla="*/ 626675 h 1257300"/>
              <a:gd name="connsiteX52" fmla="*/ 2103951 w 2115901"/>
              <a:gd name="connsiteY52" fmla="*/ 552276 h 1257300"/>
              <a:gd name="connsiteX53" fmla="*/ 2072675 w 2115901"/>
              <a:gd name="connsiteY53" fmla="*/ 503474 h 1257300"/>
              <a:gd name="connsiteX54" fmla="*/ 2038350 w 2115901"/>
              <a:gd name="connsiteY54" fmla="*/ 452438 h 1257300"/>
              <a:gd name="connsiteX55" fmla="*/ 1957388 w 2115901"/>
              <a:gd name="connsiteY55" fmla="*/ 400050 h 1257300"/>
              <a:gd name="connsiteX56" fmla="*/ 1900238 w 2115901"/>
              <a:gd name="connsiteY56" fmla="*/ 385763 h 1257300"/>
              <a:gd name="connsiteX57" fmla="*/ 1849738 w 2115901"/>
              <a:gd name="connsiteY57" fmla="*/ 380463 h 1257300"/>
              <a:gd name="connsiteX58" fmla="*/ 1784950 w 2115901"/>
              <a:gd name="connsiteY58" fmla="*/ 388101 h 1257300"/>
              <a:gd name="connsiteX59" fmla="*/ 1743255 w 2115901"/>
              <a:gd name="connsiteY59" fmla="*/ 400050 h 1257300"/>
              <a:gd name="connsiteX60" fmla="*/ 1719373 w 2115901"/>
              <a:gd name="connsiteY60" fmla="*/ 425573 h 1257300"/>
              <a:gd name="connsiteX61" fmla="*/ 1681613 w 2115901"/>
              <a:gd name="connsiteY61" fmla="*/ 447589 h 1257300"/>
              <a:gd name="connsiteX62" fmla="*/ 1657530 w 2115901"/>
              <a:gd name="connsiteY62" fmla="*/ 457380 h 1257300"/>
              <a:gd name="connsiteX63" fmla="*/ 1628775 w 2115901"/>
              <a:gd name="connsiteY63" fmla="*/ 342900 h 1257300"/>
              <a:gd name="connsiteX64" fmla="*/ 1628775 w 2115901"/>
              <a:gd name="connsiteY64" fmla="*/ 257175 h 1257300"/>
              <a:gd name="connsiteX65" fmla="*/ 1643063 w 2115901"/>
              <a:gd name="connsiteY65" fmla="*/ 200025 h 1257300"/>
              <a:gd name="connsiteX66" fmla="*/ 1657350 w 2115901"/>
              <a:gd name="connsiteY66" fmla="*/ 128588 h 1257300"/>
              <a:gd name="connsiteX67" fmla="*/ 1657350 w 2115901"/>
              <a:gd name="connsiteY67" fmla="*/ 14288 h 1257300"/>
              <a:gd name="connsiteX68" fmla="*/ 1671638 w 2115901"/>
              <a:gd name="connsiteY68" fmla="*/ 0 h 1257300"/>
              <a:gd name="connsiteX69" fmla="*/ 0 w 2115901"/>
              <a:gd name="connsiteY69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101939 w 2115901"/>
              <a:gd name="connsiteY29" fmla="*/ 1136263 h 1257300"/>
              <a:gd name="connsiteX30" fmla="*/ 1065900 w 2115901"/>
              <a:gd name="connsiteY30" fmla="*/ 1137338 h 1257300"/>
              <a:gd name="connsiteX31" fmla="*/ 1056825 w 2115901"/>
              <a:gd name="connsiteY31" fmla="*/ 1193864 h 1257300"/>
              <a:gd name="connsiteX32" fmla="*/ 1042988 w 2115901"/>
              <a:gd name="connsiteY32" fmla="*/ 1243013 h 1257300"/>
              <a:gd name="connsiteX33" fmla="*/ 1228725 w 2115901"/>
              <a:gd name="connsiteY33" fmla="*/ 1243013 h 1257300"/>
              <a:gd name="connsiteX34" fmla="*/ 1343025 w 2115901"/>
              <a:gd name="connsiteY34" fmla="*/ 1243013 h 1257300"/>
              <a:gd name="connsiteX35" fmla="*/ 1443038 w 2115901"/>
              <a:gd name="connsiteY35" fmla="*/ 1214438 h 1257300"/>
              <a:gd name="connsiteX36" fmla="*/ 1543050 w 2115901"/>
              <a:gd name="connsiteY36" fmla="*/ 1228725 h 1257300"/>
              <a:gd name="connsiteX37" fmla="*/ 1628775 w 2115901"/>
              <a:gd name="connsiteY37" fmla="*/ 1228725 h 1257300"/>
              <a:gd name="connsiteX38" fmla="*/ 1657350 w 2115901"/>
              <a:gd name="connsiteY38" fmla="*/ 1185863 h 1257300"/>
              <a:gd name="connsiteX39" fmla="*/ 1657350 w 2115901"/>
              <a:gd name="connsiteY39" fmla="*/ 1100138 h 1257300"/>
              <a:gd name="connsiteX40" fmla="*/ 1657350 w 2115901"/>
              <a:gd name="connsiteY40" fmla="*/ 1100138 h 1257300"/>
              <a:gd name="connsiteX41" fmla="*/ 1643063 w 2115901"/>
              <a:gd name="connsiteY41" fmla="*/ 914400 h 1257300"/>
              <a:gd name="connsiteX42" fmla="*/ 1643063 w 2115901"/>
              <a:gd name="connsiteY42" fmla="*/ 857250 h 1257300"/>
              <a:gd name="connsiteX43" fmla="*/ 1628775 w 2115901"/>
              <a:gd name="connsiteY43" fmla="*/ 785813 h 1257300"/>
              <a:gd name="connsiteX44" fmla="*/ 1628775 w 2115901"/>
              <a:gd name="connsiteY44" fmla="*/ 785813 h 1257300"/>
              <a:gd name="connsiteX45" fmla="*/ 1743075 w 2115901"/>
              <a:gd name="connsiteY45" fmla="*/ 828675 h 1257300"/>
              <a:gd name="connsiteX46" fmla="*/ 1785938 w 2115901"/>
              <a:gd name="connsiteY46" fmla="*/ 842963 h 1257300"/>
              <a:gd name="connsiteX47" fmla="*/ 1843088 w 2115901"/>
              <a:gd name="connsiteY47" fmla="*/ 847725 h 1257300"/>
              <a:gd name="connsiteX48" fmla="*/ 1900238 w 2115901"/>
              <a:gd name="connsiteY48" fmla="*/ 857250 h 1257300"/>
              <a:gd name="connsiteX49" fmla="*/ 1971675 w 2115901"/>
              <a:gd name="connsiteY49" fmla="*/ 814388 h 1257300"/>
              <a:gd name="connsiteX50" fmla="*/ 2028825 w 2115901"/>
              <a:gd name="connsiteY50" fmla="*/ 757238 h 1257300"/>
              <a:gd name="connsiteX51" fmla="*/ 2072138 w 2115901"/>
              <a:gd name="connsiteY51" fmla="*/ 716713 h 1257300"/>
              <a:gd name="connsiteX52" fmla="*/ 2115901 w 2115901"/>
              <a:gd name="connsiteY52" fmla="*/ 626675 h 1257300"/>
              <a:gd name="connsiteX53" fmla="*/ 2103951 w 2115901"/>
              <a:gd name="connsiteY53" fmla="*/ 552276 h 1257300"/>
              <a:gd name="connsiteX54" fmla="*/ 2072675 w 2115901"/>
              <a:gd name="connsiteY54" fmla="*/ 503474 h 1257300"/>
              <a:gd name="connsiteX55" fmla="*/ 2038350 w 2115901"/>
              <a:gd name="connsiteY55" fmla="*/ 452438 h 1257300"/>
              <a:gd name="connsiteX56" fmla="*/ 1957388 w 2115901"/>
              <a:gd name="connsiteY56" fmla="*/ 400050 h 1257300"/>
              <a:gd name="connsiteX57" fmla="*/ 1900238 w 2115901"/>
              <a:gd name="connsiteY57" fmla="*/ 385763 h 1257300"/>
              <a:gd name="connsiteX58" fmla="*/ 1849738 w 2115901"/>
              <a:gd name="connsiteY58" fmla="*/ 380463 h 1257300"/>
              <a:gd name="connsiteX59" fmla="*/ 1784950 w 2115901"/>
              <a:gd name="connsiteY59" fmla="*/ 388101 h 1257300"/>
              <a:gd name="connsiteX60" fmla="*/ 1743255 w 2115901"/>
              <a:gd name="connsiteY60" fmla="*/ 400050 h 1257300"/>
              <a:gd name="connsiteX61" fmla="*/ 1719373 w 2115901"/>
              <a:gd name="connsiteY61" fmla="*/ 425573 h 1257300"/>
              <a:gd name="connsiteX62" fmla="*/ 1681613 w 2115901"/>
              <a:gd name="connsiteY62" fmla="*/ 447589 h 1257300"/>
              <a:gd name="connsiteX63" fmla="*/ 1657530 w 2115901"/>
              <a:gd name="connsiteY63" fmla="*/ 457380 h 1257300"/>
              <a:gd name="connsiteX64" fmla="*/ 1628775 w 2115901"/>
              <a:gd name="connsiteY64" fmla="*/ 342900 h 1257300"/>
              <a:gd name="connsiteX65" fmla="*/ 1628775 w 2115901"/>
              <a:gd name="connsiteY65" fmla="*/ 257175 h 1257300"/>
              <a:gd name="connsiteX66" fmla="*/ 1643063 w 2115901"/>
              <a:gd name="connsiteY66" fmla="*/ 200025 h 1257300"/>
              <a:gd name="connsiteX67" fmla="*/ 1657350 w 2115901"/>
              <a:gd name="connsiteY67" fmla="*/ 128588 h 1257300"/>
              <a:gd name="connsiteX68" fmla="*/ 1657350 w 2115901"/>
              <a:gd name="connsiteY68" fmla="*/ 14288 h 1257300"/>
              <a:gd name="connsiteX69" fmla="*/ 1671638 w 2115901"/>
              <a:gd name="connsiteY69" fmla="*/ 0 h 1257300"/>
              <a:gd name="connsiteX70" fmla="*/ 0 w 2115901"/>
              <a:gd name="connsiteY70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65900 w 2115901"/>
              <a:gd name="connsiteY30" fmla="*/ 1137338 h 1257300"/>
              <a:gd name="connsiteX31" fmla="*/ 1056825 w 2115901"/>
              <a:gd name="connsiteY31" fmla="*/ 1193864 h 1257300"/>
              <a:gd name="connsiteX32" fmla="*/ 1042988 w 2115901"/>
              <a:gd name="connsiteY32" fmla="*/ 1243013 h 1257300"/>
              <a:gd name="connsiteX33" fmla="*/ 1228725 w 2115901"/>
              <a:gd name="connsiteY33" fmla="*/ 1243013 h 1257300"/>
              <a:gd name="connsiteX34" fmla="*/ 1343025 w 2115901"/>
              <a:gd name="connsiteY34" fmla="*/ 1243013 h 1257300"/>
              <a:gd name="connsiteX35" fmla="*/ 1443038 w 2115901"/>
              <a:gd name="connsiteY35" fmla="*/ 1214438 h 1257300"/>
              <a:gd name="connsiteX36" fmla="*/ 1543050 w 2115901"/>
              <a:gd name="connsiteY36" fmla="*/ 1228725 h 1257300"/>
              <a:gd name="connsiteX37" fmla="*/ 1628775 w 2115901"/>
              <a:gd name="connsiteY37" fmla="*/ 1228725 h 1257300"/>
              <a:gd name="connsiteX38" fmla="*/ 1657350 w 2115901"/>
              <a:gd name="connsiteY38" fmla="*/ 1185863 h 1257300"/>
              <a:gd name="connsiteX39" fmla="*/ 1657350 w 2115901"/>
              <a:gd name="connsiteY39" fmla="*/ 1100138 h 1257300"/>
              <a:gd name="connsiteX40" fmla="*/ 1657350 w 2115901"/>
              <a:gd name="connsiteY40" fmla="*/ 1100138 h 1257300"/>
              <a:gd name="connsiteX41" fmla="*/ 1643063 w 2115901"/>
              <a:gd name="connsiteY41" fmla="*/ 914400 h 1257300"/>
              <a:gd name="connsiteX42" fmla="*/ 1643063 w 2115901"/>
              <a:gd name="connsiteY42" fmla="*/ 857250 h 1257300"/>
              <a:gd name="connsiteX43" fmla="*/ 1628775 w 2115901"/>
              <a:gd name="connsiteY43" fmla="*/ 785813 h 1257300"/>
              <a:gd name="connsiteX44" fmla="*/ 1628775 w 2115901"/>
              <a:gd name="connsiteY44" fmla="*/ 785813 h 1257300"/>
              <a:gd name="connsiteX45" fmla="*/ 1743075 w 2115901"/>
              <a:gd name="connsiteY45" fmla="*/ 828675 h 1257300"/>
              <a:gd name="connsiteX46" fmla="*/ 1785938 w 2115901"/>
              <a:gd name="connsiteY46" fmla="*/ 842963 h 1257300"/>
              <a:gd name="connsiteX47" fmla="*/ 1843088 w 2115901"/>
              <a:gd name="connsiteY47" fmla="*/ 847725 h 1257300"/>
              <a:gd name="connsiteX48" fmla="*/ 1900238 w 2115901"/>
              <a:gd name="connsiteY48" fmla="*/ 857250 h 1257300"/>
              <a:gd name="connsiteX49" fmla="*/ 1971675 w 2115901"/>
              <a:gd name="connsiteY49" fmla="*/ 814388 h 1257300"/>
              <a:gd name="connsiteX50" fmla="*/ 2028825 w 2115901"/>
              <a:gd name="connsiteY50" fmla="*/ 757238 h 1257300"/>
              <a:gd name="connsiteX51" fmla="*/ 2072138 w 2115901"/>
              <a:gd name="connsiteY51" fmla="*/ 716713 h 1257300"/>
              <a:gd name="connsiteX52" fmla="*/ 2115901 w 2115901"/>
              <a:gd name="connsiteY52" fmla="*/ 626675 h 1257300"/>
              <a:gd name="connsiteX53" fmla="*/ 2103951 w 2115901"/>
              <a:gd name="connsiteY53" fmla="*/ 552276 h 1257300"/>
              <a:gd name="connsiteX54" fmla="*/ 2072675 w 2115901"/>
              <a:gd name="connsiteY54" fmla="*/ 503474 h 1257300"/>
              <a:gd name="connsiteX55" fmla="*/ 2038350 w 2115901"/>
              <a:gd name="connsiteY55" fmla="*/ 452438 h 1257300"/>
              <a:gd name="connsiteX56" fmla="*/ 1957388 w 2115901"/>
              <a:gd name="connsiteY56" fmla="*/ 400050 h 1257300"/>
              <a:gd name="connsiteX57" fmla="*/ 1900238 w 2115901"/>
              <a:gd name="connsiteY57" fmla="*/ 385763 h 1257300"/>
              <a:gd name="connsiteX58" fmla="*/ 1849738 w 2115901"/>
              <a:gd name="connsiteY58" fmla="*/ 380463 h 1257300"/>
              <a:gd name="connsiteX59" fmla="*/ 1784950 w 2115901"/>
              <a:gd name="connsiteY59" fmla="*/ 388101 h 1257300"/>
              <a:gd name="connsiteX60" fmla="*/ 1743255 w 2115901"/>
              <a:gd name="connsiteY60" fmla="*/ 400050 h 1257300"/>
              <a:gd name="connsiteX61" fmla="*/ 1719373 w 2115901"/>
              <a:gd name="connsiteY61" fmla="*/ 425573 h 1257300"/>
              <a:gd name="connsiteX62" fmla="*/ 1681613 w 2115901"/>
              <a:gd name="connsiteY62" fmla="*/ 447589 h 1257300"/>
              <a:gd name="connsiteX63" fmla="*/ 1657530 w 2115901"/>
              <a:gd name="connsiteY63" fmla="*/ 457380 h 1257300"/>
              <a:gd name="connsiteX64" fmla="*/ 1628775 w 2115901"/>
              <a:gd name="connsiteY64" fmla="*/ 342900 h 1257300"/>
              <a:gd name="connsiteX65" fmla="*/ 1628775 w 2115901"/>
              <a:gd name="connsiteY65" fmla="*/ 257175 h 1257300"/>
              <a:gd name="connsiteX66" fmla="*/ 1643063 w 2115901"/>
              <a:gd name="connsiteY66" fmla="*/ 200025 h 1257300"/>
              <a:gd name="connsiteX67" fmla="*/ 1657350 w 2115901"/>
              <a:gd name="connsiteY67" fmla="*/ 128588 h 1257300"/>
              <a:gd name="connsiteX68" fmla="*/ 1657350 w 2115901"/>
              <a:gd name="connsiteY68" fmla="*/ 14288 h 1257300"/>
              <a:gd name="connsiteX69" fmla="*/ 1671638 w 2115901"/>
              <a:gd name="connsiteY69" fmla="*/ 0 h 1257300"/>
              <a:gd name="connsiteX70" fmla="*/ 0 w 2115901"/>
              <a:gd name="connsiteY70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52599 w 2115901"/>
              <a:gd name="connsiteY30" fmla="*/ 1163939 h 1257300"/>
              <a:gd name="connsiteX31" fmla="*/ 1056825 w 2115901"/>
              <a:gd name="connsiteY31" fmla="*/ 1193864 h 1257300"/>
              <a:gd name="connsiteX32" fmla="*/ 1042988 w 2115901"/>
              <a:gd name="connsiteY32" fmla="*/ 1243013 h 1257300"/>
              <a:gd name="connsiteX33" fmla="*/ 1228725 w 2115901"/>
              <a:gd name="connsiteY33" fmla="*/ 1243013 h 1257300"/>
              <a:gd name="connsiteX34" fmla="*/ 1343025 w 2115901"/>
              <a:gd name="connsiteY34" fmla="*/ 1243013 h 1257300"/>
              <a:gd name="connsiteX35" fmla="*/ 1443038 w 2115901"/>
              <a:gd name="connsiteY35" fmla="*/ 1214438 h 1257300"/>
              <a:gd name="connsiteX36" fmla="*/ 1543050 w 2115901"/>
              <a:gd name="connsiteY36" fmla="*/ 1228725 h 1257300"/>
              <a:gd name="connsiteX37" fmla="*/ 1628775 w 2115901"/>
              <a:gd name="connsiteY37" fmla="*/ 1228725 h 1257300"/>
              <a:gd name="connsiteX38" fmla="*/ 1657350 w 2115901"/>
              <a:gd name="connsiteY38" fmla="*/ 1185863 h 1257300"/>
              <a:gd name="connsiteX39" fmla="*/ 1657350 w 2115901"/>
              <a:gd name="connsiteY39" fmla="*/ 1100138 h 1257300"/>
              <a:gd name="connsiteX40" fmla="*/ 1657350 w 2115901"/>
              <a:gd name="connsiteY40" fmla="*/ 1100138 h 1257300"/>
              <a:gd name="connsiteX41" fmla="*/ 1643063 w 2115901"/>
              <a:gd name="connsiteY41" fmla="*/ 914400 h 1257300"/>
              <a:gd name="connsiteX42" fmla="*/ 1643063 w 2115901"/>
              <a:gd name="connsiteY42" fmla="*/ 857250 h 1257300"/>
              <a:gd name="connsiteX43" fmla="*/ 1628775 w 2115901"/>
              <a:gd name="connsiteY43" fmla="*/ 785813 h 1257300"/>
              <a:gd name="connsiteX44" fmla="*/ 1628775 w 2115901"/>
              <a:gd name="connsiteY44" fmla="*/ 785813 h 1257300"/>
              <a:gd name="connsiteX45" fmla="*/ 1743075 w 2115901"/>
              <a:gd name="connsiteY45" fmla="*/ 828675 h 1257300"/>
              <a:gd name="connsiteX46" fmla="*/ 1785938 w 2115901"/>
              <a:gd name="connsiteY46" fmla="*/ 842963 h 1257300"/>
              <a:gd name="connsiteX47" fmla="*/ 1843088 w 2115901"/>
              <a:gd name="connsiteY47" fmla="*/ 847725 h 1257300"/>
              <a:gd name="connsiteX48" fmla="*/ 1900238 w 2115901"/>
              <a:gd name="connsiteY48" fmla="*/ 857250 h 1257300"/>
              <a:gd name="connsiteX49" fmla="*/ 1971675 w 2115901"/>
              <a:gd name="connsiteY49" fmla="*/ 814388 h 1257300"/>
              <a:gd name="connsiteX50" fmla="*/ 2028825 w 2115901"/>
              <a:gd name="connsiteY50" fmla="*/ 757238 h 1257300"/>
              <a:gd name="connsiteX51" fmla="*/ 2072138 w 2115901"/>
              <a:gd name="connsiteY51" fmla="*/ 716713 h 1257300"/>
              <a:gd name="connsiteX52" fmla="*/ 2115901 w 2115901"/>
              <a:gd name="connsiteY52" fmla="*/ 626675 h 1257300"/>
              <a:gd name="connsiteX53" fmla="*/ 2103951 w 2115901"/>
              <a:gd name="connsiteY53" fmla="*/ 552276 h 1257300"/>
              <a:gd name="connsiteX54" fmla="*/ 2072675 w 2115901"/>
              <a:gd name="connsiteY54" fmla="*/ 503474 h 1257300"/>
              <a:gd name="connsiteX55" fmla="*/ 2038350 w 2115901"/>
              <a:gd name="connsiteY55" fmla="*/ 452438 h 1257300"/>
              <a:gd name="connsiteX56" fmla="*/ 1957388 w 2115901"/>
              <a:gd name="connsiteY56" fmla="*/ 400050 h 1257300"/>
              <a:gd name="connsiteX57" fmla="*/ 1900238 w 2115901"/>
              <a:gd name="connsiteY57" fmla="*/ 385763 h 1257300"/>
              <a:gd name="connsiteX58" fmla="*/ 1849738 w 2115901"/>
              <a:gd name="connsiteY58" fmla="*/ 380463 h 1257300"/>
              <a:gd name="connsiteX59" fmla="*/ 1784950 w 2115901"/>
              <a:gd name="connsiteY59" fmla="*/ 388101 h 1257300"/>
              <a:gd name="connsiteX60" fmla="*/ 1743255 w 2115901"/>
              <a:gd name="connsiteY60" fmla="*/ 400050 h 1257300"/>
              <a:gd name="connsiteX61" fmla="*/ 1719373 w 2115901"/>
              <a:gd name="connsiteY61" fmla="*/ 425573 h 1257300"/>
              <a:gd name="connsiteX62" fmla="*/ 1681613 w 2115901"/>
              <a:gd name="connsiteY62" fmla="*/ 447589 h 1257300"/>
              <a:gd name="connsiteX63" fmla="*/ 1657530 w 2115901"/>
              <a:gd name="connsiteY63" fmla="*/ 457380 h 1257300"/>
              <a:gd name="connsiteX64" fmla="*/ 1628775 w 2115901"/>
              <a:gd name="connsiteY64" fmla="*/ 342900 h 1257300"/>
              <a:gd name="connsiteX65" fmla="*/ 1628775 w 2115901"/>
              <a:gd name="connsiteY65" fmla="*/ 257175 h 1257300"/>
              <a:gd name="connsiteX66" fmla="*/ 1643063 w 2115901"/>
              <a:gd name="connsiteY66" fmla="*/ 200025 h 1257300"/>
              <a:gd name="connsiteX67" fmla="*/ 1657350 w 2115901"/>
              <a:gd name="connsiteY67" fmla="*/ 128588 h 1257300"/>
              <a:gd name="connsiteX68" fmla="*/ 1657350 w 2115901"/>
              <a:gd name="connsiteY68" fmla="*/ 14288 h 1257300"/>
              <a:gd name="connsiteX69" fmla="*/ 1671638 w 2115901"/>
              <a:gd name="connsiteY69" fmla="*/ 0 h 1257300"/>
              <a:gd name="connsiteX70" fmla="*/ 0 w 2115901"/>
              <a:gd name="connsiteY70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52599 w 2115901"/>
              <a:gd name="connsiteY30" fmla="*/ 1163939 h 1257300"/>
              <a:gd name="connsiteX31" fmla="*/ 1056825 w 2115901"/>
              <a:gd name="connsiteY31" fmla="*/ 1193864 h 1257300"/>
              <a:gd name="connsiteX32" fmla="*/ 1042988 w 2115901"/>
              <a:gd name="connsiteY32" fmla="*/ 1243013 h 1257300"/>
              <a:gd name="connsiteX33" fmla="*/ 1228725 w 2115901"/>
              <a:gd name="connsiteY33" fmla="*/ 1243013 h 1257300"/>
              <a:gd name="connsiteX34" fmla="*/ 1343025 w 2115901"/>
              <a:gd name="connsiteY34" fmla="*/ 1243013 h 1257300"/>
              <a:gd name="connsiteX35" fmla="*/ 1443038 w 2115901"/>
              <a:gd name="connsiteY35" fmla="*/ 1214438 h 1257300"/>
              <a:gd name="connsiteX36" fmla="*/ 1543050 w 2115901"/>
              <a:gd name="connsiteY36" fmla="*/ 1228725 h 1257300"/>
              <a:gd name="connsiteX37" fmla="*/ 1628775 w 2115901"/>
              <a:gd name="connsiteY37" fmla="*/ 1228725 h 1257300"/>
              <a:gd name="connsiteX38" fmla="*/ 1657350 w 2115901"/>
              <a:gd name="connsiteY38" fmla="*/ 1185863 h 1257300"/>
              <a:gd name="connsiteX39" fmla="*/ 1657350 w 2115901"/>
              <a:gd name="connsiteY39" fmla="*/ 1100138 h 1257300"/>
              <a:gd name="connsiteX40" fmla="*/ 1657350 w 2115901"/>
              <a:gd name="connsiteY40" fmla="*/ 1100138 h 1257300"/>
              <a:gd name="connsiteX41" fmla="*/ 1643063 w 2115901"/>
              <a:gd name="connsiteY41" fmla="*/ 914400 h 1257300"/>
              <a:gd name="connsiteX42" fmla="*/ 1643063 w 2115901"/>
              <a:gd name="connsiteY42" fmla="*/ 857250 h 1257300"/>
              <a:gd name="connsiteX43" fmla="*/ 1628775 w 2115901"/>
              <a:gd name="connsiteY43" fmla="*/ 785813 h 1257300"/>
              <a:gd name="connsiteX44" fmla="*/ 1628775 w 2115901"/>
              <a:gd name="connsiteY44" fmla="*/ 785813 h 1257300"/>
              <a:gd name="connsiteX45" fmla="*/ 1743075 w 2115901"/>
              <a:gd name="connsiteY45" fmla="*/ 828675 h 1257300"/>
              <a:gd name="connsiteX46" fmla="*/ 1785938 w 2115901"/>
              <a:gd name="connsiteY46" fmla="*/ 842963 h 1257300"/>
              <a:gd name="connsiteX47" fmla="*/ 1843088 w 2115901"/>
              <a:gd name="connsiteY47" fmla="*/ 847725 h 1257300"/>
              <a:gd name="connsiteX48" fmla="*/ 1900238 w 2115901"/>
              <a:gd name="connsiteY48" fmla="*/ 857250 h 1257300"/>
              <a:gd name="connsiteX49" fmla="*/ 1971675 w 2115901"/>
              <a:gd name="connsiteY49" fmla="*/ 814388 h 1257300"/>
              <a:gd name="connsiteX50" fmla="*/ 2028825 w 2115901"/>
              <a:gd name="connsiteY50" fmla="*/ 757238 h 1257300"/>
              <a:gd name="connsiteX51" fmla="*/ 2072138 w 2115901"/>
              <a:gd name="connsiteY51" fmla="*/ 716713 h 1257300"/>
              <a:gd name="connsiteX52" fmla="*/ 2115901 w 2115901"/>
              <a:gd name="connsiteY52" fmla="*/ 626675 h 1257300"/>
              <a:gd name="connsiteX53" fmla="*/ 2103951 w 2115901"/>
              <a:gd name="connsiteY53" fmla="*/ 552276 h 1257300"/>
              <a:gd name="connsiteX54" fmla="*/ 2072675 w 2115901"/>
              <a:gd name="connsiteY54" fmla="*/ 503474 h 1257300"/>
              <a:gd name="connsiteX55" fmla="*/ 2038350 w 2115901"/>
              <a:gd name="connsiteY55" fmla="*/ 452438 h 1257300"/>
              <a:gd name="connsiteX56" fmla="*/ 1957388 w 2115901"/>
              <a:gd name="connsiteY56" fmla="*/ 400050 h 1257300"/>
              <a:gd name="connsiteX57" fmla="*/ 1900238 w 2115901"/>
              <a:gd name="connsiteY57" fmla="*/ 385763 h 1257300"/>
              <a:gd name="connsiteX58" fmla="*/ 1849738 w 2115901"/>
              <a:gd name="connsiteY58" fmla="*/ 380463 h 1257300"/>
              <a:gd name="connsiteX59" fmla="*/ 1784950 w 2115901"/>
              <a:gd name="connsiteY59" fmla="*/ 388101 h 1257300"/>
              <a:gd name="connsiteX60" fmla="*/ 1743255 w 2115901"/>
              <a:gd name="connsiteY60" fmla="*/ 400050 h 1257300"/>
              <a:gd name="connsiteX61" fmla="*/ 1719373 w 2115901"/>
              <a:gd name="connsiteY61" fmla="*/ 425573 h 1257300"/>
              <a:gd name="connsiteX62" fmla="*/ 1681613 w 2115901"/>
              <a:gd name="connsiteY62" fmla="*/ 447589 h 1257300"/>
              <a:gd name="connsiteX63" fmla="*/ 1657530 w 2115901"/>
              <a:gd name="connsiteY63" fmla="*/ 457380 h 1257300"/>
              <a:gd name="connsiteX64" fmla="*/ 1628775 w 2115901"/>
              <a:gd name="connsiteY64" fmla="*/ 342900 h 1257300"/>
              <a:gd name="connsiteX65" fmla="*/ 1628775 w 2115901"/>
              <a:gd name="connsiteY65" fmla="*/ 257175 h 1257300"/>
              <a:gd name="connsiteX66" fmla="*/ 1643063 w 2115901"/>
              <a:gd name="connsiteY66" fmla="*/ 200025 h 1257300"/>
              <a:gd name="connsiteX67" fmla="*/ 1657350 w 2115901"/>
              <a:gd name="connsiteY67" fmla="*/ 128588 h 1257300"/>
              <a:gd name="connsiteX68" fmla="*/ 1657350 w 2115901"/>
              <a:gd name="connsiteY68" fmla="*/ 14288 h 1257300"/>
              <a:gd name="connsiteX69" fmla="*/ 1671638 w 2115901"/>
              <a:gd name="connsiteY69" fmla="*/ 0 h 1257300"/>
              <a:gd name="connsiteX70" fmla="*/ 0 w 2115901"/>
              <a:gd name="connsiteY70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52599 w 2115901"/>
              <a:gd name="connsiteY30" fmla="*/ 1163939 h 1257300"/>
              <a:gd name="connsiteX31" fmla="*/ 1070125 w 2115901"/>
              <a:gd name="connsiteY31" fmla="*/ 1207165 h 1257300"/>
              <a:gd name="connsiteX32" fmla="*/ 1042988 w 2115901"/>
              <a:gd name="connsiteY32" fmla="*/ 1243013 h 1257300"/>
              <a:gd name="connsiteX33" fmla="*/ 1228725 w 2115901"/>
              <a:gd name="connsiteY33" fmla="*/ 1243013 h 1257300"/>
              <a:gd name="connsiteX34" fmla="*/ 1343025 w 2115901"/>
              <a:gd name="connsiteY34" fmla="*/ 1243013 h 1257300"/>
              <a:gd name="connsiteX35" fmla="*/ 1443038 w 2115901"/>
              <a:gd name="connsiteY35" fmla="*/ 1214438 h 1257300"/>
              <a:gd name="connsiteX36" fmla="*/ 1543050 w 2115901"/>
              <a:gd name="connsiteY36" fmla="*/ 1228725 h 1257300"/>
              <a:gd name="connsiteX37" fmla="*/ 1628775 w 2115901"/>
              <a:gd name="connsiteY37" fmla="*/ 1228725 h 1257300"/>
              <a:gd name="connsiteX38" fmla="*/ 1657350 w 2115901"/>
              <a:gd name="connsiteY38" fmla="*/ 1185863 h 1257300"/>
              <a:gd name="connsiteX39" fmla="*/ 1657350 w 2115901"/>
              <a:gd name="connsiteY39" fmla="*/ 1100138 h 1257300"/>
              <a:gd name="connsiteX40" fmla="*/ 1657350 w 2115901"/>
              <a:gd name="connsiteY40" fmla="*/ 1100138 h 1257300"/>
              <a:gd name="connsiteX41" fmla="*/ 1643063 w 2115901"/>
              <a:gd name="connsiteY41" fmla="*/ 914400 h 1257300"/>
              <a:gd name="connsiteX42" fmla="*/ 1643063 w 2115901"/>
              <a:gd name="connsiteY42" fmla="*/ 857250 h 1257300"/>
              <a:gd name="connsiteX43" fmla="*/ 1628775 w 2115901"/>
              <a:gd name="connsiteY43" fmla="*/ 785813 h 1257300"/>
              <a:gd name="connsiteX44" fmla="*/ 1628775 w 2115901"/>
              <a:gd name="connsiteY44" fmla="*/ 785813 h 1257300"/>
              <a:gd name="connsiteX45" fmla="*/ 1743075 w 2115901"/>
              <a:gd name="connsiteY45" fmla="*/ 828675 h 1257300"/>
              <a:gd name="connsiteX46" fmla="*/ 1785938 w 2115901"/>
              <a:gd name="connsiteY46" fmla="*/ 842963 h 1257300"/>
              <a:gd name="connsiteX47" fmla="*/ 1843088 w 2115901"/>
              <a:gd name="connsiteY47" fmla="*/ 847725 h 1257300"/>
              <a:gd name="connsiteX48" fmla="*/ 1900238 w 2115901"/>
              <a:gd name="connsiteY48" fmla="*/ 857250 h 1257300"/>
              <a:gd name="connsiteX49" fmla="*/ 1971675 w 2115901"/>
              <a:gd name="connsiteY49" fmla="*/ 814388 h 1257300"/>
              <a:gd name="connsiteX50" fmla="*/ 2028825 w 2115901"/>
              <a:gd name="connsiteY50" fmla="*/ 757238 h 1257300"/>
              <a:gd name="connsiteX51" fmla="*/ 2072138 w 2115901"/>
              <a:gd name="connsiteY51" fmla="*/ 716713 h 1257300"/>
              <a:gd name="connsiteX52" fmla="*/ 2115901 w 2115901"/>
              <a:gd name="connsiteY52" fmla="*/ 626675 h 1257300"/>
              <a:gd name="connsiteX53" fmla="*/ 2103951 w 2115901"/>
              <a:gd name="connsiteY53" fmla="*/ 552276 h 1257300"/>
              <a:gd name="connsiteX54" fmla="*/ 2072675 w 2115901"/>
              <a:gd name="connsiteY54" fmla="*/ 503474 h 1257300"/>
              <a:gd name="connsiteX55" fmla="*/ 2038350 w 2115901"/>
              <a:gd name="connsiteY55" fmla="*/ 452438 h 1257300"/>
              <a:gd name="connsiteX56" fmla="*/ 1957388 w 2115901"/>
              <a:gd name="connsiteY56" fmla="*/ 400050 h 1257300"/>
              <a:gd name="connsiteX57" fmla="*/ 1900238 w 2115901"/>
              <a:gd name="connsiteY57" fmla="*/ 385763 h 1257300"/>
              <a:gd name="connsiteX58" fmla="*/ 1849738 w 2115901"/>
              <a:gd name="connsiteY58" fmla="*/ 380463 h 1257300"/>
              <a:gd name="connsiteX59" fmla="*/ 1784950 w 2115901"/>
              <a:gd name="connsiteY59" fmla="*/ 388101 h 1257300"/>
              <a:gd name="connsiteX60" fmla="*/ 1743255 w 2115901"/>
              <a:gd name="connsiteY60" fmla="*/ 400050 h 1257300"/>
              <a:gd name="connsiteX61" fmla="*/ 1719373 w 2115901"/>
              <a:gd name="connsiteY61" fmla="*/ 425573 h 1257300"/>
              <a:gd name="connsiteX62" fmla="*/ 1681613 w 2115901"/>
              <a:gd name="connsiteY62" fmla="*/ 447589 h 1257300"/>
              <a:gd name="connsiteX63" fmla="*/ 1657530 w 2115901"/>
              <a:gd name="connsiteY63" fmla="*/ 457380 h 1257300"/>
              <a:gd name="connsiteX64" fmla="*/ 1628775 w 2115901"/>
              <a:gd name="connsiteY64" fmla="*/ 342900 h 1257300"/>
              <a:gd name="connsiteX65" fmla="*/ 1628775 w 2115901"/>
              <a:gd name="connsiteY65" fmla="*/ 257175 h 1257300"/>
              <a:gd name="connsiteX66" fmla="*/ 1643063 w 2115901"/>
              <a:gd name="connsiteY66" fmla="*/ 200025 h 1257300"/>
              <a:gd name="connsiteX67" fmla="*/ 1657350 w 2115901"/>
              <a:gd name="connsiteY67" fmla="*/ 128588 h 1257300"/>
              <a:gd name="connsiteX68" fmla="*/ 1657350 w 2115901"/>
              <a:gd name="connsiteY68" fmla="*/ 14288 h 1257300"/>
              <a:gd name="connsiteX69" fmla="*/ 1671638 w 2115901"/>
              <a:gd name="connsiteY69" fmla="*/ 0 h 1257300"/>
              <a:gd name="connsiteX70" fmla="*/ 0 w 2115901"/>
              <a:gd name="connsiteY70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75874 w 2115901"/>
              <a:gd name="connsiteY30" fmla="*/ 1170589 h 1257300"/>
              <a:gd name="connsiteX31" fmla="*/ 1070125 w 2115901"/>
              <a:gd name="connsiteY31" fmla="*/ 1207165 h 1257300"/>
              <a:gd name="connsiteX32" fmla="*/ 1042988 w 2115901"/>
              <a:gd name="connsiteY32" fmla="*/ 1243013 h 1257300"/>
              <a:gd name="connsiteX33" fmla="*/ 1228725 w 2115901"/>
              <a:gd name="connsiteY33" fmla="*/ 1243013 h 1257300"/>
              <a:gd name="connsiteX34" fmla="*/ 1343025 w 2115901"/>
              <a:gd name="connsiteY34" fmla="*/ 1243013 h 1257300"/>
              <a:gd name="connsiteX35" fmla="*/ 1443038 w 2115901"/>
              <a:gd name="connsiteY35" fmla="*/ 1214438 h 1257300"/>
              <a:gd name="connsiteX36" fmla="*/ 1543050 w 2115901"/>
              <a:gd name="connsiteY36" fmla="*/ 1228725 h 1257300"/>
              <a:gd name="connsiteX37" fmla="*/ 1628775 w 2115901"/>
              <a:gd name="connsiteY37" fmla="*/ 1228725 h 1257300"/>
              <a:gd name="connsiteX38" fmla="*/ 1657350 w 2115901"/>
              <a:gd name="connsiteY38" fmla="*/ 1185863 h 1257300"/>
              <a:gd name="connsiteX39" fmla="*/ 1657350 w 2115901"/>
              <a:gd name="connsiteY39" fmla="*/ 1100138 h 1257300"/>
              <a:gd name="connsiteX40" fmla="*/ 1657350 w 2115901"/>
              <a:gd name="connsiteY40" fmla="*/ 1100138 h 1257300"/>
              <a:gd name="connsiteX41" fmla="*/ 1643063 w 2115901"/>
              <a:gd name="connsiteY41" fmla="*/ 914400 h 1257300"/>
              <a:gd name="connsiteX42" fmla="*/ 1643063 w 2115901"/>
              <a:gd name="connsiteY42" fmla="*/ 857250 h 1257300"/>
              <a:gd name="connsiteX43" fmla="*/ 1628775 w 2115901"/>
              <a:gd name="connsiteY43" fmla="*/ 785813 h 1257300"/>
              <a:gd name="connsiteX44" fmla="*/ 1628775 w 2115901"/>
              <a:gd name="connsiteY44" fmla="*/ 785813 h 1257300"/>
              <a:gd name="connsiteX45" fmla="*/ 1743075 w 2115901"/>
              <a:gd name="connsiteY45" fmla="*/ 828675 h 1257300"/>
              <a:gd name="connsiteX46" fmla="*/ 1785938 w 2115901"/>
              <a:gd name="connsiteY46" fmla="*/ 842963 h 1257300"/>
              <a:gd name="connsiteX47" fmla="*/ 1843088 w 2115901"/>
              <a:gd name="connsiteY47" fmla="*/ 847725 h 1257300"/>
              <a:gd name="connsiteX48" fmla="*/ 1900238 w 2115901"/>
              <a:gd name="connsiteY48" fmla="*/ 857250 h 1257300"/>
              <a:gd name="connsiteX49" fmla="*/ 1971675 w 2115901"/>
              <a:gd name="connsiteY49" fmla="*/ 814388 h 1257300"/>
              <a:gd name="connsiteX50" fmla="*/ 2028825 w 2115901"/>
              <a:gd name="connsiteY50" fmla="*/ 757238 h 1257300"/>
              <a:gd name="connsiteX51" fmla="*/ 2072138 w 2115901"/>
              <a:gd name="connsiteY51" fmla="*/ 716713 h 1257300"/>
              <a:gd name="connsiteX52" fmla="*/ 2115901 w 2115901"/>
              <a:gd name="connsiteY52" fmla="*/ 626675 h 1257300"/>
              <a:gd name="connsiteX53" fmla="*/ 2103951 w 2115901"/>
              <a:gd name="connsiteY53" fmla="*/ 552276 h 1257300"/>
              <a:gd name="connsiteX54" fmla="*/ 2072675 w 2115901"/>
              <a:gd name="connsiteY54" fmla="*/ 503474 h 1257300"/>
              <a:gd name="connsiteX55" fmla="*/ 2038350 w 2115901"/>
              <a:gd name="connsiteY55" fmla="*/ 452438 h 1257300"/>
              <a:gd name="connsiteX56" fmla="*/ 1957388 w 2115901"/>
              <a:gd name="connsiteY56" fmla="*/ 400050 h 1257300"/>
              <a:gd name="connsiteX57" fmla="*/ 1900238 w 2115901"/>
              <a:gd name="connsiteY57" fmla="*/ 385763 h 1257300"/>
              <a:gd name="connsiteX58" fmla="*/ 1849738 w 2115901"/>
              <a:gd name="connsiteY58" fmla="*/ 380463 h 1257300"/>
              <a:gd name="connsiteX59" fmla="*/ 1784950 w 2115901"/>
              <a:gd name="connsiteY59" fmla="*/ 388101 h 1257300"/>
              <a:gd name="connsiteX60" fmla="*/ 1743255 w 2115901"/>
              <a:gd name="connsiteY60" fmla="*/ 400050 h 1257300"/>
              <a:gd name="connsiteX61" fmla="*/ 1719373 w 2115901"/>
              <a:gd name="connsiteY61" fmla="*/ 425573 h 1257300"/>
              <a:gd name="connsiteX62" fmla="*/ 1681613 w 2115901"/>
              <a:gd name="connsiteY62" fmla="*/ 447589 h 1257300"/>
              <a:gd name="connsiteX63" fmla="*/ 1657530 w 2115901"/>
              <a:gd name="connsiteY63" fmla="*/ 457380 h 1257300"/>
              <a:gd name="connsiteX64" fmla="*/ 1628775 w 2115901"/>
              <a:gd name="connsiteY64" fmla="*/ 342900 h 1257300"/>
              <a:gd name="connsiteX65" fmla="*/ 1628775 w 2115901"/>
              <a:gd name="connsiteY65" fmla="*/ 257175 h 1257300"/>
              <a:gd name="connsiteX66" fmla="*/ 1643063 w 2115901"/>
              <a:gd name="connsiteY66" fmla="*/ 200025 h 1257300"/>
              <a:gd name="connsiteX67" fmla="*/ 1657350 w 2115901"/>
              <a:gd name="connsiteY67" fmla="*/ 128588 h 1257300"/>
              <a:gd name="connsiteX68" fmla="*/ 1657350 w 2115901"/>
              <a:gd name="connsiteY68" fmla="*/ 14288 h 1257300"/>
              <a:gd name="connsiteX69" fmla="*/ 1671638 w 2115901"/>
              <a:gd name="connsiteY69" fmla="*/ 0 h 1257300"/>
              <a:gd name="connsiteX70" fmla="*/ 0 w 2115901"/>
              <a:gd name="connsiteY70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75874 w 2115901"/>
              <a:gd name="connsiteY30" fmla="*/ 1170589 h 1257300"/>
              <a:gd name="connsiteX31" fmla="*/ 1053748 w 2115901"/>
              <a:gd name="connsiteY31" fmla="*/ 1172589 h 1257300"/>
              <a:gd name="connsiteX32" fmla="*/ 1070125 w 2115901"/>
              <a:gd name="connsiteY32" fmla="*/ 1207165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81989 w 2115901"/>
              <a:gd name="connsiteY29" fmla="*/ 1132938 h 1257300"/>
              <a:gd name="connsiteX30" fmla="*/ 1075874 w 2115901"/>
              <a:gd name="connsiteY30" fmla="*/ 1170589 h 1257300"/>
              <a:gd name="connsiteX31" fmla="*/ 1053748 w 2115901"/>
              <a:gd name="connsiteY31" fmla="*/ 1172589 h 1257300"/>
              <a:gd name="connsiteX32" fmla="*/ 1046850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75874 w 2115901"/>
              <a:gd name="connsiteY30" fmla="*/ 1170589 h 1257300"/>
              <a:gd name="connsiteX31" fmla="*/ 1053748 w 2115901"/>
              <a:gd name="connsiteY31" fmla="*/ 1172589 h 1257300"/>
              <a:gd name="connsiteX32" fmla="*/ 1046850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75874 w 2115901"/>
              <a:gd name="connsiteY30" fmla="*/ 1180564 h 1257300"/>
              <a:gd name="connsiteX31" fmla="*/ 1053748 w 2115901"/>
              <a:gd name="connsiteY31" fmla="*/ 1172589 h 1257300"/>
              <a:gd name="connsiteX32" fmla="*/ 1046850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72549 w 2115901"/>
              <a:gd name="connsiteY30" fmla="*/ 1153963 h 1257300"/>
              <a:gd name="connsiteX31" fmla="*/ 1053748 w 2115901"/>
              <a:gd name="connsiteY31" fmla="*/ 1172589 h 1257300"/>
              <a:gd name="connsiteX32" fmla="*/ 1046850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75875 w 2115901"/>
              <a:gd name="connsiteY30" fmla="*/ 1153963 h 1257300"/>
              <a:gd name="connsiteX31" fmla="*/ 1053748 w 2115901"/>
              <a:gd name="connsiteY31" fmla="*/ 1172589 h 1257300"/>
              <a:gd name="connsiteX32" fmla="*/ 1046850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59249 w 2115901"/>
              <a:gd name="connsiteY30" fmla="*/ 1163938 h 1257300"/>
              <a:gd name="connsiteX31" fmla="*/ 1053748 w 2115901"/>
              <a:gd name="connsiteY31" fmla="*/ 1172589 h 1257300"/>
              <a:gd name="connsiteX32" fmla="*/ 1046850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59249 w 2115901"/>
              <a:gd name="connsiteY30" fmla="*/ 1163938 h 1257300"/>
              <a:gd name="connsiteX31" fmla="*/ 1053748 w 2115901"/>
              <a:gd name="connsiteY31" fmla="*/ 1172589 h 1257300"/>
              <a:gd name="connsiteX32" fmla="*/ 1033550 w 2115901"/>
              <a:gd name="connsiteY32" fmla="*/ 1200515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59249 w 2115901"/>
              <a:gd name="connsiteY30" fmla="*/ 1163938 h 1257300"/>
              <a:gd name="connsiteX31" fmla="*/ 1053748 w 2115901"/>
              <a:gd name="connsiteY31" fmla="*/ 1172589 h 1257300"/>
              <a:gd name="connsiteX32" fmla="*/ 1050176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57300"/>
              <a:gd name="connsiteX1" fmla="*/ 14288 w 2115901"/>
              <a:gd name="connsiteY1" fmla="*/ 1200150 h 1257300"/>
              <a:gd name="connsiteX2" fmla="*/ 128588 w 2115901"/>
              <a:gd name="connsiteY2" fmla="*/ 1214438 h 1257300"/>
              <a:gd name="connsiteX3" fmla="*/ 300038 w 2115901"/>
              <a:gd name="connsiteY3" fmla="*/ 1228725 h 1257300"/>
              <a:gd name="connsiteX4" fmla="*/ 414338 w 2115901"/>
              <a:gd name="connsiteY4" fmla="*/ 1228725 h 1257300"/>
              <a:gd name="connsiteX5" fmla="*/ 528638 w 2115901"/>
              <a:gd name="connsiteY5" fmla="*/ 1243013 h 1257300"/>
              <a:gd name="connsiteX6" fmla="*/ 642938 w 2115901"/>
              <a:gd name="connsiteY6" fmla="*/ 1257300 h 1257300"/>
              <a:gd name="connsiteX7" fmla="*/ 612025 w 2115901"/>
              <a:gd name="connsiteY7" fmla="*/ 1200150 h 1257300"/>
              <a:gd name="connsiteX8" fmla="*/ 585788 w 2115901"/>
              <a:gd name="connsiteY8" fmla="*/ 1157288 h 1257300"/>
              <a:gd name="connsiteX9" fmla="*/ 585788 w 2115901"/>
              <a:gd name="connsiteY9" fmla="*/ 1100138 h 1257300"/>
              <a:gd name="connsiteX10" fmla="*/ 600075 w 2115901"/>
              <a:gd name="connsiteY10" fmla="*/ 1057275 h 1257300"/>
              <a:gd name="connsiteX11" fmla="*/ 614363 w 2115901"/>
              <a:gd name="connsiteY11" fmla="*/ 985838 h 1257300"/>
              <a:gd name="connsiteX12" fmla="*/ 628650 w 2115901"/>
              <a:gd name="connsiteY12" fmla="*/ 957263 h 1257300"/>
              <a:gd name="connsiteX13" fmla="*/ 657225 w 2115901"/>
              <a:gd name="connsiteY13" fmla="*/ 914400 h 1257300"/>
              <a:gd name="connsiteX14" fmla="*/ 685800 w 2115901"/>
              <a:gd name="connsiteY14" fmla="*/ 871538 h 1257300"/>
              <a:gd name="connsiteX15" fmla="*/ 728663 w 2115901"/>
              <a:gd name="connsiteY15" fmla="*/ 857250 h 1257300"/>
              <a:gd name="connsiteX16" fmla="*/ 771525 w 2115901"/>
              <a:gd name="connsiteY16" fmla="*/ 843949 h 1257300"/>
              <a:gd name="connsiteX17" fmla="*/ 800100 w 2115901"/>
              <a:gd name="connsiteY17" fmla="*/ 842963 h 1257300"/>
              <a:gd name="connsiteX18" fmla="*/ 860575 w 2115901"/>
              <a:gd name="connsiteY18" fmla="*/ 833974 h 1257300"/>
              <a:gd name="connsiteX19" fmla="*/ 885825 w 2115901"/>
              <a:gd name="connsiteY19" fmla="*/ 840624 h 1257300"/>
              <a:gd name="connsiteX20" fmla="*/ 927395 w 2115901"/>
              <a:gd name="connsiteY20" fmla="*/ 853380 h 1257300"/>
              <a:gd name="connsiteX21" fmla="*/ 1000489 w 2115901"/>
              <a:gd name="connsiteY21" fmla="*/ 889150 h 1257300"/>
              <a:gd name="connsiteX22" fmla="*/ 947287 w 2115901"/>
              <a:gd name="connsiteY22" fmla="*/ 855899 h 1257300"/>
              <a:gd name="connsiteX23" fmla="*/ 1029687 w 2115901"/>
              <a:gd name="connsiteY23" fmla="*/ 917362 h 1257300"/>
              <a:gd name="connsiteX24" fmla="*/ 1067048 w 2115901"/>
              <a:gd name="connsiteY24" fmla="*/ 996359 h 1257300"/>
              <a:gd name="connsiteX25" fmla="*/ 1077313 w 2115901"/>
              <a:gd name="connsiteY25" fmla="*/ 1020698 h 1257300"/>
              <a:gd name="connsiteX26" fmla="*/ 1085314 w 2115901"/>
              <a:gd name="connsiteY26" fmla="*/ 1076239 h 1257300"/>
              <a:gd name="connsiteX27" fmla="*/ 1090324 w 2115901"/>
              <a:gd name="connsiteY27" fmla="*/ 1059535 h 1257300"/>
              <a:gd name="connsiteX28" fmla="*/ 1077024 w 2115901"/>
              <a:gd name="connsiteY28" fmla="*/ 1109413 h 1257300"/>
              <a:gd name="connsiteX29" fmla="*/ 1068689 w 2115901"/>
              <a:gd name="connsiteY29" fmla="*/ 1132938 h 1257300"/>
              <a:gd name="connsiteX30" fmla="*/ 1059249 w 2115901"/>
              <a:gd name="connsiteY30" fmla="*/ 1163938 h 1257300"/>
              <a:gd name="connsiteX31" fmla="*/ 1063723 w 2115901"/>
              <a:gd name="connsiteY31" fmla="*/ 1175914 h 1257300"/>
              <a:gd name="connsiteX32" fmla="*/ 1050176 w 2115901"/>
              <a:gd name="connsiteY32" fmla="*/ 1197190 h 1257300"/>
              <a:gd name="connsiteX33" fmla="*/ 1042988 w 2115901"/>
              <a:gd name="connsiteY33" fmla="*/ 1243013 h 1257300"/>
              <a:gd name="connsiteX34" fmla="*/ 1228725 w 2115901"/>
              <a:gd name="connsiteY34" fmla="*/ 1243013 h 1257300"/>
              <a:gd name="connsiteX35" fmla="*/ 1343025 w 2115901"/>
              <a:gd name="connsiteY35" fmla="*/ 1243013 h 1257300"/>
              <a:gd name="connsiteX36" fmla="*/ 1443038 w 2115901"/>
              <a:gd name="connsiteY36" fmla="*/ 1214438 h 1257300"/>
              <a:gd name="connsiteX37" fmla="*/ 1543050 w 2115901"/>
              <a:gd name="connsiteY37" fmla="*/ 1228725 h 1257300"/>
              <a:gd name="connsiteX38" fmla="*/ 1628775 w 2115901"/>
              <a:gd name="connsiteY38" fmla="*/ 1228725 h 1257300"/>
              <a:gd name="connsiteX39" fmla="*/ 1657350 w 2115901"/>
              <a:gd name="connsiteY39" fmla="*/ 1185863 h 1257300"/>
              <a:gd name="connsiteX40" fmla="*/ 1657350 w 2115901"/>
              <a:gd name="connsiteY40" fmla="*/ 1100138 h 1257300"/>
              <a:gd name="connsiteX41" fmla="*/ 1657350 w 2115901"/>
              <a:gd name="connsiteY41" fmla="*/ 1100138 h 1257300"/>
              <a:gd name="connsiteX42" fmla="*/ 1643063 w 2115901"/>
              <a:gd name="connsiteY42" fmla="*/ 914400 h 1257300"/>
              <a:gd name="connsiteX43" fmla="*/ 1643063 w 2115901"/>
              <a:gd name="connsiteY43" fmla="*/ 857250 h 1257300"/>
              <a:gd name="connsiteX44" fmla="*/ 1628775 w 2115901"/>
              <a:gd name="connsiteY44" fmla="*/ 785813 h 1257300"/>
              <a:gd name="connsiteX45" fmla="*/ 1628775 w 2115901"/>
              <a:gd name="connsiteY45" fmla="*/ 785813 h 1257300"/>
              <a:gd name="connsiteX46" fmla="*/ 1743075 w 2115901"/>
              <a:gd name="connsiteY46" fmla="*/ 828675 h 1257300"/>
              <a:gd name="connsiteX47" fmla="*/ 1785938 w 2115901"/>
              <a:gd name="connsiteY47" fmla="*/ 842963 h 1257300"/>
              <a:gd name="connsiteX48" fmla="*/ 1843088 w 2115901"/>
              <a:gd name="connsiteY48" fmla="*/ 847725 h 1257300"/>
              <a:gd name="connsiteX49" fmla="*/ 1900238 w 2115901"/>
              <a:gd name="connsiteY49" fmla="*/ 857250 h 1257300"/>
              <a:gd name="connsiteX50" fmla="*/ 1971675 w 2115901"/>
              <a:gd name="connsiteY50" fmla="*/ 814388 h 1257300"/>
              <a:gd name="connsiteX51" fmla="*/ 2028825 w 2115901"/>
              <a:gd name="connsiteY51" fmla="*/ 757238 h 1257300"/>
              <a:gd name="connsiteX52" fmla="*/ 2072138 w 2115901"/>
              <a:gd name="connsiteY52" fmla="*/ 716713 h 1257300"/>
              <a:gd name="connsiteX53" fmla="*/ 2115901 w 2115901"/>
              <a:gd name="connsiteY53" fmla="*/ 626675 h 1257300"/>
              <a:gd name="connsiteX54" fmla="*/ 2103951 w 2115901"/>
              <a:gd name="connsiteY54" fmla="*/ 552276 h 1257300"/>
              <a:gd name="connsiteX55" fmla="*/ 2072675 w 2115901"/>
              <a:gd name="connsiteY55" fmla="*/ 503474 h 1257300"/>
              <a:gd name="connsiteX56" fmla="*/ 2038350 w 2115901"/>
              <a:gd name="connsiteY56" fmla="*/ 452438 h 1257300"/>
              <a:gd name="connsiteX57" fmla="*/ 1957388 w 2115901"/>
              <a:gd name="connsiteY57" fmla="*/ 400050 h 1257300"/>
              <a:gd name="connsiteX58" fmla="*/ 1900238 w 2115901"/>
              <a:gd name="connsiteY58" fmla="*/ 385763 h 1257300"/>
              <a:gd name="connsiteX59" fmla="*/ 1849738 w 2115901"/>
              <a:gd name="connsiteY59" fmla="*/ 380463 h 1257300"/>
              <a:gd name="connsiteX60" fmla="*/ 1784950 w 2115901"/>
              <a:gd name="connsiteY60" fmla="*/ 388101 h 1257300"/>
              <a:gd name="connsiteX61" fmla="*/ 1743255 w 2115901"/>
              <a:gd name="connsiteY61" fmla="*/ 400050 h 1257300"/>
              <a:gd name="connsiteX62" fmla="*/ 1719373 w 2115901"/>
              <a:gd name="connsiteY62" fmla="*/ 425573 h 1257300"/>
              <a:gd name="connsiteX63" fmla="*/ 1681613 w 2115901"/>
              <a:gd name="connsiteY63" fmla="*/ 447589 h 1257300"/>
              <a:gd name="connsiteX64" fmla="*/ 1657530 w 2115901"/>
              <a:gd name="connsiteY64" fmla="*/ 457380 h 1257300"/>
              <a:gd name="connsiteX65" fmla="*/ 1628775 w 2115901"/>
              <a:gd name="connsiteY65" fmla="*/ 342900 h 1257300"/>
              <a:gd name="connsiteX66" fmla="*/ 1628775 w 2115901"/>
              <a:gd name="connsiteY66" fmla="*/ 257175 h 1257300"/>
              <a:gd name="connsiteX67" fmla="*/ 1643063 w 2115901"/>
              <a:gd name="connsiteY67" fmla="*/ 200025 h 1257300"/>
              <a:gd name="connsiteX68" fmla="*/ 1657350 w 2115901"/>
              <a:gd name="connsiteY68" fmla="*/ 128588 h 1257300"/>
              <a:gd name="connsiteX69" fmla="*/ 1657350 w 2115901"/>
              <a:gd name="connsiteY69" fmla="*/ 14288 h 1257300"/>
              <a:gd name="connsiteX70" fmla="*/ 1671638 w 2115901"/>
              <a:gd name="connsiteY70" fmla="*/ 0 h 1257300"/>
              <a:gd name="connsiteX71" fmla="*/ 0 w 2115901"/>
              <a:gd name="connsiteY71" fmla="*/ 0 h 1257300"/>
              <a:gd name="connsiteX0" fmla="*/ 0 w 2115901"/>
              <a:gd name="connsiteY0" fmla="*/ 0 h 1266808"/>
              <a:gd name="connsiteX1" fmla="*/ 14288 w 2115901"/>
              <a:gd name="connsiteY1" fmla="*/ 1200150 h 1266808"/>
              <a:gd name="connsiteX2" fmla="*/ 128588 w 2115901"/>
              <a:gd name="connsiteY2" fmla="*/ 1214438 h 1266808"/>
              <a:gd name="connsiteX3" fmla="*/ 300038 w 2115901"/>
              <a:gd name="connsiteY3" fmla="*/ 1228725 h 1266808"/>
              <a:gd name="connsiteX4" fmla="*/ 414338 w 2115901"/>
              <a:gd name="connsiteY4" fmla="*/ 1228725 h 1266808"/>
              <a:gd name="connsiteX5" fmla="*/ 528638 w 2115901"/>
              <a:gd name="connsiteY5" fmla="*/ 1243013 h 1266808"/>
              <a:gd name="connsiteX6" fmla="*/ 642938 w 2115901"/>
              <a:gd name="connsiteY6" fmla="*/ 1257300 h 1266808"/>
              <a:gd name="connsiteX7" fmla="*/ 612025 w 2115901"/>
              <a:gd name="connsiteY7" fmla="*/ 1200150 h 1266808"/>
              <a:gd name="connsiteX8" fmla="*/ 585788 w 2115901"/>
              <a:gd name="connsiteY8" fmla="*/ 1157288 h 1266808"/>
              <a:gd name="connsiteX9" fmla="*/ 585788 w 2115901"/>
              <a:gd name="connsiteY9" fmla="*/ 1100138 h 1266808"/>
              <a:gd name="connsiteX10" fmla="*/ 600075 w 2115901"/>
              <a:gd name="connsiteY10" fmla="*/ 1057275 h 1266808"/>
              <a:gd name="connsiteX11" fmla="*/ 614363 w 2115901"/>
              <a:gd name="connsiteY11" fmla="*/ 985838 h 1266808"/>
              <a:gd name="connsiteX12" fmla="*/ 628650 w 2115901"/>
              <a:gd name="connsiteY12" fmla="*/ 957263 h 1266808"/>
              <a:gd name="connsiteX13" fmla="*/ 657225 w 2115901"/>
              <a:gd name="connsiteY13" fmla="*/ 914400 h 1266808"/>
              <a:gd name="connsiteX14" fmla="*/ 685800 w 2115901"/>
              <a:gd name="connsiteY14" fmla="*/ 871538 h 1266808"/>
              <a:gd name="connsiteX15" fmla="*/ 728663 w 2115901"/>
              <a:gd name="connsiteY15" fmla="*/ 857250 h 1266808"/>
              <a:gd name="connsiteX16" fmla="*/ 771525 w 2115901"/>
              <a:gd name="connsiteY16" fmla="*/ 843949 h 1266808"/>
              <a:gd name="connsiteX17" fmla="*/ 800100 w 2115901"/>
              <a:gd name="connsiteY17" fmla="*/ 842963 h 1266808"/>
              <a:gd name="connsiteX18" fmla="*/ 860575 w 2115901"/>
              <a:gd name="connsiteY18" fmla="*/ 833974 h 1266808"/>
              <a:gd name="connsiteX19" fmla="*/ 885825 w 2115901"/>
              <a:gd name="connsiteY19" fmla="*/ 840624 h 1266808"/>
              <a:gd name="connsiteX20" fmla="*/ 927395 w 2115901"/>
              <a:gd name="connsiteY20" fmla="*/ 853380 h 1266808"/>
              <a:gd name="connsiteX21" fmla="*/ 1000489 w 2115901"/>
              <a:gd name="connsiteY21" fmla="*/ 889150 h 1266808"/>
              <a:gd name="connsiteX22" fmla="*/ 947287 w 2115901"/>
              <a:gd name="connsiteY22" fmla="*/ 855899 h 1266808"/>
              <a:gd name="connsiteX23" fmla="*/ 1029687 w 2115901"/>
              <a:gd name="connsiteY23" fmla="*/ 917362 h 1266808"/>
              <a:gd name="connsiteX24" fmla="*/ 1067048 w 2115901"/>
              <a:gd name="connsiteY24" fmla="*/ 996359 h 1266808"/>
              <a:gd name="connsiteX25" fmla="*/ 1077313 w 2115901"/>
              <a:gd name="connsiteY25" fmla="*/ 1020698 h 1266808"/>
              <a:gd name="connsiteX26" fmla="*/ 1085314 w 2115901"/>
              <a:gd name="connsiteY26" fmla="*/ 1076239 h 1266808"/>
              <a:gd name="connsiteX27" fmla="*/ 1090324 w 2115901"/>
              <a:gd name="connsiteY27" fmla="*/ 1059535 h 1266808"/>
              <a:gd name="connsiteX28" fmla="*/ 1077024 w 2115901"/>
              <a:gd name="connsiteY28" fmla="*/ 1109413 h 1266808"/>
              <a:gd name="connsiteX29" fmla="*/ 1068689 w 2115901"/>
              <a:gd name="connsiteY29" fmla="*/ 1132938 h 1266808"/>
              <a:gd name="connsiteX30" fmla="*/ 1059249 w 2115901"/>
              <a:gd name="connsiteY30" fmla="*/ 1163938 h 1266808"/>
              <a:gd name="connsiteX31" fmla="*/ 1063723 w 2115901"/>
              <a:gd name="connsiteY31" fmla="*/ 1175914 h 1266808"/>
              <a:gd name="connsiteX32" fmla="*/ 1050176 w 2115901"/>
              <a:gd name="connsiteY32" fmla="*/ 1197190 h 1266808"/>
              <a:gd name="connsiteX33" fmla="*/ 1015794 w 2115901"/>
              <a:gd name="connsiteY33" fmla="*/ 1266808 h 1266808"/>
              <a:gd name="connsiteX34" fmla="*/ 1228725 w 2115901"/>
              <a:gd name="connsiteY34" fmla="*/ 1243013 h 1266808"/>
              <a:gd name="connsiteX35" fmla="*/ 1343025 w 2115901"/>
              <a:gd name="connsiteY35" fmla="*/ 1243013 h 1266808"/>
              <a:gd name="connsiteX36" fmla="*/ 1443038 w 2115901"/>
              <a:gd name="connsiteY36" fmla="*/ 1214438 h 1266808"/>
              <a:gd name="connsiteX37" fmla="*/ 1543050 w 2115901"/>
              <a:gd name="connsiteY37" fmla="*/ 1228725 h 1266808"/>
              <a:gd name="connsiteX38" fmla="*/ 1628775 w 2115901"/>
              <a:gd name="connsiteY38" fmla="*/ 1228725 h 1266808"/>
              <a:gd name="connsiteX39" fmla="*/ 1657350 w 2115901"/>
              <a:gd name="connsiteY39" fmla="*/ 1185863 h 1266808"/>
              <a:gd name="connsiteX40" fmla="*/ 1657350 w 2115901"/>
              <a:gd name="connsiteY40" fmla="*/ 1100138 h 1266808"/>
              <a:gd name="connsiteX41" fmla="*/ 1657350 w 2115901"/>
              <a:gd name="connsiteY41" fmla="*/ 1100138 h 1266808"/>
              <a:gd name="connsiteX42" fmla="*/ 1643063 w 2115901"/>
              <a:gd name="connsiteY42" fmla="*/ 914400 h 1266808"/>
              <a:gd name="connsiteX43" fmla="*/ 1643063 w 2115901"/>
              <a:gd name="connsiteY43" fmla="*/ 857250 h 1266808"/>
              <a:gd name="connsiteX44" fmla="*/ 1628775 w 2115901"/>
              <a:gd name="connsiteY44" fmla="*/ 785813 h 1266808"/>
              <a:gd name="connsiteX45" fmla="*/ 1628775 w 2115901"/>
              <a:gd name="connsiteY45" fmla="*/ 785813 h 1266808"/>
              <a:gd name="connsiteX46" fmla="*/ 1743075 w 2115901"/>
              <a:gd name="connsiteY46" fmla="*/ 828675 h 1266808"/>
              <a:gd name="connsiteX47" fmla="*/ 1785938 w 2115901"/>
              <a:gd name="connsiteY47" fmla="*/ 842963 h 1266808"/>
              <a:gd name="connsiteX48" fmla="*/ 1843088 w 2115901"/>
              <a:gd name="connsiteY48" fmla="*/ 847725 h 1266808"/>
              <a:gd name="connsiteX49" fmla="*/ 1900238 w 2115901"/>
              <a:gd name="connsiteY49" fmla="*/ 857250 h 1266808"/>
              <a:gd name="connsiteX50" fmla="*/ 1971675 w 2115901"/>
              <a:gd name="connsiteY50" fmla="*/ 814388 h 1266808"/>
              <a:gd name="connsiteX51" fmla="*/ 2028825 w 2115901"/>
              <a:gd name="connsiteY51" fmla="*/ 757238 h 1266808"/>
              <a:gd name="connsiteX52" fmla="*/ 2072138 w 2115901"/>
              <a:gd name="connsiteY52" fmla="*/ 716713 h 1266808"/>
              <a:gd name="connsiteX53" fmla="*/ 2115901 w 2115901"/>
              <a:gd name="connsiteY53" fmla="*/ 626675 h 1266808"/>
              <a:gd name="connsiteX54" fmla="*/ 2103951 w 2115901"/>
              <a:gd name="connsiteY54" fmla="*/ 552276 h 1266808"/>
              <a:gd name="connsiteX55" fmla="*/ 2072675 w 2115901"/>
              <a:gd name="connsiteY55" fmla="*/ 503474 h 1266808"/>
              <a:gd name="connsiteX56" fmla="*/ 2038350 w 2115901"/>
              <a:gd name="connsiteY56" fmla="*/ 452438 h 1266808"/>
              <a:gd name="connsiteX57" fmla="*/ 1957388 w 2115901"/>
              <a:gd name="connsiteY57" fmla="*/ 400050 h 1266808"/>
              <a:gd name="connsiteX58" fmla="*/ 1900238 w 2115901"/>
              <a:gd name="connsiteY58" fmla="*/ 385763 h 1266808"/>
              <a:gd name="connsiteX59" fmla="*/ 1849738 w 2115901"/>
              <a:gd name="connsiteY59" fmla="*/ 380463 h 1266808"/>
              <a:gd name="connsiteX60" fmla="*/ 1784950 w 2115901"/>
              <a:gd name="connsiteY60" fmla="*/ 388101 h 1266808"/>
              <a:gd name="connsiteX61" fmla="*/ 1743255 w 2115901"/>
              <a:gd name="connsiteY61" fmla="*/ 400050 h 1266808"/>
              <a:gd name="connsiteX62" fmla="*/ 1719373 w 2115901"/>
              <a:gd name="connsiteY62" fmla="*/ 425573 h 1266808"/>
              <a:gd name="connsiteX63" fmla="*/ 1681613 w 2115901"/>
              <a:gd name="connsiteY63" fmla="*/ 447589 h 1266808"/>
              <a:gd name="connsiteX64" fmla="*/ 1657530 w 2115901"/>
              <a:gd name="connsiteY64" fmla="*/ 457380 h 1266808"/>
              <a:gd name="connsiteX65" fmla="*/ 1628775 w 2115901"/>
              <a:gd name="connsiteY65" fmla="*/ 342900 h 1266808"/>
              <a:gd name="connsiteX66" fmla="*/ 1628775 w 2115901"/>
              <a:gd name="connsiteY66" fmla="*/ 257175 h 1266808"/>
              <a:gd name="connsiteX67" fmla="*/ 1643063 w 2115901"/>
              <a:gd name="connsiteY67" fmla="*/ 200025 h 1266808"/>
              <a:gd name="connsiteX68" fmla="*/ 1657350 w 2115901"/>
              <a:gd name="connsiteY68" fmla="*/ 128588 h 1266808"/>
              <a:gd name="connsiteX69" fmla="*/ 1657350 w 2115901"/>
              <a:gd name="connsiteY69" fmla="*/ 14288 h 1266808"/>
              <a:gd name="connsiteX70" fmla="*/ 1671638 w 2115901"/>
              <a:gd name="connsiteY70" fmla="*/ 0 h 1266808"/>
              <a:gd name="connsiteX71" fmla="*/ 0 w 2115901"/>
              <a:gd name="connsiteY71" fmla="*/ 0 h 1266808"/>
              <a:gd name="connsiteX0" fmla="*/ 0 w 2115901"/>
              <a:gd name="connsiteY0" fmla="*/ 0 h 1266808"/>
              <a:gd name="connsiteX1" fmla="*/ 14288 w 2115901"/>
              <a:gd name="connsiteY1" fmla="*/ 1200150 h 1266808"/>
              <a:gd name="connsiteX2" fmla="*/ 128588 w 2115901"/>
              <a:gd name="connsiteY2" fmla="*/ 1214438 h 1266808"/>
              <a:gd name="connsiteX3" fmla="*/ 300038 w 2115901"/>
              <a:gd name="connsiteY3" fmla="*/ 1228725 h 1266808"/>
              <a:gd name="connsiteX4" fmla="*/ 414338 w 2115901"/>
              <a:gd name="connsiteY4" fmla="*/ 1228725 h 1266808"/>
              <a:gd name="connsiteX5" fmla="*/ 528638 w 2115901"/>
              <a:gd name="connsiteY5" fmla="*/ 1243013 h 1266808"/>
              <a:gd name="connsiteX6" fmla="*/ 642938 w 2115901"/>
              <a:gd name="connsiteY6" fmla="*/ 1257300 h 1266808"/>
              <a:gd name="connsiteX7" fmla="*/ 612025 w 2115901"/>
              <a:gd name="connsiteY7" fmla="*/ 1200150 h 1266808"/>
              <a:gd name="connsiteX8" fmla="*/ 585788 w 2115901"/>
              <a:gd name="connsiteY8" fmla="*/ 1157288 h 1266808"/>
              <a:gd name="connsiteX9" fmla="*/ 585788 w 2115901"/>
              <a:gd name="connsiteY9" fmla="*/ 1100138 h 1266808"/>
              <a:gd name="connsiteX10" fmla="*/ 600075 w 2115901"/>
              <a:gd name="connsiteY10" fmla="*/ 1057275 h 1266808"/>
              <a:gd name="connsiteX11" fmla="*/ 614363 w 2115901"/>
              <a:gd name="connsiteY11" fmla="*/ 985838 h 1266808"/>
              <a:gd name="connsiteX12" fmla="*/ 628650 w 2115901"/>
              <a:gd name="connsiteY12" fmla="*/ 957263 h 1266808"/>
              <a:gd name="connsiteX13" fmla="*/ 657225 w 2115901"/>
              <a:gd name="connsiteY13" fmla="*/ 914400 h 1266808"/>
              <a:gd name="connsiteX14" fmla="*/ 685800 w 2115901"/>
              <a:gd name="connsiteY14" fmla="*/ 871538 h 1266808"/>
              <a:gd name="connsiteX15" fmla="*/ 728663 w 2115901"/>
              <a:gd name="connsiteY15" fmla="*/ 857250 h 1266808"/>
              <a:gd name="connsiteX16" fmla="*/ 771525 w 2115901"/>
              <a:gd name="connsiteY16" fmla="*/ 843949 h 1266808"/>
              <a:gd name="connsiteX17" fmla="*/ 800100 w 2115901"/>
              <a:gd name="connsiteY17" fmla="*/ 842963 h 1266808"/>
              <a:gd name="connsiteX18" fmla="*/ 860575 w 2115901"/>
              <a:gd name="connsiteY18" fmla="*/ 833974 h 1266808"/>
              <a:gd name="connsiteX19" fmla="*/ 885825 w 2115901"/>
              <a:gd name="connsiteY19" fmla="*/ 840624 h 1266808"/>
              <a:gd name="connsiteX20" fmla="*/ 927395 w 2115901"/>
              <a:gd name="connsiteY20" fmla="*/ 853380 h 1266808"/>
              <a:gd name="connsiteX21" fmla="*/ 1000489 w 2115901"/>
              <a:gd name="connsiteY21" fmla="*/ 889150 h 1266808"/>
              <a:gd name="connsiteX22" fmla="*/ 947287 w 2115901"/>
              <a:gd name="connsiteY22" fmla="*/ 855899 h 1266808"/>
              <a:gd name="connsiteX23" fmla="*/ 1029687 w 2115901"/>
              <a:gd name="connsiteY23" fmla="*/ 917362 h 1266808"/>
              <a:gd name="connsiteX24" fmla="*/ 1067048 w 2115901"/>
              <a:gd name="connsiteY24" fmla="*/ 996359 h 1266808"/>
              <a:gd name="connsiteX25" fmla="*/ 1077313 w 2115901"/>
              <a:gd name="connsiteY25" fmla="*/ 1020698 h 1266808"/>
              <a:gd name="connsiteX26" fmla="*/ 1085314 w 2115901"/>
              <a:gd name="connsiteY26" fmla="*/ 1076239 h 1266808"/>
              <a:gd name="connsiteX27" fmla="*/ 1090324 w 2115901"/>
              <a:gd name="connsiteY27" fmla="*/ 1059535 h 1266808"/>
              <a:gd name="connsiteX28" fmla="*/ 1077024 w 2115901"/>
              <a:gd name="connsiteY28" fmla="*/ 1109413 h 1266808"/>
              <a:gd name="connsiteX29" fmla="*/ 1068689 w 2115901"/>
              <a:gd name="connsiteY29" fmla="*/ 1132938 h 1266808"/>
              <a:gd name="connsiteX30" fmla="*/ 1059249 w 2115901"/>
              <a:gd name="connsiteY30" fmla="*/ 1163938 h 1266808"/>
              <a:gd name="connsiteX31" fmla="*/ 1063723 w 2115901"/>
              <a:gd name="connsiteY31" fmla="*/ 1175914 h 1266808"/>
              <a:gd name="connsiteX32" fmla="*/ 1050176 w 2115901"/>
              <a:gd name="connsiteY32" fmla="*/ 1197190 h 1266808"/>
              <a:gd name="connsiteX33" fmla="*/ 1045305 w 2115901"/>
              <a:gd name="connsiteY33" fmla="*/ 1232031 h 1266808"/>
              <a:gd name="connsiteX34" fmla="*/ 1015794 w 2115901"/>
              <a:gd name="connsiteY34" fmla="*/ 1266808 h 1266808"/>
              <a:gd name="connsiteX35" fmla="*/ 1228725 w 2115901"/>
              <a:gd name="connsiteY35" fmla="*/ 1243013 h 1266808"/>
              <a:gd name="connsiteX36" fmla="*/ 1343025 w 2115901"/>
              <a:gd name="connsiteY36" fmla="*/ 1243013 h 1266808"/>
              <a:gd name="connsiteX37" fmla="*/ 1443038 w 2115901"/>
              <a:gd name="connsiteY37" fmla="*/ 1214438 h 1266808"/>
              <a:gd name="connsiteX38" fmla="*/ 1543050 w 2115901"/>
              <a:gd name="connsiteY38" fmla="*/ 1228725 h 1266808"/>
              <a:gd name="connsiteX39" fmla="*/ 1628775 w 2115901"/>
              <a:gd name="connsiteY39" fmla="*/ 1228725 h 1266808"/>
              <a:gd name="connsiteX40" fmla="*/ 1657350 w 2115901"/>
              <a:gd name="connsiteY40" fmla="*/ 1185863 h 1266808"/>
              <a:gd name="connsiteX41" fmla="*/ 1657350 w 2115901"/>
              <a:gd name="connsiteY41" fmla="*/ 1100138 h 1266808"/>
              <a:gd name="connsiteX42" fmla="*/ 1657350 w 2115901"/>
              <a:gd name="connsiteY42" fmla="*/ 1100138 h 1266808"/>
              <a:gd name="connsiteX43" fmla="*/ 1643063 w 2115901"/>
              <a:gd name="connsiteY43" fmla="*/ 914400 h 1266808"/>
              <a:gd name="connsiteX44" fmla="*/ 1643063 w 2115901"/>
              <a:gd name="connsiteY44" fmla="*/ 857250 h 1266808"/>
              <a:gd name="connsiteX45" fmla="*/ 1628775 w 2115901"/>
              <a:gd name="connsiteY45" fmla="*/ 785813 h 1266808"/>
              <a:gd name="connsiteX46" fmla="*/ 1628775 w 2115901"/>
              <a:gd name="connsiteY46" fmla="*/ 785813 h 1266808"/>
              <a:gd name="connsiteX47" fmla="*/ 1743075 w 2115901"/>
              <a:gd name="connsiteY47" fmla="*/ 828675 h 1266808"/>
              <a:gd name="connsiteX48" fmla="*/ 1785938 w 2115901"/>
              <a:gd name="connsiteY48" fmla="*/ 842963 h 1266808"/>
              <a:gd name="connsiteX49" fmla="*/ 1843088 w 2115901"/>
              <a:gd name="connsiteY49" fmla="*/ 847725 h 1266808"/>
              <a:gd name="connsiteX50" fmla="*/ 1900238 w 2115901"/>
              <a:gd name="connsiteY50" fmla="*/ 857250 h 1266808"/>
              <a:gd name="connsiteX51" fmla="*/ 1971675 w 2115901"/>
              <a:gd name="connsiteY51" fmla="*/ 814388 h 1266808"/>
              <a:gd name="connsiteX52" fmla="*/ 2028825 w 2115901"/>
              <a:gd name="connsiteY52" fmla="*/ 757238 h 1266808"/>
              <a:gd name="connsiteX53" fmla="*/ 2072138 w 2115901"/>
              <a:gd name="connsiteY53" fmla="*/ 716713 h 1266808"/>
              <a:gd name="connsiteX54" fmla="*/ 2115901 w 2115901"/>
              <a:gd name="connsiteY54" fmla="*/ 626675 h 1266808"/>
              <a:gd name="connsiteX55" fmla="*/ 2103951 w 2115901"/>
              <a:gd name="connsiteY55" fmla="*/ 552276 h 1266808"/>
              <a:gd name="connsiteX56" fmla="*/ 2072675 w 2115901"/>
              <a:gd name="connsiteY56" fmla="*/ 503474 h 1266808"/>
              <a:gd name="connsiteX57" fmla="*/ 2038350 w 2115901"/>
              <a:gd name="connsiteY57" fmla="*/ 452438 h 1266808"/>
              <a:gd name="connsiteX58" fmla="*/ 1957388 w 2115901"/>
              <a:gd name="connsiteY58" fmla="*/ 400050 h 1266808"/>
              <a:gd name="connsiteX59" fmla="*/ 1900238 w 2115901"/>
              <a:gd name="connsiteY59" fmla="*/ 385763 h 1266808"/>
              <a:gd name="connsiteX60" fmla="*/ 1849738 w 2115901"/>
              <a:gd name="connsiteY60" fmla="*/ 380463 h 1266808"/>
              <a:gd name="connsiteX61" fmla="*/ 1784950 w 2115901"/>
              <a:gd name="connsiteY61" fmla="*/ 388101 h 1266808"/>
              <a:gd name="connsiteX62" fmla="*/ 1743255 w 2115901"/>
              <a:gd name="connsiteY62" fmla="*/ 400050 h 1266808"/>
              <a:gd name="connsiteX63" fmla="*/ 1719373 w 2115901"/>
              <a:gd name="connsiteY63" fmla="*/ 425573 h 1266808"/>
              <a:gd name="connsiteX64" fmla="*/ 1681613 w 2115901"/>
              <a:gd name="connsiteY64" fmla="*/ 447589 h 1266808"/>
              <a:gd name="connsiteX65" fmla="*/ 1657530 w 2115901"/>
              <a:gd name="connsiteY65" fmla="*/ 457380 h 1266808"/>
              <a:gd name="connsiteX66" fmla="*/ 1628775 w 2115901"/>
              <a:gd name="connsiteY66" fmla="*/ 342900 h 1266808"/>
              <a:gd name="connsiteX67" fmla="*/ 1628775 w 2115901"/>
              <a:gd name="connsiteY67" fmla="*/ 257175 h 1266808"/>
              <a:gd name="connsiteX68" fmla="*/ 1643063 w 2115901"/>
              <a:gd name="connsiteY68" fmla="*/ 200025 h 1266808"/>
              <a:gd name="connsiteX69" fmla="*/ 1657350 w 2115901"/>
              <a:gd name="connsiteY69" fmla="*/ 128588 h 1266808"/>
              <a:gd name="connsiteX70" fmla="*/ 1657350 w 2115901"/>
              <a:gd name="connsiteY70" fmla="*/ 14288 h 1266808"/>
              <a:gd name="connsiteX71" fmla="*/ 1671638 w 2115901"/>
              <a:gd name="connsiteY71" fmla="*/ 0 h 1266808"/>
              <a:gd name="connsiteX72" fmla="*/ 0 w 2115901"/>
              <a:gd name="connsiteY72" fmla="*/ 0 h 1266808"/>
              <a:gd name="connsiteX0" fmla="*/ 0 w 2115901"/>
              <a:gd name="connsiteY0" fmla="*/ 0 h 1266808"/>
              <a:gd name="connsiteX1" fmla="*/ 14288 w 2115901"/>
              <a:gd name="connsiteY1" fmla="*/ 1200150 h 1266808"/>
              <a:gd name="connsiteX2" fmla="*/ 128588 w 2115901"/>
              <a:gd name="connsiteY2" fmla="*/ 1214438 h 1266808"/>
              <a:gd name="connsiteX3" fmla="*/ 300038 w 2115901"/>
              <a:gd name="connsiteY3" fmla="*/ 1228725 h 1266808"/>
              <a:gd name="connsiteX4" fmla="*/ 414338 w 2115901"/>
              <a:gd name="connsiteY4" fmla="*/ 1228725 h 1266808"/>
              <a:gd name="connsiteX5" fmla="*/ 528638 w 2115901"/>
              <a:gd name="connsiteY5" fmla="*/ 1243013 h 1266808"/>
              <a:gd name="connsiteX6" fmla="*/ 642938 w 2115901"/>
              <a:gd name="connsiteY6" fmla="*/ 1257300 h 1266808"/>
              <a:gd name="connsiteX7" fmla="*/ 612025 w 2115901"/>
              <a:gd name="connsiteY7" fmla="*/ 1200150 h 1266808"/>
              <a:gd name="connsiteX8" fmla="*/ 585788 w 2115901"/>
              <a:gd name="connsiteY8" fmla="*/ 1157288 h 1266808"/>
              <a:gd name="connsiteX9" fmla="*/ 585788 w 2115901"/>
              <a:gd name="connsiteY9" fmla="*/ 1100138 h 1266808"/>
              <a:gd name="connsiteX10" fmla="*/ 600075 w 2115901"/>
              <a:gd name="connsiteY10" fmla="*/ 1057275 h 1266808"/>
              <a:gd name="connsiteX11" fmla="*/ 614363 w 2115901"/>
              <a:gd name="connsiteY11" fmla="*/ 985838 h 1266808"/>
              <a:gd name="connsiteX12" fmla="*/ 628650 w 2115901"/>
              <a:gd name="connsiteY12" fmla="*/ 957263 h 1266808"/>
              <a:gd name="connsiteX13" fmla="*/ 657225 w 2115901"/>
              <a:gd name="connsiteY13" fmla="*/ 914400 h 1266808"/>
              <a:gd name="connsiteX14" fmla="*/ 685800 w 2115901"/>
              <a:gd name="connsiteY14" fmla="*/ 871538 h 1266808"/>
              <a:gd name="connsiteX15" fmla="*/ 728663 w 2115901"/>
              <a:gd name="connsiteY15" fmla="*/ 857250 h 1266808"/>
              <a:gd name="connsiteX16" fmla="*/ 771525 w 2115901"/>
              <a:gd name="connsiteY16" fmla="*/ 843949 h 1266808"/>
              <a:gd name="connsiteX17" fmla="*/ 800100 w 2115901"/>
              <a:gd name="connsiteY17" fmla="*/ 842963 h 1266808"/>
              <a:gd name="connsiteX18" fmla="*/ 860575 w 2115901"/>
              <a:gd name="connsiteY18" fmla="*/ 833974 h 1266808"/>
              <a:gd name="connsiteX19" fmla="*/ 885825 w 2115901"/>
              <a:gd name="connsiteY19" fmla="*/ 840624 h 1266808"/>
              <a:gd name="connsiteX20" fmla="*/ 927395 w 2115901"/>
              <a:gd name="connsiteY20" fmla="*/ 853380 h 1266808"/>
              <a:gd name="connsiteX21" fmla="*/ 1000489 w 2115901"/>
              <a:gd name="connsiteY21" fmla="*/ 889150 h 1266808"/>
              <a:gd name="connsiteX22" fmla="*/ 947287 w 2115901"/>
              <a:gd name="connsiteY22" fmla="*/ 855899 h 1266808"/>
              <a:gd name="connsiteX23" fmla="*/ 1029687 w 2115901"/>
              <a:gd name="connsiteY23" fmla="*/ 917362 h 1266808"/>
              <a:gd name="connsiteX24" fmla="*/ 1067048 w 2115901"/>
              <a:gd name="connsiteY24" fmla="*/ 996359 h 1266808"/>
              <a:gd name="connsiteX25" fmla="*/ 1077313 w 2115901"/>
              <a:gd name="connsiteY25" fmla="*/ 1020698 h 1266808"/>
              <a:gd name="connsiteX26" fmla="*/ 1085314 w 2115901"/>
              <a:gd name="connsiteY26" fmla="*/ 1076239 h 1266808"/>
              <a:gd name="connsiteX27" fmla="*/ 1090324 w 2115901"/>
              <a:gd name="connsiteY27" fmla="*/ 1059535 h 1266808"/>
              <a:gd name="connsiteX28" fmla="*/ 1077024 w 2115901"/>
              <a:gd name="connsiteY28" fmla="*/ 1109413 h 1266808"/>
              <a:gd name="connsiteX29" fmla="*/ 1068689 w 2115901"/>
              <a:gd name="connsiteY29" fmla="*/ 1132938 h 1266808"/>
              <a:gd name="connsiteX30" fmla="*/ 1059249 w 2115901"/>
              <a:gd name="connsiteY30" fmla="*/ 1163938 h 1266808"/>
              <a:gd name="connsiteX31" fmla="*/ 1063723 w 2115901"/>
              <a:gd name="connsiteY31" fmla="*/ 1175914 h 1266808"/>
              <a:gd name="connsiteX32" fmla="*/ 1046777 w 2115901"/>
              <a:gd name="connsiteY32" fmla="*/ 1210787 h 1266808"/>
              <a:gd name="connsiteX33" fmla="*/ 1045305 w 2115901"/>
              <a:gd name="connsiteY33" fmla="*/ 1232031 h 1266808"/>
              <a:gd name="connsiteX34" fmla="*/ 1015794 w 2115901"/>
              <a:gd name="connsiteY34" fmla="*/ 1266808 h 1266808"/>
              <a:gd name="connsiteX35" fmla="*/ 1228725 w 2115901"/>
              <a:gd name="connsiteY35" fmla="*/ 1243013 h 1266808"/>
              <a:gd name="connsiteX36" fmla="*/ 1343025 w 2115901"/>
              <a:gd name="connsiteY36" fmla="*/ 1243013 h 1266808"/>
              <a:gd name="connsiteX37" fmla="*/ 1443038 w 2115901"/>
              <a:gd name="connsiteY37" fmla="*/ 1214438 h 1266808"/>
              <a:gd name="connsiteX38" fmla="*/ 1543050 w 2115901"/>
              <a:gd name="connsiteY38" fmla="*/ 1228725 h 1266808"/>
              <a:gd name="connsiteX39" fmla="*/ 1628775 w 2115901"/>
              <a:gd name="connsiteY39" fmla="*/ 1228725 h 1266808"/>
              <a:gd name="connsiteX40" fmla="*/ 1657350 w 2115901"/>
              <a:gd name="connsiteY40" fmla="*/ 1185863 h 1266808"/>
              <a:gd name="connsiteX41" fmla="*/ 1657350 w 2115901"/>
              <a:gd name="connsiteY41" fmla="*/ 1100138 h 1266808"/>
              <a:gd name="connsiteX42" fmla="*/ 1657350 w 2115901"/>
              <a:gd name="connsiteY42" fmla="*/ 1100138 h 1266808"/>
              <a:gd name="connsiteX43" fmla="*/ 1643063 w 2115901"/>
              <a:gd name="connsiteY43" fmla="*/ 914400 h 1266808"/>
              <a:gd name="connsiteX44" fmla="*/ 1643063 w 2115901"/>
              <a:gd name="connsiteY44" fmla="*/ 857250 h 1266808"/>
              <a:gd name="connsiteX45" fmla="*/ 1628775 w 2115901"/>
              <a:gd name="connsiteY45" fmla="*/ 785813 h 1266808"/>
              <a:gd name="connsiteX46" fmla="*/ 1628775 w 2115901"/>
              <a:gd name="connsiteY46" fmla="*/ 785813 h 1266808"/>
              <a:gd name="connsiteX47" fmla="*/ 1743075 w 2115901"/>
              <a:gd name="connsiteY47" fmla="*/ 828675 h 1266808"/>
              <a:gd name="connsiteX48" fmla="*/ 1785938 w 2115901"/>
              <a:gd name="connsiteY48" fmla="*/ 842963 h 1266808"/>
              <a:gd name="connsiteX49" fmla="*/ 1843088 w 2115901"/>
              <a:gd name="connsiteY49" fmla="*/ 847725 h 1266808"/>
              <a:gd name="connsiteX50" fmla="*/ 1900238 w 2115901"/>
              <a:gd name="connsiteY50" fmla="*/ 857250 h 1266808"/>
              <a:gd name="connsiteX51" fmla="*/ 1971675 w 2115901"/>
              <a:gd name="connsiteY51" fmla="*/ 814388 h 1266808"/>
              <a:gd name="connsiteX52" fmla="*/ 2028825 w 2115901"/>
              <a:gd name="connsiteY52" fmla="*/ 757238 h 1266808"/>
              <a:gd name="connsiteX53" fmla="*/ 2072138 w 2115901"/>
              <a:gd name="connsiteY53" fmla="*/ 716713 h 1266808"/>
              <a:gd name="connsiteX54" fmla="*/ 2115901 w 2115901"/>
              <a:gd name="connsiteY54" fmla="*/ 626675 h 1266808"/>
              <a:gd name="connsiteX55" fmla="*/ 2103951 w 2115901"/>
              <a:gd name="connsiteY55" fmla="*/ 552276 h 1266808"/>
              <a:gd name="connsiteX56" fmla="*/ 2072675 w 2115901"/>
              <a:gd name="connsiteY56" fmla="*/ 503474 h 1266808"/>
              <a:gd name="connsiteX57" fmla="*/ 2038350 w 2115901"/>
              <a:gd name="connsiteY57" fmla="*/ 452438 h 1266808"/>
              <a:gd name="connsiteX58" fmla="*/ 1957388 w 2115901"/>
              <a:gd name="connsiteY58" fmla="*/ 400050 h 1266808"/>
              <a:gd name="connsiteX59" fmla="*/ 1900238 w 2115901"/>
              <a:gd name="connsiteY59" fmla="*/ 385763 h 1266808"/>
              <a:gd name="connsiteX60" fmla="*/ 1849738 w 2115901"/>
              <a:gd name="connsiteY60" fmla="*/ 380463 h 1266808"/>
              <a:gd name="connsiteX61" fmla="*/ 1784950 w 2115901"/>
              <a:gd name="connsiteY61" fmla="*/ 388101 h 1266808"/>
              <a:gd name="connsiteX62" fmla="*/ 1743255 w 2115901"/>
              <a:gd name="connsiteY62" fmla="*/ 400050 h 1266808"/>
              <a:gd name="connsiteX63" fmla="*/ 1719373 w 2115901"/>
              <a:gd name="connsiteY63" fmla="*/ 425573 h 1266808"/>
              <a:gd name="connsiteX64" fmla="*/ 1681613 w 2115901"/>
              <a:gd name="connsiteY64" fmla="*/ 447589 h 1266808"/>
              <a:gd name="connsiteX65" fmla="*/ 1657530 w 2115901"/>
              <a:gd name="connsiteY65" fmla="*/ 457380 h 1266808"/>
              <a:gd name="connsiteX66" fmla="*/ 1628775 w 2115901"/>
              <a:gd name="connsiteY66" fmla="*/ 342900 h 1266808"/>
              <a:gd name="connsiteX67" fmla="*/ 1628775 w 2115901"/>
              <a:gd name="connsiteY67" fmla="*/ 257175 h 1266808"/>
              <a:gd name="connsiteX68" fmla="*/ 1643063 w 2115901"/>
              <a:gd name="connsiteY68" fmla="*/ 200025 h 1266808"/>
              <a:gd name="connsiteX69" fmla="*/ 1657350 w 2115901"/>
              <a:gd name="connsiteY69" fmla="*/ 128588 h 1266808"/>
              <a:gd name="connsiteX70" fmla="*/ 1657350 w 2115901"/>
              <a:gd name="connsiteY70" fmla="*/ 14288 h 1266808"/>
              <a:gd name="connsiteX71" fmla="*/ 1671638 w 2115901"/>
              <a:gd name="connsiteY71" fmla="*/ 0 h 1266808"/>
              <a:gd name="connsiteX72" fmla="*/ 0 w 2115901"/>
              <a:gd name="connsiteY72" fmla="*/ 0 h 1266808"/>
              <a:gd name="connsiteX0" fmla="*/ 0 w 2115901"/>
              <a:gd name="connsiteY0" fmla="*/ 0 h 1266808"/>
              <a:gd name="connsiteX1" fmla="*/ 14288 w 2115901"/>
              <a:gd name="connsiteY1" fmla="*/ 1200150 h 1266808"/>
              <a:gd name="connsiteX2" fmla="*/ 128588 w 2115901"/>
              <a:gd name="connsiteY2" fmla="*/ 1214438 h 1266808"/>
              <a:gd name="connsiteX3" fmla="*/ 300038 w 2115901"/>
              <a:gd name="connsiteY3" fmla="*/ 1228725 h 1266808"/>
              <a:gd name="connsiteX4" fmla="*/ 414338 w 2115901"/>
              <a:gd name="connsiteY4" fmla="*/ 1228725 h 1266808"/>
              <a:gd name="connsiteX5" fmla="*/ 528638 w 2115901"/>
              <a:gd name="connsiteY5" fmla="*/ 1243013 h 1266808"/>
              <a:gd name="connsiteX6" fmla="*/ 642938 w 2115901"/>
              <a:gd name="connsiteY6" fmla="*/ 1257300 h 1266808"/>
              <a:gd name="connsiteX7" fmla="*/ 612025 w 2115901"/>
              <a:gd name="connsiteY7" fmla="*/ 1200150 h 1266808"/>
              <a:gd name="connsiteX8" fmla="*/ 585788 w 2115901"/>
              <a:gd name="connsiteY8" fmla="*/ 1157288 h 1266808"/>
              <a:gd name="connsiteX9" fmla="*/ 585788 w 2115901"/>
              <a:gd name="connsiteY9" fmla="*/ 1100138 h 1266808"/>
              <a:gd name="connsiteX10" fmla="*/ 600075 w 2115901"/>
              <a:gd name="connsiteY10" fmla="*/ 1057275 h 1266808"/>
              <a:gd name="connsiteX11" fmla="*/ 614363 w 2115901"/>
              <a:gd name="connsiteY11" fmla="*/ 985838 h 1266808"/>
              <a:gd name="connsiteX12" fmla="*/ 628650 w 2115901"/>
              <a:gd name="connsiteY12" fmla="*/ 957263 h 1266808"/>
              <a:gd name="connsiteX13" fmla="*/ 657225 w 2115901"/>
              <a:gd name="connsiteY13" fmla="*/ 914400 h 1266808"/>
              <a:gd name="connsiteX14" fmla="*/ 685800 w 2115901"/>
              <a:gd name="connsiteY14" fmla="*/ 871538 h 1266808"/>
              <a:gd name="connsiteX15" fmla="*/ 728663 w 2115901"/>
              <a:gd name="connsiteY15" fmla="*/ 857250 h 1266808"/>
              <a:gd name="connsiteX16" fmla="*/ 771525 w 2115901"/>
              <a:gd name="connsiteY16" fmla="*/ 843949 h 1266808"/>
              <a:gd name="connsiteX17" fmla="*/ 800100 w 2115901"/>
              <a:gd name="connsiteY17" fmla="*/ 842963 h 1266808"/>
              <a:gd name="connsiteX18" fmla="*/ 860575 w 2115901"/>
              <a:gd name="connsiteY18" fmla="*/ 833974 h 1266808"/>
              <a:gd name="connsiteX19" fmla="*/ 885825 w 2115901"/>
              <a:gd name="connsiteY19" fmla="*/ 840624 h 1266808"/>
              <a:gd name="connsiteX20" fmla="*/ 927395 w 2115901"/>
              <a:gd name="connsiteY20" fmla="*/ 853380 h 1266808"/>
              <a:gd name="connsiteX21" fmla="*/ 1000489 w 2115901"/>
              <a:gd name="connsiteY21" fmla="*/ 889150 h 1266808"/>
              <a:gd name="connsiteX22" fmla="*/ 947287 w 2115901"/>
              <a:gd name="connsiteY22" fmla="*/ 855899 h 1266808"/>
              <a:gd name="connsiteX23" fmla="*/ 1029687 w 2115901"/>
              <a:gd name="connsiteY23" fmla="*/ 917362 h 1266808"/>
              <a:gd name="connsiteX24" fmla="*/ 1067048 w 2115901"/>
              <a:gd name="connsiteY24" fmla="*/ 996359 h 1266808"/>
              <a:gd name="connsiteX25" fmla="*/ 1077313 w 2115901"/>
              <a:gd name="connsiteY25" fmla="*/ 1020698 h 1266808"/>
              <a:gd name="connsiteX26" fmla="*/ 1085314 w 2115901"/>
              <a:gd name="connsiteY26" fmla="*/ 1076239 h 1266808"/>
              <a:gd name="connsiteX27" fmla="*/ 1090324 w 2115901"/>
              <a:gd name="connsiteY27" fmla="*/ 1059535 h 1266808"/>
              <a:gd name="connsiteX28" fmla="*/ 1077024 w 2115901"/>
              <a:gd name="connsiteY28" fmla="*/ 1109413 h 1266808"/>
              <a:gd name="connsiteX29" fmla="*/ 1068689 w 2115901"/>
              <a:gd name="connsiteY29" fmla="*/ 1132938 h 1266808"/>
              <a:gd name="connsiteX30" fmla="*/ 1059249 w 2115901"/>
              <a:gd name="connsiteY30" fmla="*/ 1163938 h 1266808"/>
              <a:gd name="connsiteX31" fmla="*/ 1063723 w 2115901"/>
              <a:gd name="connsiteY31" fmla="*/ 1192910 h 1266808"/>
              <a:gd name="connsiteX32" fmla="*/ 1046777 w 2115901"/>
              <a:gd name="connsiteY32" fmla="*/ 1210787 h 1266808"/>
              <a:gd name="connsiteX33" fmla="*/ 1045305 w 2115901"/>
              <a:gd name="connsiteY33" fmla="*/ 1232031 h 1266808"/>
              <a:gd name="connsiteX34" fmla="*/ 1015794 w 2115901"/>
              <a:gd name="connsiteY34" fmla="*/ 1266808 h 1266808"/>
              <a:gd name="connsiteX35" fmla="*/ 1228725 w 2115901"/>
              <a:gd name="connsiteY35" fmla="*/ 1243013 h 1266808"/>
              <a:gd name="connsiteX36" fmla="*/ 1343025 w 2115901"/>
              <a:gd name="connsiteY36" fmla="*/ 1243013 h 1266808"/>
              <a:gd name="connsiteX37" fmla="*/ 1443038 w 2115901"/>
              <a:gd name="connsiteY37" fmla="*/ 1214438 h 1266808"/>
              <a:gd name="connsiteX38" fmla="*/ 1543050 w 2115901"/>
              <a:gd name="connsiteY38" fmla="*/ 1228725 h 1266808"/>
              <a:gd name="connsiteX39" fmla="*/ 1628775 w 2115901"/>
              <a:gd name="connsiteY39" fmla="*/ 1228725 h 1266808"/>
              <a:gd name="connsiteX40" fmla="*/ 1657350 w 2115901"/>
              <a:gd name="connsiteY40" fmla="*/ 1185863 h 1266808"/>
              <a:gd name="connsiteX41" fmla="*/ 1657350 w 2115901"/>
              <a:gd name="connsiteY41" fmla="*/ 1100138 h 1266808"/>
              <a:gd name="connsiteX42" fmla="*/ 1657350 w 2115901"/>
              <a:gd name="connsiteY42" fmla="*/ 1100138 h 1266808"/>
              <a:gd name="connsiteX43" fmla="*/ 1643063 w 2115901"/>
              <a:gd name="connsiteY43" fmla="*/ 914400 h 1266808"/>
              <a:gd name="connsiteX44" fmla="*/ 1643063 w 2115901"/>
              <a:gd name="connsiteY44" fmla="*/ 857250 h 1266808"/>
              <a:gd name="connsiteX45" fmla="*/ 1628775 w 2115901"/>
              <a:gd name="connsiteY45" fmla="*/ 785813 h 1266808"/>
              <a:gd name="connsiteX46" fmla="*/ 1628775 w 2115901"/>
              <a:gd name="connsiteY46" fmla="*/ 785813 h 1266808"/>
              <a:gd name="connsiteX47" fmla="*/ 1743075 w 2115901"/>
              <a:gd name="connsiteY47" fmla="*/ 828675 h 1266808"/>
              <a:gd name="connsiteX48" fmla="*/ 1785938 w 2115901"/>
              <a:gd name="connsiteY48" fmla="*/ 842963 h 1266808"/>
              <a:gd name="connsiteX49" fmla="*/ 1843088 w 2115901"/>
              <a:gd name="connsiteY49" fmla="*/ 847725 h 1266808"/>
              <a:gd name="connsiteX50" fmla="*/ 1900238 w 2115901"/>
              <a:gd name="connsiteY50" fmla="*/ 857250 h 1266808"/>
              <a:gd name="connsiteX51" fmla="*/ 1971675 w 2115901"/>
              <a:gd name="connsiteY51" fmla="*/ 814388 h 1266808"/>
              <a:gd name="connsiteX52" fmla="*/ 2028825 w 2115901"/>
              <a:gd name="connsiteY52" fmla="*/ 757238 h 1266808"/>
              <a:gd name="connsiteX53" fmla="*/ 2072138 w 2115901"/>
              <a:gd name="connsiteY53" fmla="*/ 716713 h 1266808"/>
              <a:gd name="connsiteX54" fmla="*/ 2115901 w 2115901"/>
              <a:gd name="connsiteY54" fmla="*/ 626675 h 1266808"/>
              <a:gd name="connsiteX55" fmla="*/ 2103951 w 2115901"/>
              <a:gd name="connsiteY55" fmla="*/ 552276 h 1266808"/>
              <a:gd name="connsiteX56" fmla="*/ 2072675 w 2115901"/>
              <a:gd name="connsiteY56" fmla="*/ 503474 h 1266808"/>
              <a:gd name="connsiteX57" fmla="*/ 2038350 w 2115901"/>
              <a:gd name="connsiteY57" fmla="*/ 452438 h 1266808"/>
              <a:gd name="connsiteX58" fmla="*/ 1957388 w 2115901"/>
              <a:gd name="connsiteY58" fmla="*/ 400050 h 1266808"/>
              <a:gd name="connsiteX59" fmla="*/ 1900238 w 2115901"/>
              <a:gd name="connsiteY59" fmla="*/ 385763 h 1266808"/>
              <a:gd name="connsiteX60" fmla="*/ 1849738 w 2115901"/>
              <a:gd name="connsiteY60" fmla="*/ 380463 h 1266808"/>
              <a:gd name="connsiteX61" fmla="*/ 1784950 w 2115901"/>
              <a:gd name="connsiteY61" fmla="*/ 388101 h 1266808"/>
              <a:gd name="connsiteX62" fmla="*/ 1743255 w 2115901"/>
              <a:gd name="connsiteY62" fmla="*/ 400050 h 1266808"/>
              <a:gd name="connsiteX63" fmla="*/ 1719373 w 2115901"/>
              <a:gd name="connsiteY63" fmla="*/ 425573 h 1266808"/>
              <a:gd name="connsiteX64" fmla="*/ 1681613 w 2115901"/>
              <a:gd name="connsiteY64" fmla="*/ 447589 h 1266808"/>
              <a:gd name="connsiteX65" fmla="*/ 1657530 w 2115901"/>
              <a:gd name="connsiteY65" fmla="*/ 457380 h 1266808"/>
              <a:gd name="connsiteX66" fmla="*/ 1628775 w 2115901"/>
              <a:gd name="connsiteY66" fmla="*/ 342900 h 1266808"/>
              <a:gd name="connsiteX67" fmla="*/ 1628775 w 2115901"/>
              <a:gd name="connsiteY67" fmla="*/ 257175 h 1266808"/>
              <a:gd name="connsiteX68" fmla="*/ 1643063 w 2115901"/>
              <a:gd name="connsiteY68" fmla="*/ 200025 h 1266808"/>
              <a:gd name="connsiteX69" fmla="*/ 1657350 w 2115901"/>
              <a:gd name="connsiteY69" fmla="*/ 128588 h 1266808"/>
              <a:gd name="connsiteX70" fmla="*/ 1657350 w 2115901"/>
              <a:gd name="connsiteY70" fmla="*/ 14288 h 1266808"/>
              <a:gd name="connsiteX71" fmla="*/ 1671638 w 2115901"/>
              <a:gd name="connsiteY71" fmla="*/ 0 h 1266808"/>
              <a:gd name="connsiteX72" fmla="*/ 0 w 2115901"/>
              <a:gd name="connsiteY72" fmla="*/ 0 h 1266808"/>
              <a:gd name="connsiteX0" fmla="*/ 0 w 2115901"/>
              <a:gd name="connsiteY0" fmla="*/ 0 h 1266808"/>
              <a:gd name="connsiteX1" fmla="*/ 14288 w 2115901"/>
              <a:gd name="connsiteY1" fmla="*/ 1200150 h 1266808"/>
              <a:gd name="connsiteX2" fmla="*/ 128588 w 2115901"/>
              <a:gd name="connsiteY2" fmla="*/ 1214438 h 1266808"/>
              <a:gd name="connsiteX3" fmla="*/ 300038 w 2115901"/>
              <a:gd name="connsiteY3" fmla="*/ 1228725 h 1266808"/>
              <a:gd name="connsiteX4" fmla="*/ 414338 w 2115901"/>
              <a:gd name="connsiteY4" fmla="*/ 1228725 h 1266808"/>
              <a:gd name="connsiteX5" fmla="*/ 528638 w 2115901"/>
              <a:gd name="connsiteY5" fmla="*/ 1243013 h 1266808"/>
              <a:gd name="connsiteX6" fmla="*/ 642938 w 2115901"/>
              <a:gd name="connsiteY6" fmla="*/ 1257300 h 1266808"/>
              <a:gd name="connsiteX7" fmla="*/ 612025 w 2115901"/>
              <a:gd name="connsiteY7" fmla="*/ 1200150 h 1266808"/>
              <a:gd name="connsiteX8" fmla="*/ 585788 w 2115901"/>
              <a:gd name="connsiteY8" fmla="*/ 1157288 h 1266808"/>
              <a:gd name="connsiteX9" fmla="*/ 585788 w 2115901"/>
              <a:gd name="connsiteY9" fmla="*/ 1100138 h 1266808"/>
              <a:gd name="connsiteX10" fmla="*/ 600075 w 2115901"/>
              <a:gd name="connsiteY10" fmla="*/ 1057275 h 1266808"/>
              <a:gd name="connsiteX11" fmla="*/ 614363 w 2115901"/>
              <a:gd name="connsiteY11" fmla="*/ 985838 h 1266808"/>
              <a:gd name="connsiteX12" fmla="*/ 628650 w 2115901"/>
              <a:gd name="connsiteY12" fmla="*/ 957263 h 1266808"/>
              <a:gd name="connsiteX13" fmla="*/ 657225 w 2115901"/>
              <a:gd name="connsiteY13" fmla="*/ 914400 h 1266808"/>
              <a:gd name="connsiteX14" fmla="*/ 685800 w 2115901"/>
              <a:gd name="connsiteY14" fmla="*/ 871538 h 1266808"/>
              <a:gd name="connsiteX15" fmla="*/ 728663 w 2115901"/>
              <a:gd name="connsiteY15" fmla="*/ 857250 h 1266808"/>
              <a:gd name="connsiteX16" fmla="*/ 771525 w 2115901"/>
              <a:gd name="connsiteY16" fmla="*/ 843949 h 1266808"/>
              <a:gd name="connsiteX17" fmla="*/ 800100 w 2115901"/>
              <a:gd name="connsiteY17" fmla="*/ 842963 h 1266808"/>
              <a:gd name="connsiteX18" fmla="*/ 860575 w 2115901"/>
              <a:gd name="connsiteY18" fmla="*/ 833974 h 1266808"/>
              <a:gd name="connsiteX19" fmla="*/ 885825 w 2115901"/>
              <a:gd name="connsiteY19" fmla="*/ 840624 h 1266808"/>
              <a:gd name="connsiteX20" fmla="*/ 927395 w 2115901"/>
              <a:gd name="connsiteY20" fmla="*/ 853380 h 1266808"/>
              <a:gd name="connsiteX21" fmla="*/ 1000489 w 2115901"/>
              <a:gd name="connsiteY21" fmla="*/ 889150 h 1266808"/>
              <a:gd name="connsiteX22" fmla="*/ 947287 w 2115901"/>
              <a:gd name="connsiteY22" fmla="*/ 855899 h 1266808"/>
              <a:gd name="connsiteX23" fmla="*/ 1029687 w 2115901"/>
              <a:gd name="connsiteY23" fmla="*/ 917362 h 1266808"/>
              <a:gd name="connsiteX24" fmla="*/ 1067048 w 2115901"/>
              <a:gd name="connsiteY24" fmla="*/ 996359 h 1266808"/>
              <a:gd name="connsiteX25" fmla="*/ 1077313 w 2115901"/>
              <a:gd name="connsiteY25" fmla="*/ 1020698 h 1266808"/>
              <a:gd name="connsiteX26" fmla="*/ 1085314 w 2115901"/>
              <a:gd name="connsiteY26" fmla="*/ 1076239 h 1266808"/>
              <a:gd name="connsiteX27" fmla="*/ 1090324 w 2115901"/>
              <a:gd name="connsiteY27" fmla="*/ 1059535 h 1266808"/>
              <a:gd name="connsiteX28" fmla="*/ 1077024 w 2115901"/>
              <a:gd name="connsiteY28" fmla="*/ 1109413 h 1266808"/>
              <a:gd name="connsiteX29" fmla="*/ 1068689 w 2115901"/>
              <a:gd name="connsiteY29" fmla="*/ 1132938 h 1266808"/>
              <a:gd name="connsiteX30" fmla="*/ 1059249 w 2115901"/>
              <a:gd name="connsiteY30" fmla="*/ 1163938 h 1266808"/>
              <a:gd name="connsiteX31" fmla="*/ 1063723 w 2115901"/>
              <a:gd name="connsiteY31" fmla="*/ 1192910 h 1266808"/>
              <a:gd name="connsiteX32" fmla="*/ 1046777 w 2115901"/>
              <a:gd name="connsiteY32" fmla="*/ 1210787 h 1266808"/>
              <a:gd name="connsiteX33" fmla="*/ 1021510 w 2115901"/>
              <a:gd name="connsiteY33" fmla="*/ 1249027 h 1266808"/>
              <a:gd name="connsiteX34" fmla="*/ 1015794 w 2115901"/>
              <a:gd name="connsiteY34" fmla="*/ 1266808 h 1266808"/>
              <a:gd name="connsiteX35" fmla="*/ 1228725 w 2115901"/>
              <a:gd name="connsiteY35" fmla="*/ 1243013 h 1266808"/>
              <a:gd name="connsiteX36" fmla="*/ 1343025 w 2115901"/>
              <a:gd name="connsiteY36" fmla="*/ 1243013 h 1266808"/>
              <a:gd name="connsiteX37" fmla="*/ 1443038 w 2115901"/>
              <a:gd name="connsiteY37" fmla="*/ 1214438 h 1266808"/>
              <a:gd name="connsiteX38" fmla="*/ 1543050 w 2115901"/>
              <a:gd name="connsiteY38" fmla="*/ 1228725 h 1266808"/>
              <a:gd name="connsiteX39" fmla="*/ 1628775 w 2115901"/>
              <a:gd name="connsiteY39" fmla="*/ 1228725 h 1266808"/>
              <a:gd name="connsiteX40" fmla="*/ 1657350 w 2115901"/>
              <a:gd name="connsiteY40" fmla="*/ 1185863 h 1266808"/>
              <a:gd name="connsiteX41" fmla="*/ 1657350 w 2115901"/>
              <a:gd name="connsiteY41" fmla="*/ 1100138 h 1266808"/>
              <a:gd name="connsiteX42" fmla="*/ 1657350 w 2115901"/>
              <a:gd name="connsiteY42" fmla="*/ 1100138 h 1266808"/>
              <a:gd name="connsiteX43" fmla="*/ 1643063 w 2115901"/>
              <a:gd name="connsiteY43" fmla="*/ 914400 h 1266808"/>
              <a:gd name="connsiteX44" fmla="*/ 1643063 w 2115901"/>
              <a:gd name="connsiteY44" fmla="*/ 857250 h 1266808"/>
              <a:gd name="connsiteX45" fmla="*/ 1628775 w 2115901"/>
              <a:gd name="connsiteY45" fmla="*/ 785813 h 1266808"/>
              <a:gd name="connsiteX46" fmla="*/ 1628775 w 2115901"/>
              <a:gd name="connsiteY46" fmla="*/ 785813 h 1266808"/>
              <a:gd name="connsiteX47" fmla="*/ 1743075 w 2115901"/>
              <a:gd name="connsiteY47" fmla="*/ 828675 h 1266808"/>
              <a:gd name="connsiteX48" fmla="*/ 1785938 w 2115901"/>
              <a:gd name="connsiteY48" fmla="*/ 842963 h 1266808"/>
              <a:gd name="connsiteX49" fmla="*/ 1843088 w 2115901"/>
              <a:gd name="connsiteY49" fmla="*/ 847725 h 1266808"/>
              <a:gd name="connsiteX50" fmla="*/ 1900238 w 2115901"/>
              <a:gd name="connsiteY50" fmla="*/ 857250 h 1266808"/>
              <a:gd name="connsiteX51" fmla="*/ 1971675 w 2115901"/>
              <a:gd name="connsiteY51" fmla="*/ 814388 h 1266808"/>
              <a:gd name="connsiteX52" fmla="*/ 2028825 w 2115901"/>
              <a:gd name="connsiteY52" fmla="*/ 757238 h 1266808"/>
              <a:gd name="connsiteX53" fmla="*/ 2072138 w 2115901"/>
              <a:gd name="connsiteY53" fmla="*/ 716713 h 1266808"/>
              <a:gd name="connsiteX54" fmla="*/ 2115901 w 2115901"/>
              <a:gd name="connsiteY54" fmla="*/ 626675 h 1266808"/>
              <a:gd name="connsiteX55" fmla="*/ 2103951 w 2115901"/>
              <a:gd name="connsiteY55" fmla="*/ 552276 h 1266808"/>
              <a:gd name="connsiteX56" fmla="*/ 2072675 w 2115901"/>
              <a:gd name="connsiteY56" fmla="*/ 503474 h 1266808"/>
              <a:gd name="connsiteX57" fmla="*/ 2038350 w 2115901"/>
              <a:gd name="connsiteY57" fmla="*/ 452438 h 1266808"/>
              <a:gd name="connsiteX58" fmla="*/ 1957388 w 2115901"/>
              <a:gd name="connsiteY58" fmla="*/ 400050 h 1266808"/>
              <a:gd name="connsiteX59" fmla="*/ 1900238 w 2115901"/>
              <a:gd name="connsiteY59" fmla="*/ 385763 h 1266808"/>
              <a:gd name="connsiteX60" fmla="*/ 1849738 w 2115901"/>
              <a:gd name="connsiteY60" fmla="*/ 380463 h 1266808"/>
              <a:gd name="connsiteX61" fmla="*/ 1784950 w 2115901"/>
              <a:gd name="connsiteY61" fmla="*/ 388101 h 1266808"/>
              <a:gd name="connsiteX62" fmla="*/ 1743255 w 2115901"/>
              <a:gd name="connsiteY62" fmla="*/ 400050 h 1266808"/>
              <a:gd name="connsiteX63" fmla="*/ 1719373 w 2115901"/>
              <a:gd name="connsiteY63" fmla="*/ 425573 h 1266808"/>
              <a:gd name="connsiteX64" fmla="*/ 1681613 w 2115901"/>
              <a:gd name="connsiteY64" fmla="*/ 447589 h 1266808"/>
              <a:gd name="connsiteX65" fmla="*/ 1657530 w 2115901"/>
              <a:gd name="connsiteY65" fmla="*/ 457380 h 1266808"/>
              <a:gd name="connsiteX66" fmla="*/ 1628775 w 2115901"/>
              <a:gd name="connsiteY66" fmla="*/ 342900 h 1266808"/>
              <a:gd name="connsiteX67" fmla="*/ 1628775 w 2115901"/>
              <a:gd name="connsiteY67" fmla="*/ 257175 h 1266808"/>
              <a:gd name="connsiteX68" fmla="*/ 1643063 w 2115901"/>
              <a:gd name="connsiteY68" fmla="*/ 200025 h 1266808"/>
              <a:gd name="connsiteX69" fmla="*/ 1657350 w 2115901"/>
              <a:gd name="connsiteY69" fmla="*/ 128588 h 1266808"/>
              <a:gd name="connsiteX70" fmla="*/ 1657350 w 2115901"/>
              <a:gd name="connsiteY70" fmla="*/ 14288 h 1266808"/>
              <a:gd name="connsiteX71" fmla="*/ 1671638 w 2115901"/>
              <a:gd name="connsiteY71" fmla="*/ 0 h 1266808"/>
              <a:gd name="connsiteX72" fmla="*/ 0 w 2115901"/>
              <a:gd name="connsiteY72" fmla="*/ 0 h 1266808"/>
              <a:gd name="connsiteX0" fmla="*/ 0 w 2115901"/>
              <a:gd name="connsiteY0" fmla="*/ 0 h 1266808"/>
              <a:gd name="connsiteX1" fmla="*/ 14288 w 2115901"/>
              <a:gd name="connsiteY1" fmla="*/ 1200150 h 1266808"/>
              <a:gd name="connsiteX2" fmla="*/ 128588 w 2115901"/>
              <a:gd name="connsiteY2" fmla="*/ 1214438 h 1266808"/>
              <a:gd name="connsiteX3" fmla="*/ 300038 w 2115901"/>
              <a:gd name="connsiteY3" fmla="*/ 1228725 h 1266808"/>
              <a:gd name="connsiteX4" fmla="*/ 414338 w 2115901"/>
              <a:gd name="connsiteY4" fmla="*/ 1228725 h 1266808"/>
              <a:gd name="connsiteX5" fmla="*/ 528638 w 2115901"/>
              <a:gd name="connsiteY5" fmla="*/ 1243013 h 1266808"/>
              <a:gd name="connsiteX6" fmla="*/ 642938 w 2115901"/>
              <a:gd name="connsiteY6" fmla="*/ 1257300 h 1266808"/>
              <a:gd name="connsiteX7" fmla="*/ 612025 w 2115901"/>
              <a:gd name="connsiteY7" fmla="*/ 1200150 h 1266808"/>
              <a:gd name="connsiteX8" fmla="*/ 585788 w 2115901"/>
              <a:gd name="connsiteY8" fmla="*/ 1157288 h 1266808"/>
              <a:gd name="connsiteX9" fmla="*/ 585788 w 2115901"/>
              <a:gd name="connsiteY9" fmla="*/ 1100138 h 1266808"/>
              <a:gd name="connsiteX10" fmla="*/ 600075 w 2115901"/>
              <a:gd name="connsiteY10" fmla="*/ 1057275 h 1266808"/>
              <a:gd name="connsiteX11" fmla="*/ 614363 w 2115901"/>
              <a:gd name="connsiteY11" fmla="*/ 985838 h 1266808"/>
              <a:gd name="connsiteX12" fmla="*/ 628650 w 2115901"/>
              <a:gd name="connsiteY12" fmla="*/ 957263 h 1266808"/>
              <a:gd name="connsiteX13" fmla="*/ 657225 w 2115901"/>
              <a:gd name="connsiteY13" fmla="*/ 914400 h 1266808"/>
              <a:gd name="connsiteX14" fmla="*/ 685800 w 2115901"/>
              <a:gd name="connsiteY14" fmla="*/ 871538 h 1266808"/>
              <a:gd name="connsiteX15" fmla="*/ 728663 w 2115901"/>
              <a:gd name="connsiteY15" fmla="*/ 857250 h 1266808"/>
              <a:gd name="connsiteX16" fmla="*/ 771525 w 2115901"/>
              <a:gd name="connsiteY16" fmla="*/ 843949 h 1266808"/>
              <a:gd name="connsiteX17" fmla="*/ 800100 w 2115901"/>
              <a:gd name="connsiteY17" fmla="*/ 842963 h 1266808"/>
              <a:gd name="connsiteX18" fmla="*/ 860575 w 2115901"/>
              <a:gd name="connsiteY18" fmla="*/ 833974 h 1266808"/>
              <a:gd name="connsiteX19" fmla="*/ 885825 w 2115901"/>
              <a:gd name="connsiteY19" fmla="*/ 840624 h 1266808"/>
              <a:gd name="connsiteX20" fmla="*/ 927395 w 2115901"/>
              <a:gd name="connsiteY20" fmla="*/ 853380 h 1266808"/>
              <a:gd name="connsiteX21" fmla="*/ 1000489 w 2115901"/>
              <a:gd name="connsiteY21" fmla="*/ 889150 h 1266808"/>
              <a:gd name="connsiteX22" fmla="*/ 947287 w 2115901"/>
              <a:gd name="connsiteY22" fmla="*/ 855899 h 1266808"/>
              <a:gd name="connsiteX23" fmla="*/ 1029687 w 2115901"/>
              <a:gd name="connsiteY23" fmla="*/ 917362 h 1266808"/>
              <a:gd name="connsiteX24" fmla="*/ 1067048 w 2115901"/>
              <a:gd name="connsiteY24" fmla="*/ 996359 h 1266808"/>
              <a:gd name="connsiteX25" fmla="*/ 1077313 w 2115901"/>
              <a:gd name="connsiteY25" fmla="*/ 1020698 h 1266808"/>
              <a:gd name="connsiteX26" fmla="*/ 1085314 w 2115901"/>
              <a:gd name="connsiteY26" fmla="*/ 1076239 h 1266808"/>
              <a:gd name="connsiteX27" fmla="*/ 1090324 w 2115901"/>
              <a:gd name="connsiteY27" fmla="*/ 1059535 h 1266808"/>
              <a:gd name="connsiteX28" fmla="*/ 1077024 w 2115901"/>
              <a:gd name="connsiteY28" fmla="*/ 1109413 h 1266808"/>
              <a:gd name="connsiteX29" fmla="*/ 1068689 w 2115901"/>
              <a:gd name="connsiteY29" fmla="*/ 1132938 h 1266808"/>
              <a:gd name="connsiteX30" fmla="*/ 1059249 w 2115901"/>
              <a:gd name="connsiteY30" fmla="*/ 1163938 h 1266808"/>
              <a:gd name="connsiteX31" fmla="*/ 1063723 w 2115901"/>
              <a:gd name="connsiteY31" fmla="*/ 1192910 h 1266808"/>
              <a:gd name="connsiteX32" fmla="*/ 1046777 w 2115901"/>
              <a:gd name="connsiteY32" fmla="*/ 1210787 h 1266808"/>
              <a:gd name="connsiteX33" fmla="*/ 1035107 w 2115901"/>
              <a:gd name="connsiteY33" fmla="*/ 1262624 h 1266808"/>
              <a:gd name="connsiteX34" fmla="*/ 1015794 w 2115901"/>
              <a:gd name="connsiteY34" fmla="*/ 1266808 h 1266808"/>
              <a:gd name="connsiteX35" fmla="*/ 1228725 w 2115901"/>
              <a:gd name="connsiteY35" fmla="*/ 1243013 h 1266808"/>
              <a:gd name="connsiteX36" fmla="*/ 1343025 w 2115901"/>
              <a:gd name="connsiteY36" fmla="*/ 1243013 h 1266808"/>
              <a:gd name="connsiteX37" fmla="*/ 1443038 w 2115901"/>
              <a:gd name="connsiteY37" fmla="*/ 1214438 h 1266808"/>
              <a:gd name="connsiteX38" fmla="*/ 1543050 w 2115901"/>
              <a:gd name="connsiteY38" fmla="*/ 1228725 h 1266808"/>
              <a:gd name="connsiteX39" fmla="*/ 1628775 w 2115901"/>
              <a:gd name="connsiteY39" fmla="*/ 1228725 h 1266808"/>
              <a:gd name="connsiteX40" fmla="*/ 1657350 w 2115901"/>
              <a:gd name="connsiteY40" fmla="*/ 1185863 h 1266808"/>
              <a:gd name="connsiteX41" fmla="*/ 1657350 w 2115901"/>
              <a:gd name="connsiteY41" fmla="*/ 1100138 h 1266808"/>
              <a:gd name="connsiteX42" fmla="*/ 1657350 w 2115901"/>
              <a:gd name="connsiteY42" fmla="*/ 1100138 h 1266808"/>
              <a:gd name="connsiteX43" fmla="*/ 1643063 w 2115901"/>
              <a:gd name="connsiteY43" fmla="*/ 914400 h 1266808"/>
              <a:gd name="connsiteX44" fmla="*/ 1643063 w 2115901"/>
              <a:gd name="connsiteY44" fmla="*/ 857250 h 1266808"/>
              <a:gd name="connsiteX45" fmla="*/ 1628775 w 2115901"/>
              <a:gd name="connsiteY45" fmla="*/ 785813 h 1266808"/>
              <a:gd name="connsiteX46" fmla="*/ 1628775 w 2115901"/>
              <a:gd name="connsiteY46" fmla="*/ 785813 h 1266808"/>
              <a:gd name="connsiteX47" fmla="*/ 1743075 w 2115901"/>
              <a:gd name="connsiteY47" fmla="*/ 828675 h 1266808"/>
              <a:gd name="connsiteX48" fmla="*/ 1785938 w 2115901"/>
              <a:gd name="connsiteY48" fmla="*/ 842963 h 1266808"/>
              <a:gd name="connsiteX49" fmla="*/ 1843088 w 2115901"/>
              <a:gd name="connsiteY49" fmla="*/ 847725 h 1266808"/>
              <a:gd name="connsiteX50" fmla="*/ 1900238 w 2115901"/>
              <a:gd name="connsiteY50" fmla="*/ 857250 h 1266808"/>
              <a:gd name="connsiteX51" fmla="*/ 1971675 w 2115901"/>
              <a:gd name="connsiteY51" fmla="*/ 814388 h 1266808"/>
              <a:gd name="connsiteX52" fmla="*/ 2028825 w 2115901"/>
              <a:gd name="connsiteY52" fmla="*/ 757238 h 1266808"/>
              <a:gd name="connsiteX53" fmla="*/ 2072138 w 2115901"/>
              <a:gd name="connsiteY53" fmla="*/ 716713 h 1266808"/>
              <a:gd name="connsiteX54" fmla="*/ 2115901 w 2115901"/>
              <a:gd name="connsiteY54" fmla="*/ 626675 h 1266808"/>
              <a:gd name="connsiteX55" fmla="*/ 2103951 w 2115901"/>
              <a:gd name="connsiteY55" fmla="*/ 552276 h 1266808"/>
              <a:gd name="connsiteX56" fmla="*/ 2072675 w 2115901"/>
              <a:gd name="connsiteY56" fmla="*/ 503474 h 1266808"/>
              <a:gd name="connsiteX57" fmla="*/ 2038350 w 2115901"/>
              <a:gd name="connsiteY57" fmla="*/ 452438 h 1266808"/>
              <a:gd name="connsiteX58" fmla="*/ 1957388 w 2115901"/>
              <a:gd name="connsiteY58" fmla="*/ 400050 h 1266808"/>
              <a:gd name="connsiteX59" fmla="*/ 1900238 w 2115901"/>
              <a:gd name="connsiteY59" fmla="*/ 385763 h 1266808"/>
              <a:gd name="connsiteX60" fmla="*/ 1849738 w 2115901"/>
              <a:gd name="connsiteY60" fmla="*/ 380463 h 1266808"/>
              <a:gd name="connsiteX61" fmla="*/ 1784950 w 2115901"/>
              <a:gd name="connsiteY61" fmla="*/ 388101 h 1266808"/>
              <a:gd name="connsiteX62" fmla="*/ 1743255 w 2115901"/>
              <a:gd name="connsiteY62" fmla="*/ 400050 h 1266808"/>
              <a:gd name="connsiteX63" fmla="*/ 1719373 w 2115901"/>
              <a:gd name="connsiteY63" fmla="*/ 425573 h 1266808"/>
              <a:gd name="connsiteX64" fmla="*/ 1681613 w 2115901"/>
              <a:gd name="connsiteY64" fmla="*/ 447589 h 1266808"/>
              <a:gd name="connsiteX65" fmla="*/ 1657530 w 2115901"/>
              <a:gd name="connsiteY65" fmla="*/ 457380 h 1266808"/>
              <a:gd name="connsiteX66" fmla="*/ 1628775 w 2115901"/>
              <a:gd name="connsiteY66" fmla="*/ 342900 h 1266808"/>
              <a:gd name="connsiteX67" fmla="*/ 1628775 w 2115901"/>
              <a:gd name="connsiteY67" fmla="*/ 257175 h 1266808"/>
              <a:gd name="connsiteX68" fmla="*/ 1643063 w 2115901"/>
              <a:gd name="connsiteY68" fmla="*/ 200025 h 1266808"/>
              <a:gd name="connsiteX69" fmla="*/ 1657350 w 2115901"/>
              <a:gd name="connsiteY69" fmla="*/ 128588 h 1266808"/>
              <a:gd name="connsiteX70" fmla="*/ 1657350 w 2115901"/>
              <a:gd name="connsiteY70" fmla="*/ 14288 h 1266808"/>
              <a:gd name="connsiteX71" fmla="*/ 1671638 w 2115901"/>
              <a:gd name="connsiteY71" fmla="*/ 0 h 1266808"/>
              <a:gd name="connsiteX72" fmla="*/ 0 w 2115901"/>
              <a:gd name="connsiteY72" fmla="*/ 0 h 12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115901" h="1266808">
                <a:moveTo>
                  <a:pt x="0" y="0"/>
                </a:moveTo>
                <a:lnTo>
                  <a:pt x="14288" y="1200150"/>
                </a:lnTo>
                <a:lnTo>
                  <a:pt x="128588" y="1214438"/>
                </a:lnTo>
                <a:lnTo>
                  <a:pt x="300038" y="1228725"/>
                </a:lnTo>
                <a:lnTo>
                  <a:pt x="414338" y="1228725"/>
                </a:lnTo>
                <a:lnTo>
                  <a:pt x="528638" y="1243013"/>
                </a:lnTo>
                <a:lnTo>
                  <a:pt x="642938" y="1257300"/>
                </a:lnTo>
                <a:lnTo>
                  <a:pt x="612025" y="1200150"/>
                </a:lnTo>
                <a:lnTo>
                  <a:pt x="585788" y="1157288"/>
                </a:lnTo>
                <a:lnTo>
                  <a:pt x="585788" y="1100138"/>
                </a:lnTo>
                <a:lnTo>
                  <a:pt x="600075" y="1057275"/>
                </a:lnTo>
                <a:lnTo>
                  <a:pt x="614363" y="985838"/>
                </a:lnTo>
                <a:lnTo>
                  <a:pt x="628650" y="957263"/>
                </a:lnTo>
                <a:lnTo>
                  <a:pt x="657225" y="914400"/>
                </a:lnTo>
                <a:lnTo>
                  <a:pt x="685800" y="871538"/>
                </a:lnTo>
                <a:lnTo>
                  <a:pt x="728663" y="857250"/>
                </a:lnTo>
                <a:lnTo>
                  <a:pt x="771525" y="843949"/>
                </a:lnTo>
                <a:lnTo>
                  <a:pt x="800100" y="842963"/>
                </a:lnTo>
                <a:lnTo>
                  <a:pt x="860575" y="833974"/>
                </a:lnTo>
                <a:lnTo>
                  <a:pt x="885825" y="840624"/>
                </a:lnTo>
                <a:cubicBezTo>
                  <a:pt x="898573" y="843768"/>
                  <a:pt x="914647" y="850236"/>
                  <a:pt x="927395" y="853380"/>
                </a:cubicBezTo>
                <a:lnTo>
                  <a:pt x="1000489" y="889150"/>
                </a:lnTo>
                <a:lnTo>
                  <a:pt x="947287" y="855899"/>
                </a:lnTo>
                <a:lnTo>
                  <a:pt x="1029687" y="917362"/>
                </a:lnTo>
                <a:cubicBezTo>
                  <a:pt x="1041032" y="941478"/>
                  <a:pt x="1055703" y="972243"/>
                  <a:pt x="1067048" y="996359"/>
                </a:cubicBezTo>
                <a:lnTo>
                  <a:pt x="1077313" y="1020698"/>
                </a:lnTo>
                <a:cubicBezTo>
                  <a:pt x="1080488" y="1025461"/>
                  <a:pt x="1083146" y="1069766"/>
                  <a:pt x="1085314" y="1076239"/>
                </a:cubicBezTo>
                <a:cubicBezTo>
                  <a:pt x="1087482" y="1082712"/>
                  <a:pt x="1088381" y="1053452"/>
                  <a:pt x="1090324" y="1059535"/>
                </a:cubicBezTo>
                <a:cubicBezTo>
                  <a:pt x="1092267" y="1065618"/>
                  <a:pt x="1075088" y="1096625"/>
                  <a:pt x="1077024" y="1109413"/>
                </a:cubicBezTo>
                <a:cubicBezTo>
                  <a:pt x="1078960" y="1122201"/>
                  <a:pt x="1073868" y="1128838"/>
                  <a:pt x="1068689" y="1132938"/>
                </a:cubicBezTo>
                <a:cubicBezTo>
                  <a:pt x="1063926" y="1142463"/>
                  <a:pt x="1060077" y="1153943"/>
                  <a:pt x="1059249" y="1163938"/>
                </a:cubicBezTo>
                <a:cubicBezTo>
                  <a:pt x="1058421" y="1173933"/>
                  <a:pt x="1064681" y="1186814"/>
                  <a:pt x="1063723" y="1192910"/>
                </a:cubicBezTo>
                <a:cubicBezTo>
                  <a:pt x="1062765" y="1199006"/>
                  <a:pt x="1049847" y="1203700"/>
                  <a:pt x="1046777" y="1210787"/>
                </a:cubicBezTo>
                <a:cubicBezTo>
                  <a:pt x="1045153" y="1217868"/>
                  <a:pt x="1036731" y="1255543"/>
                  <a:pt x="1035107" y="1262624"/>
                </a:cubicBezTo>
                <a:lnTo>
                  <a:pt x="1015794" y="1266808"/>
                </a:lnTo>
                <a:lnTo>
                  <a:pt x="1228725" y="1243013"/>
                </a:lnTo>
                <a:lnTo>
                  <a:pt x="1343025" y="1243013"/>
                </a:lnTo>
                <a:lnTo>
                  <a:pt x="1443038" y="1214438"/>
                </a:lnTo>
                <a:lnTo>
                  <a:pt x="1543050" y="1228725"/>
                </a:lnTo>
                <a:lnTo>
                  <a:pt x="1628775" y="1228725"/>
                </a:lnTo>
                <a:lnTo>
                  <a:pt x="1657350" y="1185863"/>
                </a:lnTo>
                <a:lnTo>
                  <a:pt x="1657350" y="1100138"/>
                </a:lnTo>
                <a:lnTo>
                  <a:pt x="1657350" y="1100138"/>
                </a:lnTo>
                <a:lnTo>
                  <a:pt x="1643063" y="914400"/>
                </a:lnTo>
                <a:lnTo>
                  <a:pt x="1643063" y="857250"/>
                </a:lnTo>
                <a:lnTo>
                  <a:pt x="1628775" y="785813"/>
                </a:lnTo>
                <a:lnTo>
                  <a:pt x="1628775" y="785813"/>
                </a:lnTo>
                <a:lnTo>
                  <a:pt x="1743075" y="828675"/>
                </a:lnTo>
                <a:lnTo>
                  <a:pt x="1785938" y="842963"/>
                </a:lnTo>
                <a:lnTo>
                  <a:pt x="1843088" y="847725"/>
                </a:lnTo>
                <a:lnTo>
                  <a:pt x="1900238" y="857250"/>
                </a:lnTo>
                <a:lnTo>
                  <a:pt x="1971675" y="814388"/>
                </a:lnTo>
                <a:lnTo>
                  <a:pt x="2028825" y="757238"/>
                </a:lnTo>
                <a:lnTo>
                  <a:pt x="2072138" y="716713"/>
                </a:lnTo>
                <a:lnTo>
                  <a:pt x="2115901" y="626675"/>
                </a:lnTo>
                <a:cubicBezTo>
                  <a:pt x="2106376" y="607625"/>
                  <a:pt x="2111155" y="572809"/>
                  <a:pt x="2103951" y="552276"/>
                </a:cubicBezTo>
                <a:cubicBezTo>
                  <a:pt x="2096747" y="531743"/>
                  <a:pt x="2083609" y="520114"/>
                  <a:pt x="2072675" y="503474"/>
                </a:cubicBezTo>
                <a:cubicBezTo>
                  <a:pt x="2061742" y="486834"/>
                  <a:pt x="2051050" y="488950"/>
                  <a:pt x="2038350" y="452438"/>
                </a:cubicBezTo>
                <a:lnTo>
                  <a:pt x="1957388" y="400050"/>
                </a:lnTo>
                <a:lnTo>
                  <a:pt x="1900238" y="385763"/>
                </a:lnTo>
                <a:lnTo>
                  <a:pt x="1849738" y="380463"/>
                </a:lnTo>
                <a:lnTo>
                  <a:pt x="1784950" y="388101"/>
                </a:lnTo>
                <a:lnTo>
                  <a:pt x="1743255" y="400050"/>
                </a:lnTo>
                <a:cubicBezTo>
                  <a:pt x="1735294" y="402807"/>
                  <a:pt x="1727334" y="422816"/>
                  <a:pt x="1719373" y="425573"/>
                </a:cubicBezTo>
                <a:cubicBezTo>
                  <a:pt x="1709212" y="439081"/>
                  <a:pt x="1697525" y="451334"/>
                  <a:pt x="1681613" y="447589"/>
                </a:cubicBezTo>
                <a:lnTo>
                  <a:pt x="1657530" y="457380"/>
                </a:lnTo>
                <a:lnTo>
                  <a:pt x="1628775" y="342900"/>
                </a:lnTo>
                <a:lnTo>
                  <a:pt x="1628775" y="257175"/>
                </a:lnTo>
                <a:lnTo>
                  <a:pt x="1643063" y="200025"/>
                </a:lnTo>
                <a:lnTo>
                  <a:pt x="1657350" y="128588"/>
                </a:lnTo>
                <a:lnTo>
                  <a:pt x="1657350" y="14288"/>
                </a:lnTo>
                <a:lnTo>
                  <a:pt x="16716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163593" y="1707445"/>
            <a:ext cx="1714500" cy="1958519"/>
          </a:xfrm>
          <a:custGeom>
            <a:avLst/>
            <a:gdLst>
              <a:gd name="connsiteX0" fmla="*/ 0 w 1743075"/>
              <a:gd name="connsiteY0" fmla="*/ 385762 h 1928812"/>
              <a:gd name="connsiteX1" fmla="*/ 100013 w 1743075"/>
              <a:gd name="connsiteY1" fmla="*/ 385762 h 1928812"/>
              <a:gd name="connsiteX2" fmla="*/ 185738 w 1743075"/>
              <a:gd name="connsiteY2" fmla="*/ 385762 h 1928812"/>
              <a:gd name="connsiteX3" fmla="*/ 257175 w 1743075"/>
              <a:gd name="connsiteY3" fmla="*/ 385762 h 1928812"/>
              <a:gd name="connsiteX4" fmla="*/ 414338 w 1743075"/>
              <a:gd name="connsiteY4" fmla="*/ 371475 h 1928812"/>
              <a:gd name="connsiteX5" fmla="*/ 542925 w 1743075"/>
              <a:gd name="connsiteY5" fmla="*/ 385762 h 1928812"/>
              <a:gd name="connsiteX6" fmla="*/ 657225 w 1743075"/>
              <a:gd name="connsiteY6" fmla="*/ 428625 h 1928812"/>
              <a:gd name="connsiteX7" fmla="*/ 685800 w 1743075"/>
              <a:gd name="connsiteY7" fmla="*/ 428625 h 1928812"/>
              <a:gd name="connsiteX8" fmla="*/ 628650 w 1743075"/>
              <a:gd name="connsiteY8" fmla="*/ 342900 h 1928812"/>
              <a:gd name="connsiteX9" fmla="*/ 628650 w 1743075"/>
              <a:gd name="connsiteY9" fmla="*/ 214312 h 1928812"/>
              <a:gd name="connsiteX10" fmla="*/ 642938 w 1743075"/>
              <a:gd name="connsiteY10" fmla="*/ 128587 h 1928812"/>
              <a:gd name="connsiteX11" fmla="*/ 671513 w 1743075"/>
              <a:gd name="connsiteY11" fmla="*/ 71437 h 1928812"/>
              <a:gd name="connsiteX12" fmla="*/ 685800 w 1743075"/>
              <a:gd name="connsiteY12" fmla="*/ 42862 h 1928812"/>
              <a:gd name="connsiteX13" fmla="*/ 728663 w 1743075"/>
              <a:gd name="connsiteY13" fmla="*/ 14287 h 1928812"/>
              <a:gd name="connsiteX14" fmla="*/ 800100 w 1743075"/>
              <a:gd name="connsiteY14" fmla="*/ 0 h 1928812"/>
              <a:gd name="connsiteX15" fmla="*/ 842963 w 1743075"/>
              <a:gd name="connsiteY15" fmla="*/ 0 h 1928812"/>
              <a:gd name="connsiteX16" fmla="*/ 928688 w 1743075"/>
              <a:gd name="connsiteY16" fmla="*/ 0 h 1928812"/>
              <a:gd name="connsiteX17" fmla="*/ 1057275 w 1743075"/>
              <a:gd name="connsiteY17" fmla="*/ 42862 h 1928812"/>
              <a:gd name="connsiteX18" fmla="*/ 1100138 w 1743075"/>
              <a:gd name="connsiteY18" fmla="*/ 85725 h 1928812"/>
              <a:gd name="connsiteX19" fmla="*/ 1100138 w 1743075"/>
              <a:gd name="connsiteY19" fmla="*/ 85725 h 1928812"/>
              <a:gd name="connsiteX20" fmla="*/ 1114425 w 1743075"/>
              <a:gd name="connsiteY20" fmla="*/ 242887 h 1928812"/>
              <a:gd name="connsiteX21" fmla="*/ 1100138 w 1743075"/>
              <a:gd name="connsiteY21" fmla="*/ 285750 h 1928812"/>
              <a:gd name="connsiteX22" fmla="*/ 1085850 w 1743075"/>
              <a:gd name="connsiteY22" fmla="*/ 300037 h 1928812"/>
              <a:gd name="connsiteX23" fmla="*/ 1042988 w 1743075"/>
              <a:gd name="connsiteY23" fmla="*/ 371475 h 1928812"/>
              <a:gd name="connsiteX24" fmla="*/ 1057275 w 1743075"/>
              <a:gd name="connsiteY24" fmla="*/ 414337 h 1928812"/>
              <a:gd name="connsiteX25" fmla="*/ 1157288 w 1743075"/>
              <a:gd name="connsiteY25" fmla="*/ 400050 h 1928812"/>
              <a:gd name="connsiteX26" fmla="*/ 1271588 w 1743075"/>
              <a:gd name="connsiteY26" fmla="*/ 385762 h 1928812"/>
              <a:gd name="connsiteX27" fmla="*/ 1385888 w 1743075"/>
              <a:gd name="connsiteY27" fmla="*/ 400050 h 1928812"/>
              <a:gd name="connsiteX28" fmla="*/ 1457325 w 1743075"/>
              <a:gd name="connsiteY28" fmla="*/ 400050 h 1928812"/>
              <a:gd name="connsiteX29" fmla="*/ 1543050 w 1743075"/>
              <a:gd name="connsiteY29" fmla="*/ 400050 h 1928812"/>
              <a:gd name="connsiteX30" fmla="*/ 1600200 w 1743075"/>
              <a:gd name="connsiteY30" fmla="*/ 371475 h 1928812"/>
              <a:gd name="connsiteX31" fmla="*/ 1700213 w 1743075"/>
              <a:gd name="connsiteY31" fmla="*/ 357187 h 1928812"/>
              <a:gd name="connsiteX32" fmla="*/ 1743075 w 1743075"/>
              <a:gd name="connsiteY32" fmla="*/ 742950 h 1928812"/>
              <a:gd name="connsiteX33" fmla="*/ 1600200 w 1743075"/>
              <a:gd name="connsiteY33" fmla="*/ 685800 h 1928812"/>
              <a:gd name="connsiteX34" fmla="*/ 1500188 w 1743075"/>
              <a:gd name="connsiteY34" fmla="*/ 700087 h 1928812"/>
              <a:gd name="connsiteX35" fmla="*/ 1500188 w 1743075"/>
              <a:gd name="connsiteY35" fmla="*/ 700087 h 1928812"/>
              <a:gd name="connsiteX36" fmla="*/ 1371600 w 1743075"/>
              <a:gd name="connsiteY36" fmla="*/ 785812 h 1928812"/>
              <a:gd name="connsiteX37" fmla="*/ 1300163 w 1743075"/>
              <a:gd name="connsiteY37" fmla="*/ 900112 h 1928812"/>
              <a:gd name="connsiteX38" fmla="*/ 1314450 w 1743075"/>
              <a:gd name="connsiteY38" fmla="*/ 971550 h 1928812"/>
              <a:gd name="connsiteX39" fmla="*/ 1328738 w 1743075"/>
              <a:gd name="connsiteY39" fmla="*/ 1042987 h 1928812"/>
              <a:gd name="connsiteX40" fmla="*/ 1357313 w 1743075"/>
              <a:gd name="connsiteY40" fmla="*/ 1085850 h 1928812"/>
              <a:gd name="connsiteX41" fmla="*/ 1385888 w 1743075"/>
              <a:gd name="connsiteY41" fmla="*/ 1143000 h 1928812"/>
              <a:gd name="connsiteX42" fmla="*/ 1428750 w 1743075"/>
              <a:gd name="connsiteY42" fmla="*/ 1185862 h 1928812"/>
              <a:gd name="connsiteX43" fmla="*/ 1428750 w 1743075"/>
              <a:gd name="connsiteY43" fmla="*/ 1185862 h 1928812"/>
              <a:gd name="connsiteX44" fmla="*/ 1600200 w 1743075"/>
              <a:gd name="connsiteY44" fmla="*/ 1228725 h 1928812"/>
              <a:gd name="connsiteX45" fmla="*/ 1628775 w 1743075"/>
              <a:gd name="connsiteY45" fmla="*/ 1185862 h 1928812"/>
              <a:gd name="connsiteX46" fmla="*/ 1671638 w 1743075"/>
              <a:gd name="connsiteY46" fmla="*/ 1143000 h 1928812"/>
              <a:gd name="connsiteX47" fmla="*/ 1700213 w 1743075"/>
              <a:gd name="connsiteY47" fmla="*/ 1100137 h 1928812"/>
              <a:gd name="connsiteX48" fmla="*/ 1700213 w 1743075"/>
              <a:gd name="connsiteY48" fmla="*/ 1185862 h 1928812"/>
              <a:gd name="connsiteX49" fmla="*/ 1714500 w 1743075"/>
              <a:gd name="connsiteY49" fmla="*/ 1314450 h 1928812"/>
              <a:gd name="connsiteX50" fmla="*/ 1714500 w 1743075"/>
              <a:gd name="connsiteY50" fmla="*/ 1314450 h 1928812"/>
              <a:gd name="connsiteX51" fmla="*/ 1700213 w 1743075"/>
              <a:gd name="connsiteY51" fmla="*/ 1514475 h 1928812"/>
              <a:gd name="connsiteX52" fmla="*/ 1714500 w 1743075"/>
              <a:gd name="connsiteY52" fmla="*/ 1557337 h 1928812"/>
              <a:gd name="connsiteX53" fmla="*/ 1714500 w 1743075"/>
              <a:gd name="connsiteY53" fmla="*/ 1600200 h 1928812"/>
              <a:gd name="connsiteX54" fmla="*/ 1600200 w 1743075"/>
              <a:gd name="connsiteY54" fmla="*/ 1557337 h 1928812"/>
              <a:gd name="connsiteX55" fmla="*/ 1414463 w 1743075"/>
              <a:gd name="connsiteY55" fmla="*/ 1528762 h 1928812"/>
              <a:gd name="connsiteX56" fmla="*/ 1285875 w 1743075"/>
              <a:gd name="connsiteY56" fmla="*/ 1500187 h 1928812"/>
              <a:gd name="connsiteX57" fmla="*/ 1200150 w 1743075"/>
              <a:gd name="connsiteY57" fmla="*/ 1500187 h 1928812"/>
              <a:gd name="connsiteX58" fmla="*/ 1114425 w 1743075"/>
              <a:gd name="connsiteY58" fmla="*/ 1500187 h 1928812"/>
              <a:gd name="connsiteX59" fmla="*/ 1057275 w 1743075"/>
              <a:gd name="connsiteY59" fmla="*/ 1500187 h 1928812"/>
              <a:gd name="connsiteX60" fmla="*/ 1085850 w 1743075"/>
              <a:gd name="connsiteY60" fmla="*/ 1657350 h 1928812"/>
              <a:gd name="connsiteX61" fmla="*/ 1100138 w 1743075"/>
              <a:gd name="connsiteY61" fmla="*/ 1757362 h 1928812"/>
              <a:gd name="connsiteX62" fmla="*/ 1042988 w 1743075"/>
              <a:gd name="connsiteY62" fmla="*/ 1800225 h 1928812"/>
              <a:gd name="connsiteX63" fmla="*/ 1014413 w 1743075"/>
              <a:gd name="connsiteY63" fmla="*/ 1871662 h 1928812"/>
              <a:gd name="connsiteX64" fmla="*/ 957263 w 1743075"/>
              <a:gd name="connsiteY64" fmla="*/ 1885950 h 1928812"/>
              <a:gd name="connsiteX65" fmla="*/ 914400 w 1743075"/>
              <a:gd name="connsiteY65" fmla="*/ 1928812 h 1928812"/>
              <a:gd name="connsiteX66" fmla="*/ 800100 w 1743075"/>
              <a:gd name="connsiteY66" fmla="*/ 1928812 h 1928812"/>
              <a:gd name="connsiteX67" fmla="*/ 800100 w 1743075"/>
              <a:gd name="connsiteY67" fmla="*/ 1928812 h 1928812"/>
              <a:gd name="connsiteX68" fmla="*/ 628650 w 1743075"/>
              <a:gd name="connsiteY68" fmla="*/ 1814512 h 1928812"/>
              <a:gd name="connsiteX69" fmla="*/ 585788 w 1743075"/>
              <a:gd name="connsiteY69" fmla="*/ 1714500 h 1928812"/>
              <a:gd name="connsiteX70" fmla="*/ 585788 w 1743075"/>
              <a:gd name="connsiteY70" fmla="*/ 1714500 h 1928812"/>
              <a:gd name="connsiteX71" fmla="*/ 628650 w 1743075"/>
              <a:gd name="connsiteY71" fmla="*/ 1585912 h 1928812"/>
              <a:gd name="connsiteX72" fmla="*/ 642938 w 1743075"/>
              <a:gd name="connsiteY72" fmla="*/ 1514475 h 1928812"/>
              <a:gd name="connsiteX73" fmla="*/ 585788 w 1743075"/>
              <a:gd name="connsiteY73" fmla="*/ 1500187 h 1928812"/>
              <a:gd name="connsiteX74" fmla="*/ 585788 w 1743075"/>
              <a:gd name="connsiteY74" fmla="*/ 1500187 h 1928812"/>
              <a:gd name="connsiteX75" fmla="*/ 328613 w 1743075"/>
              <a:gd name="connsiteY75" fmla="*/ 1514475 h 1928812"/>
              <a:gd name="connsiteX76" fmla="*/ 242888 w 1743075"/>
              <a:gd name="connsiteY76" fmla="*/ 1543050 h 1928812"/>
              <a:gd name="connsiteX77" fmla="*/ 142875 w 1743075"/>
              <a:gd name="connsiteY77" fmla="*/ 1571625 h 1928812"/>
              <a:gd name="connsiteX78" fmla="*/ 100013 w 1743075"/>
              <a:gd name="connsiteY78" fmla="*/ 1600200 h 1928812"/>
              <a:gd name="connsiteX79" fmla="*/ 42863 w 1743075"/>
              <a:gd name="connsiteY79" fmla="*/ 1628775 h 1928812"/>
              <a:gd name="connsiteX80" fmla="*/ 0 w 1743075"/>
              <a:gd name="connsiteY80" fmla="*/ 385762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1014412 w 1700212"/>
              <a:gd name="connsiteY17" fmla="*/ 42862 h 1928812"/>
              <a:gd name="connsiteX18" fmla="*/ 1057275 w 1700212"/>
              <a:gd name="connsiteY18" fmla="*/ 85725 h 1928812"/>
              <a:gd name="connsiteX19" fmla="*/ 1057275 w 1700212"/>
              <a:gd name="connsiteY19" fmla="*/ 85725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1014412 w 1700212"/>
              <a:gd name="connsiteY17" fmla="*/ 42862 h 1928812"/>
              <a:gd name="connsiteX18" fmla="*/ 1057275 w 1700212"/>
              <a:gd name="connsiteY18" fmla="*/ 85725 h 1928812"/>
              <a:gd name="connsiteX19" fmla="*/ 1000125 w 1700212"/>
              <a:gd name="connsiteY19" fmla="*/ 142875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1014412 w 1700212"/>
              <a:gd name="connsiteY17" fmla="*/ 42862 h 1928812"/>
              <a:gd name="connsiteX18" fmla="*/ 1057275 w 1700212"/>
              <a:gd name="connsiteY18" fmla="*/ 85725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57275 w 1700212"/>
              <a:gd name="connsiteY18" fmla="*/ 85725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7161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81162 w 1700212"/>
              <a:gd name="connsiteY52" fmla="*/ 13763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81162 w 1700212"/>
              <a:gd name="connsiteY52" fmla="*/ 13763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81162 w 1700212"/>
              <a:gd name="connsiteY52" fmla="*/ 13763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471612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471612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400050 w 1700212"/>
              <a:gd name="connsiteY74" fmla="*/ 1471612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240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38225 w 1700212"/>
              <a:gd name="connsiteY23" fmla="*/ 400050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471487 w 1700212"/>
              <a:gd name="connsiteY5" fmla="*/ 395287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38225 w 1700212"/>
              <a:gd name="connsiteY23" fmla="*/ 400050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61950 w 1700212"/>
              <a:gd name="connsiteY4" fmla="*/ 400050 h 1928812"/>
              <a:gd name="connsiteX5" fmla="*/ 471487 w 1700212"/>
              <a:gd name="connsiteY5" fmla="*/ 395287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38225 w 1700212"/>
              <a:gd name="connsiteY23" fmla="*/ 400050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57337 w 1714500"/>
              <a:gd name="connsiteY33" fmla="*/ 685800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573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6195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57337 w 1714500"/>
              <a:gd name="connsiteY33" fmla="*/ 685800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6195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6195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95412 w 1714500"/>
              <a:gd name="connsiteY43" fmla="*/ 11477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52512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810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810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810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478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1910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66862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66862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973279 w 1714500"/>
              <a:gd name="connsiteY59" fmla="*/ 1538415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66862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49736 w 1714500"/>
              <a:gd name="connsiteY58" fmla="*/ 1520561 h 1928812"/>
              <a:gd name="connsiteX59" fmla="*/ 973279 w 1714500"/>
              <a:gd name="connsiteY59" fmla="*/ 1538415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66862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49736 w 1714500"/>
              <a:gd name="connsiteY58" fmla="*/ 1520561 h 1928812"/>
              <a:gd name="connsiteX59" fmla="*/ 973279 w 1714500"/>
              <a:gd name="connsiteY59" fmla="*/ 1538415 h 1928812"/>
              <a:gd name="connsiteX60" fmla="*/ 1071562 w 1714500"/>
              <a:gd name="connsiteY60" fmla="*/ 1643853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66862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49736 w 1714500"/>
              <a:gd name="connsiteY58" fmla="*/ 1520561 h 1928812"/>
              <a:gd name="connsiteX59" fmla="*/ 973279 w 1714500"/>
              <a:gd name="connsiteY59" fmla="*/ 1538415 h 1928812"/>
              <a:gd name="connsiteX60" fmla="*/ 1071562 w 1714500"/>
              <a:gd name="connsiteY60" fmla="*/ 1643853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66862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49736 w 1714500"/>
              <a:gd name="connsiteY58" fmla="*/ 1520561 h 1928812"/>
              <a:gd name="connsiteX59" fmla="*/ 973279 w 1714500"/>
              <a:gd name="connsiteY59" fmla="*/ 1538415 h 1928812"/>
              <a:gd name="connsiteX60" fmla="*/ 1071562 w 1714500"/>
              <a:gd name="connsiteY60" fmla="*/ 1643853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706917 w 1714500"/>
              <a:gd name="connsiteY68" fmla="*/ 1917514 h 1928812"/>
              <a:gd name="connsiteX69" fmla="*/ 595312 w 1714500"/>
              <a:gd name="connsiteY69" fmla="*/ 1881187 h 1928812"/>
              <a:gd name="connsiteX70" fmla="*/ 542925 w 1714500"/>
              <a:gd name="connsiteY70" fmla="*/ 1685925 h 1928812"/>
              <a:gd name="connsiteX71" fmla="*/ 552450 w 1714500"/>
              <a:gd name="connsiteY71" fmla="*/ 1800225 h 1928812"/>
              <a:gd name="connsiteX72" fmla="*/ 585787 w 1714500"/>
              <a:gd name="connsiteY72" fmla="*/ 1585912 h 1928812"/>
              <a:gd name="connsiteX73" fmla="*/ 600075 w 1714500"/>
              <a:gd name="connsiteY73" fmla="*/ 1514475 h 1928812"/>
              <a:gd name="connsiteX74" fmla="*/ 542925 w 1714500"/>
              <a:gd name="connsiteY74" fmla="*/ 1538287 h 1928812"/>
              <a:gd name="connsiteX75" fmla="*/ 409575 w 1714500"/>
              <a:gd name="connsiteY75" fmla="*/ 1538287 h 1928812"/>
              <a:gd name="connsiteX76" fmla="*/ 285750 w 1714500"/>
              <a:gd name="connsiteY76" fmla="*/ 1543050 h 1928812"/>
              <a:gd name="connsiteX77" fmla="*/ 200025 w 1714500"/>
              <a:gd name="connsiteY77" fmla="*/ 1543050 h 1928812"/>
              <a:gd name="connsiteX78" fmla="*/ 100012 w 1714500"/>
              <a:gd name="connsiteY78" fmla="*/ 1571625 h 1928812"/>
              <a:gd name="connsiteX79" fmla="*/ 57150 w 1714500"/>
              <a:gd name="connsiteY79" fmla="*/ 1600200 h 1928812"/>
              <a:gd name="connsiteX80" fmla="*/ 0 w 1714500"/>
              <a:gd name="connsiteY80" fmla="*/ 1628775 h 1928812"/>
              <a:gd name="connsiteX81" fmla="*/ 14287 w 1714500"/>
              <a:gd name="connsiteY81" fmla="*/ 371474 h 1928812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28812 h 1957515"/>
              <a:gd name="connsiteX67" fmla="*/ 806443 w 1714500"/>
              <a:gd name="connsiteY67" fmla="*/ 1957515 h 1957515"/>
              <a:gd name="connsiteX68" fmla="*/ 706917 w 1714500"/>
              <a:gd name="connsiteY68" fmla="*/ 1917514 h 1957515"/>
              <a:gd name="connsiteX69" fmla="*/ 595312 w 1714500"/>
              <a:gd name="connsiteY69" fmla="*/ 1881187 h 1957515"/>
              <a:gd name="connsiteX70" fmla="*/ 542925 w 1714500"/>
              <a:gd name="connsiteY70" fmla="*/ 1685925 h 1957515"/>
              <a:gd name="connsiteX71" fmla="*/ 552450 w 1714500"/>
              <a:gd name="connsiteY71" fmla="*/ 1800225 h 1957515"/>
              <a:gd name="connsiteX72" fmla="*/ 585787 w 1714500"/>
              <a:gd name="connsiteY72" fmla="*/ 1585912 h 1957515"/>
              <a:gd name="connsiteX73" fmla="*/ 600075 w 1714500"/>
              <a:gd name="connsiteY73" fmla="*/ 1514475 h 1957515"/>
              <a:gd name="connsiteX74" fmla="*/ 542925 w 1714500"/>
              <a:gd name="connsiteY74" fmla="*/ 1538287 h 1957515"/>
              <a:gd name="connsiteX75" fmla="*/ 409575 w 1714500"/>
              <a:gd name="connsiteY75" fmla="*/ 1538287 h 1957515"/>
              <a:gd name="connsiteX76" fmla="*/ 285750 w 1714500"/>
              <a:gd name="connsiteY76" fmla="*/ 1543050 h 1957515"/>
              <a:gd name="connsiteX77" fmla="*/ 200025 w 1714500"/>
              <a:gd name="connsiteY77" fmla="*/ 1543050 h 1957515"/>
              <a:gd name="connsiteX78" fmla="*/ 100012 w 1714500"/>
              <a:gd name="connsiteY78" fmla="*/ 1571625 h 1957515"/>
              <a:gd name="connsiteX79" fmla="*/ 57150 w 1714500"/>
              <a:gd name="connsiteY79" fmla="*/ 1600200 h 1957515"/>
              <a:gd name="connsiteX80" fmla="*/ 0 w 1714500"/>
              <a:gd name="connsiteY80" fmla="*/ 1628775 h 1957515"/>
              <a:gd name="connsiteX81" fmla="*/ 14287 w 1714500"/>
              <a:gd name="connsiteY81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6917 w 1714500"/>
              <a:gd name="connsiteY68" fmla="*/ 1917514 h 1957515"/>
              <a:gd name="connsiteX69" fmla="*/ 595312 w 1714500"/>
              <a:gd name="connsiteY69" fmla="*/ 1881187 h 1957515"/>
              <a:gd name="connsiteX70" fmla="*/ 542925 w 1714500"/>
              <a:gd name="connsiteY70" fmla="*/ 1685925 h 1957515"/>
              <a:gd name="connsiteX71" fmla="*/ 552450 w 1714500"/>
              <a:gd name="connsiteY71" fmla="*/ 1800225 h 1957515"/>
              <a:gd name="connsiteX72" fmla="*/ 585787 w 1714500"/>
              <a:gd name="connsiteY72" fmla="*/ 1585912 h 1957515"/>
              <a:gd name="connsiteX73" fmla="*/ 600075 w 1714500"/>
              <a:gd name="connsiteY73" fmla="*/ 1514475 h 1957515"/>
              <a:gd name="connsiteX74" fmla="*/ 542925 w 1714500"/>
              <a:gd name="connsiteY74" fmla="*/ 1538287 h 1957515"/>
              <a:gd name="connsiteX75" fmla="*/ 409575 w 1714500"/>
              <a:gd name="connsiteY75" fmla="*/ 1538287 h 1957515"/>
              <a:gd name="connsiteX76" fmla="*/ 285750 w 1714500"/>
              <a:gd name="connsiteY76" fmla="*/ 1543050 h 1957515"/>
              <a:gd name="connsiteX77" fmla="*/ 200025 w 1714500"/>
              <a:gd name="connsiteY77" fmla="*/ 1543050 h 1957515"/>
              <a:gd name="connsiteX78" fmla="*/ 100012 w 1714500"/>
              <a:gd name="connsiteY78" fmla="*/ 1571625 h 1957515"/>
              <a:gd name="connsiteX79" fmla="*/ 57150 w 1714500"/>
              <a:gd name="connsiteY79" fmla="*/ 1600200 h 1957515"/>
              <a:gd name="connsiteX80" fmla="*/ 0 w 1714500"/>
              <a:gd name="connsiteY80" fmla="*/ 1628775 h 1957515"/>
              <a:gd name="connsiteX81" fmla="*/ 14287 w 1714500"/>
              <a:gd name="connsiteY81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2816 w 1714500"/>
              <a:gd name="connsiteY68" fmla="*/ 1946217 h 1957515"/>
              <a:gd name="connsiteX69" fmla="*/ 706917 w 1714500"/>
              <a:gd name="connsiteY69" fmla="*/ 1917514 h 1957515"/>
              <a:gd name="connsiteX70" fmla="*/ 595312 w 1714500"/>
              <a:gd name="connsiteY70" fmla="*/ 1881187 h 1957515"/>
              <a:gd name="connsiteX71" fmla="*/ 542925 w 1714500"/>
              <a:gd name="connsiteY71" fmla="*/ 1685925 h 1957515"/>
              <a:gd name="connsiteX72" fmla="*/ 552450 w 1714500"/>
              <a:gd name="connsiteY72" fmla="*/ 1800225 h 1957515"/>
              <a:gd name="connsiteX73" fmla="*/ 585787 w 1714500"/>
              <a:gd name="connsiteY73" fmla="*/ 1585912 h 1957515"/>
              <a:gd name="connsiteX74" fmla="*/ 600075 w 1714500"/>
              <a:gd name="connsiteY74" fmla="*/ 1514475 h 1957515"/>
              <a:gd name="connsiteX75" fmla="*/ 542925 w 1714500"/>
              <a:gd name="connsiteY75" fmla="*/ 1538287 h 1957515"/>
              <a:gd name="connsiteX76" fmla="*/ 409575 w 1714500"/>
              <a:gd name="connsiteY76" fmla="*/ 1538287 h 1957515"/>
              <a:gd name="connsiteX77" fmla="*/ 285750 w 1714500"/>
              <a:gd name="connsiteY77" fmla="*/ 1543050 h 1957515"/>
              <a:gd name="connsiteX78" fmla="*/ 200025 w 1714500"/>
              <a:gd name="connsiteY78" fmla="*/ 1543050 h 1957515"/>
              <a:gd name="connsiteX79" fmla="*/ 100012 w 1714500"/>
              <a:gd name="connsiteY79" fmla="*/ 1571625 h 1957515"/>
              <a:gd name="connsiteX80" fmla="*/ 57150 w 1714500"/>
              <a:gd name="connsiteY80" fmla="*/ 1600200 h 1957515"/>
              <a:gd name="connsiteX81" fmla="*/ 0 w 1714500"/>
              <a:gd name="connsiteY81" fmla="*/ 1628775 h 1957515"/>
              <a:gd name="connsiteX82" fmla="*/ 14287 w 1714500"/>
              <a:gd name="connsiteY82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2816 w 1714500"/>
              <a:gd name="connsiteY68" fmla="*/ 1946217 h 1957515"/>
              <a:gd name="connsiteX69" fmla="*/ 665913 w 1714500"/>
              <a:gd name="connsiteY69" fmla="*/ 1925715 h 1957515"/>
              <a:gd name="connsiteX70" fmla="*/ 595312 w 1714500"/>
              <a:gd name="connsiteY70" fmla="*/ 1881187 h 1957515"/>
              <a:gd name="connsiteX71" fmla="*/ 542925 w 1714500"/>
              <a:gd name="connsiteY71" fmla="*/ 1685925 h 1957515"/>
              <a:gd name="connsiteX72" fmla="*/ 552450 w 1714500"/>
              <a:gd name="connsiteY72" fmla="*/ 1800225 h 1957515"/>
              <a:gd name="connsiteX73" fmla="*/ 585787 w 1714500"/>
              <a:gd name="connsiteY73" fmla="*/ 1585912 h 1957515"/>
              <a:gd name="connsiteX74" fmla="*/ 600075 w 1714500"/>
              <a:gd name="connsiteY74" fmla="*/ 1514475 h 1957515"/>
              <a:gd name="connsiteX75" fmla="*/ 542925 w 1714500"/>
              <a:gd name="connsiteY75" fmla="*/ 1538287 h 1957515"/>
              <a:gd name="connsiteX76" fmla="*/ 409575 w 1714500"/>
              <a:gd name="connsiteY76" fmla="*/ 1538287 h 1957515"/>
              <a:gd name="connsiteX77" fmla="*/ 285750 w 1714500"/>
              <a:gd name="connsiteY77" fmla="*/ 1543050 h 1957515"/>
              <a:gd name="connsiteX78" fmla="*/ 200025 w 1714500"/>
              <a:gd name="connsiteY78" fmla="*/ 1543050 h 1957515"/>
              <a:gd name="connsiteX79" fmla="*/ 100012 w 1714500"/>
              <a:gd name="connsiteY79" fmla="*/ 1571625 h 1957515"/>
              <a:gd name="connsiteX80" fmla="*/ 57150 w 1714500"/>
              <a:gd name="connsiteY80" fmla="*/ 1600200 h 1957515"/>
              <a:gd name="connsiteX81" fmla="*/ 0 w 1714500"/>
              <a:gd name="connsiteY81" fmla="*/ 1628775 h 1957515"/>
              <a:gd name="connsiteX82" fmla="*/ 14287 w 1714500"/>
              <a:gd name="connsiteY82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2816 w 1714500"/>
              <a:gd name="connsiteY68" fmla="*/ 1946217 h 1957515"/>
              <a:gd name="connsiteX69" fmla="*/ 665913 w 1714500"/>
              <a:gd name="connsiteY69" fmla="*/ 1925715 h 1957515"/>
              <a:gd name="connsiteX70" fmla="*/ 595312 w 1714500"/>
              <a:gd name="connsiteY70" fmla="*/ 1881187 h 1957515"/>
              <a:gd name="connsiteX71" fmla="*/ 555227 w 1714500"/>
              <a:gd name="connsiteY71" fmla="*/ 1780236 h 1957515"/>
              <a:gd name="connsiteX72" fmla="*/ 552450 w 1714500"/>
              <a:gd name="connsiteY72" fmla="*/ 1800225 h 1957515"/>
              <a:gd name="connsiteX73" fmla="*/ 585787 w 1714500"/>
              <a:gd name="connsiteY73" fmla="*/ 1585912 h 1957515"/>
              <a:gd name="connsiteX74" fmla="*/ 600075 w 1714500"/>
              <a:gd name="connsiteY74" fmla="*/ 1514475 h 1957515"/>
              <a:gd name="connsiteX75" fmla="*/ 542925 w 1714500"/>
              <a:gd name="connsiteY75" fmla="*/ 1538287 h 1957515"/>
              <a:gd name="connsiteX76" fmla="*/ 409575 w 1714500"/>
              <a:gd name="connsiteY76" fmla="*/ 1538287 h 1957515"/>
              <a:gd name="connsiteX77" fmla="*/ 285750 w 1714500"/>
              <a:gd name="connsiteY77" fmla="*/ 1543050 h 1957515"/>
              <a:gd name="connsiteX78" fmla="*/ 200025 w 1714500"/>
              <a:gd name="connsiteY78" fmla="*/ 1543050 h 1957515"/>
              <a:gd name="connsiteX79" fmla="*/ 100012 w 1714500"/>
              <a:gd name="connsiteY79" fmla="*/ 1571625 h 1957515"/>
              <a:gd name="connsiteX80" fmla="*/ 57150 w 1714500"/>
              <a:gd name="connsiteY80" fmla="*/ 1600200 h 1957515"/>
              <a:gd name="connsiteX81" fmla="*/ 0 w 1714500"/>
              <a:gd name="connsiteY81" fmla="*/ 1628775 h 1957515"/>
              <a:gd name="connsiteX82" fmla="*/ 14287 w 1714500"/>
              <a:gd name="connsiteY82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2816 w 1714500"/>
              <a:gd name="connsiteY68" fmla="*/ 1946217 h 1957515"/>
              <a:gd name="connsiteX69" fmla="*/ 665913 w 1714500"/>
              <a:gd name="connsiteY69" fmla="*/ 1925715 h 1957515"/>
              <a:gd name="connsiteX70" fmla="*/ 595312 w 1714500"/>
              <a:gd name="connsiteY70" fmla="*/ 1881187 h 1957515"/>
              <a:gd name="connsiteX71" fmla="*/ 555227 w 1714500"/>
              <a:gd name="connsiteY71" fmla="*/ 1780236 h 1957515"/>
              <a:gd name="connsiteX72" fmla="*/ 552450 w 1714500"/>
              <a:gd name="connsiteY72" fmla="*/ 1800225 h 1957515"/>
              <a:gd name="connsiteX73" fmla="*/ 585787 w 1714500"/>
              <a:gd name="connsiteY73" fmla="*/ 1585912 h 1957515"/>
              <a:gd name="connsiteX74" fmla="*/ 600075 w 1714500"/>
              <a:gd name="connsiteY74" fmla="*/ 1514475 h 1957515"/>
              <a:gd name="connsiteX75" fmla="*/ 542925 w 1714500"/>
              <a:gd name="connsiteY75" fmla="*/ 1538287 h 1957515"/>
              <a:gd name="connsiteX76" fmla="*/ 409575 w 1714500"/>
              <a:gd name="connsiteY76" fmla="*/ 1538287 h 1957515"/>
              <a:gd name="connsiteX77" fmla="*/ 285750 w 1714500"/>
              <a:gd name="connsiteY77" fmla="*/ 1543050 h 1957515"/>
              <a:gd name="connsiteX78" fmla="*/ 200025 w 1714500"/>
              <a:gd name="connsiteY78" fmla="*/ 1543050 h 1957515"/>
              <a:gd name="connsiteX79" fmla="*/ 100012 w 1714500"/>
              <a:gd name="connsiteY79" fmla="*/ 1571625 h 1957515"/>
              <a:gd name="connsiteX80" fmla="*/ 57150 w 1714500"/>
              <a:gd name="connsiteY80" fmla="*/ 1600200 h 1957515"/>
              <a:gd name="connsiteX81" fmla="*/ 0 w 1714500"/>
              <a:gd name="connsiteY81" fmla="*/ 1628775 h 1957515"/>
              <a:gd name="connsiteX82" fmla="*/ 14287 w 1714500"/>
              <a:gd name="connsiteY82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2816 w 1714500"/>
              <a:gd name="connsiteY68" fmla="*/ 1946217 h 1957515"/>
              <a:gd name="connsiteX69" fmla="*/ 665913 w 1714500"/>
              <a:gd name="connsiteY69" fmla="*/ 1925715 h 1957515"/>
              <a:gd name="connsiteX70" fmla="*/ 595312 w 1714500"/>
              <a:gd name="connsiteY70" fmla="*/ 1881187 h 1957515"/>
              <a:gd name="connsiteX71" fmla="*/ 555227 w 1714500"/>
              <a:gd name="connsiteY71" fmla="*/ 1780236 h 1957515"/>
              <a:gd name="connsiteX72" fmla="*/ 552450 w 1714500"/>
              <a:gd name="connsiteY72" fmla="*/ 1800225 h 1957515"/>
              <a:gd name="connsiteX73" fmla="*/ 563401 w 1714500"/>
              <a:gd name="connsiteY73" fmla="*/ 1650985 h 1957515"/>
              <a:gd name="connsiteX74" fmla="*/ 585787 w 1714500"/>
              <a:gd name="connsiteY74" fmla="*/ 1585912 h 1957515"/>
              <a:gd name="connsiteX75" fmla="*/ 600075 w 1714500"/>
              <a:gd name="connsiteY75" fmla="*/ 1514475 h 1957515"/>
              <a:gd name="connsiteX76" fmla="*/ 542925 w 1714500"/>
              <a:gd name="connsiteY76" fmla="*/ 1538287 h 1957515"/>
              <a:gd name="connsiteX77" fmla="*/ 409575 w 1714500"/>
              <a:gd name="connsiteY77" fmla="*/ 1538287 h 1957515"/>
              <a:gd name="connsiteX78" fmla="*/ 285750 w 1714500"/>
              <a:gd name="connsiteY78" fmla="*/ 1543050 h 1957515"/>
              <a:gd name="connsiteX79" fmla="*/ 200025 w 1714500"/>
              <a:gd name="connsiteY79" fmla="*/ 1543050 h 1957515"/>
              <a:gd name="connsiteX80" fmla="*/ 100012 w 1714500"/>
              <a:gd name="connsiteY80" fmla="*/ 1571625 h 1957515"/>
              <a:gd name="connsiteX81" fmla="*/ 57150 w 1714500"/>
              <a:gd name="connsiteY81" fmla="*/ 1600200 h 1957515"/>
              <a:gd name="connsiteX82" fmla="*/ 0 w 1714500"/>
              <a:gd name="connsiteY82" fmla="*/ 1628775 h 1957515"/>
              <a:gd name="connsiteX83" fmla="*/ 14287 w 1714500"/>
              <a:gd name="connsiteY83" fmla="*/ 371474 h 1957515"/>
              <a:gd name="connsiteX0" fmla="*/ 14287 w 1714500"/>
              <a:gd name="connsiteY0" fmla="*/ 371474 h 1957515"/>
              <a:gd name="connsiteX1" fmla="*/ 57150 w 1714500"/>
              <a:gd name="connsiteY1" fmla="*/ 385762 h 1957515"/>
              <a:gd name="connsiteX2" fmla="*/ 142875 w 1714500"/>
              <a:gd name="connsiteY2" fmla="*/ 385762 h 1957515"/>
              <a:gd name="connsiteX3" fmla="*/ 214312 w 1714500"/>
              <a:gd name="connsiteY3" fmla="*/ 385762 h 1957515"/>
              <a:gd name="connsiteX4" fmla="*/ 361950 w 1714500"/>
              <a:gd name="connsiteY4" fmla="*/ 400050 h 1957515"/>
              <a:gd name="connsiteX5" fmla="*/ 471487 w 1714500"/>
              <a:gd name="connsiteY5" fmla="*/ 395287 h 1957515"/>
              <a:gd name="connsiteX6" fmla="*/ 614362 w 1714500"/>
              <a:gd name="connsiteY6" fmla="*/ 428625 h 1957515"/>
              <a:gd name="connsiteX7" fmla="*/ 642937 w 1714500"/>
              <a:gd name="connsiteY7" fmla="*/ 428625 h 1957515"/>
              <a:gd name="connsiteX8" fmla="*/ 585787 w 1714500"/>
              <a:gd name="connsiteY8" fmla="*/ 342900 h 1957515"/>
              <a:gd name="connsiteX9" fmla="*/ 585787 w 1714500"/>
              <a:gd name="connsiteY9" fmla="*/ 214312 h 1957515"/>
              <a:gd name="connsiteX10" fmla="*/ 600075 w 1714500"/>
              <a:gd name="connsiteY10" fmla="*/ 128587 h 1957515"/>
              <a:gd name="connsiteX11" fmla="*/ 628650 w 1714500"/>
              <a:gd name="connsiteY11" fmla="*/ 71437 h 1957515"/>
              <a:gd name="connsiteX12" fmla="*/ 642937 w 1714500"/>
              <a:gd name="connsiteY12" fmla="*/ 42862 h 1957515"/>
              <a:gd name="connsiteX13" fmla="*/ 685800 w 1714500"/>
              <a:gd name="connsiteY13" fmla="*/ 14287 h 1957515"/>
              <a:gd name="connsiteX14" fmla="*/ 757237 w 1714500"/>
              <a:gd name="connsiteY14" fmla="*/ 0 h 1957515"/>
              <a:gd name="connsiteX15" fmla="*/ 800100 w 1714500"/>
              <a:gd name="connsiteY15" fmla="*/ 0 h 1957515"/>
              <a:gd name="connsiteX16" fmla="*/ 885825 w 1714500"/>
              <a:gd name="connsiteY16" fmla="*/ 0 h 1957515"/>
              <a:gd name="connsiteX17" fmla="*/ 966787 w 1714500"/>
              <a:gd name="connsiteY17" fmla="*/ 33337 h 1957515"/>
              <a:gd name="connsiteX18" fmla="*/ 1028700 w 1714500"/>
              <a:gd name="connsiteY18" fmla="*/ 114300 h 1957515"/>
              <a:gd name="connsiteX19" fmla="*/ 1042988 w 1714500"/>
              <a:gd name="connsiteY19" fmla="*/ 128587 h 1957515"/>
              <a:gd name="connsiteX20" fmla="*/ 1071562 w 1714500"/>
              <a:gd name="connsiteY20" fmla="*/ 242887 h 1957515"/>
              <a:gd name="connsiteX21" fmla="*/ 1057275 w 1714500"/>
              <a:gd name="connsiteY21" fmla="*/ 285750 h 1957515"/>
              <a:gd name="connsiteX22" fmla="*/ 1042987 w 1714500"/>
              <a:gd name="connsiteY22" fmla="*/ 300037 h 1957515"/>
              <a:gd name="connsiteX23" fmla="*/ 1038225 w 1714500"/>
              <a:gd name="connsiteY23" fmla="*/ 400050 h 1957515"/>
              <a:gd name="connsiteX24" fmla="*/ 1014412 w 1714500"/>
              <a:gd name="connsiteY24" fmla="*/ 414337 h 1957515"/>
              <a:gd name="connsiteX25" fmla="*/ 1114425 w 1714500"/>
              <a:gd name="connsiteY25" fmla="*/ 400050 h 1957515"/>
              <a:gd name="connsiteX26" fmla="*/ 1228725 w 1714500"/>
              <a:gd name="connsiteY26" fmla="*/ 385762 h 1957515"/>
              <a:gd name="connsiteX27" fmla="*/ 1343025 w 1714500"/>
              <a:gd name="connsiteY27" fmla="*/ 400050 h 1957515"/>
              <a:gd name="connsiteX28" fmla="*/ 1414462 w 1714500"/>
              <a:gd name="connsiteY28" fmla="*/ 400050 h 1957515"/>
              <a:gd name="connsiteX29" fmla="*/ 1500187 w 1714500"/>
              <a:gd name="connsiteY29" fmla="*/ 390525 h 1957515"/>
              <a:gd name="connsiteX30" fmla="*/ 1595437 w 1714500"/>
              <a:gd name="connsiteY30" fmla="*/ 371475 h 1957515"/>
              <a:gd name="connsiteX31" fmla="*/ 1657350 w 1714500"/>
              <a:gd name="connsiteY31" fmla="*/ 357187 h 1957515"/>
              <a:gd name="connsiteX32" fmla="*/ 1700212 w 1714500"/>
              <a:gd name="connsiteY32" fmla="*/ 742950 h 1957515"/>
              <a:gd name="connsiteX33" fmla="*/ 1595437 w 1714500"/>
              <a:gd name="connsiteY33" fmla="*/ 695325 h 1957515"/>
              <a:gd name="connsiteX34" fmla="*/ 1457325 w 1714500"/>
              <a:gd name="connsiteY34" fmla="*/ 700087 h 1957515"/>
              <a:gd name="connsiteX35" fmla="*/ 1457325 w 1714500"/>
              <a:gd name="connsiteY35" fmla="*/ 700087 h 1957515"/>
              <a:gd name="connsiteX36" fmla="*/ 1338262 w 1714500"/>
              <a:gd name="connsiteY36" fmla="*/ 757237 h 1957515"/>
              <a:gd name="connsiteX37" fmla="*/ 1257300 w 1714500"/>
              <a:gd name="connsiteY37" fmla="*/ 852487 h 1957515"/>
              <a:gd name="connsiteX38" fmla="*/ 1271587 w 1714500"/>
              <a:gd name="connsiteY38" fmla="*/ 971550 h 1957515"/>
              <a:gd name="connsiteX39" fmla="*/ 1285875 w 1714500"/>
              <a:gd name="connsiteY39" fmla="*/ 1042987 h 1957515"/>
              <a:gd name="connsiteX40" fmla="*/ 1314450 w 1714500"/>
              <a:gd name="connsiteY40" fmla="*/ 1085850 h 1957515"/>
              <a:gd name="connsiteX41" fmla="*/ 1343025 w 1714500"/>
              <a:gd name="connsiteY41" fmla="*/ 1143000 h 1957515"/>
              <a:gd name="connsiteX42" fmla="*/ 1433512 w 1714500"/>
              <a:gd name="connsiteY42" fmla="*/ 1176337 h 1957515"/>
              <a:gd name="connsiteX43" fmla="*/ 1395412 w 1714500"/>
              <a:gd name="connsiteY43" fmla="*/ 1147762 h 1957515"/>
              <a:gd name="connsiteX44" fmla="*/ 1519237 w 1714500"/>
              <a:gd name="connsiteY44" fmla="*/ 1181100 h 1957515"/>
              <a:gd name="connsiteX45" fmla="*/ 1585912 w 1714500"/>
              <a:gd name="connsiteY45" fmla="*/ 1185862 h 1957515"/>
              <a:gd name="connsiteX46" fmla="*/ 1628775 w 1714500"/>
              <a:gd name="connsiteY46" fmla="*/ 1143000 h 1957515"/>
              <a:gd name="connsiteX47" fmla="*/ 1714500 w 1714500"/>
              <a:gd name="connsiteY47" fmla="*/ 1100137 h 1957515"/>
              <a:gd name="connsiteX48" fmla="*/ 1695450 w 1714500"/>
              <a:gd name="connsiteY48" fmla="*/ 1185862 h 1957515"/>
              <a:gd name="connsiteX49" fmla="*/ 1671637 w 1714500"/>
              <a:gd name="connsiteY49" fmla="*/ 1314450 h 1957515"/>
              <a:gd name="connsiteX50" fmla="*/ 1671637 w 1714500"/>
              <a:gd name="connsiteY50" fmla="*/ 1314450 h 1957515"/>
              <a:gd name="connsiteX51" fmla="*/ 1657350 w 1714500"/>
              <a:gd name="connsiteY51" fmla="*/ 1514475 h 1957515"/>
              <a:gd name="connsiteX52" fmla="*/ 1652587 w 1714500"/>
              <a:gd name="connsiteY52" fmla="*/ 1414462 h 1957515"/>
              <a:gd name="connsiteX53" fmla="*/ 1671637 w 1714500"/>
              <a:gd name="connsiteY53" fmla="*/ 1600200 h 1957515"/>
              <a:gd name="connsiteX54" fmla="*/ 1557337 w 1714500"/>
              <a:gd name="connsiteY54" fmla="*/ 1566862 h 1957515"/>
              <a:gd name="connsiteX55" fmla="*/ 1371600 w 1714500"/>
              <a:gd name="connsiteY55" fmla="*/ 1528762 h 1957515"/>
              <a:gd name="connsiteX56" fmla="*/ 1243012 w 1714500"/>
              <a:gd name="connsiteY56" fmla="*/ 1500187 h 1957515"/>
              <a:gd name="connsiteX57" fmla="*/ 1090612 w 1714500"/>
              <a:gd name="connsiteY57" fmla="*/ 1500187 h 1957515"/>
              <a:gd name="connsiteX58" fmla="*/ 1049736 w 1714500"/>
              <a:gd name="connsiteY58" fmla="*/ 1520561 h 1957515"/>
              <a:gd name="connsiteX59" fmla="*/ 973279 w 1714500"/>
              <a:gd name="connsiteY59" fmla="*/ 1538415 h 1957515"/>
              <a:gd name="connsiteX60" fmla="*/ 1071562 w 1714500"/>
              <a:gd name="connsiteY60" fmla="*/ 1643853 h 1957515"/>
              <a:gd name="connsiteX61" fmla="*/ 1057275 w 1714500"/>
              <a:gd name="connsiteY61" fmla="*/ 1757362 h 1957515"/>
              <a:gd name="connsiteX62" fmla="*/ 1038225 w 1714500"/>
              <a:gd name="connsiteY62" fmla="*/ 1847850 h 1957515"/>
              <a:gd name="connsiteX63" fmla="*/ 971550 w 1714500"/>
              <a:gd name="connsiteY63" fmla="*/ 1909762 h 1957515"/>
              <a:gd name="connsiteX64" fmla="*/ 923925 w 1714500"/>
              <a:gd name="connsiteY64" fmla="*/ 1924050 h 1957515"/>
              <a:gd name="connsiteX65" fmla="*/ 871537 w 1714500"/>
              <a:gd name="connsiteY65" fmla="*/ 1928812 h 1957515"/>
              <a:gd name="connsiteX66" fmla="*/ 757237 w 1714500"/>
              <a:gd name="connsiteY66" fmla="*/ 1945214 h 1957515"/>
              <a:gd name="connsiteX67" fmla="*/ 806443 w 1714500"/>
              <a:gd name="connsiteY67" fmla="*/ 1957515 h 1957515"/>
              <a:gd name="connsiteX68" fmla="*/ 702816 w 1714500"/>
              <a:gd name="connsiteY68" fmla="*/ 1946217 h 1957515"/>
              <a:gd name="connsiteX69" fmla="*/ 665913 w 1714500"/>
              <a:gd name="connsiteY69" fmla="*/ 1925715 h 1957515"/>
              <a:gd name="connsiteX70" fmla="*/ 595312 w 1714500"/>
              <a:gd name="connsiteY70" fmla="*/ 1881187 h 1957515"/>
              <a:gd name="connsiteX71" fmla="*/ 555227 w 1714500"/>
              <a:gd name="connsiteY71" fmla="*/ 1780236 h 1957515"/>
              <a:gd name="connsiteX72" fmla="*/ 552450 w 1714500"/>
              <a:gd name="connsiteY72" fmla="*/ 1800225 h 1957515"/>
              <a:gd name="connsiteX73" fmla="*/ 563401 w 1714500"/>
              <a:gd name="connsiteY73" fmla="*/ 1650985 h 1957515"/>
              <a:gd name="connsiteX74" fmla="*/ 585787 w 1714500"/>
              <a:gd name="connsiteY74" fmla="*/ 1585912 h 1957515"/>
              <a:gd name="connsiteX75" fmla="*/ 600075 w 1714500"/>
              <a:gd name="connsiteY75" fmla="*/ 1514475 h 1957515"/>
              <a:gd name="connsiteX76" fmla="*/ 542925 w 1714500"/>
              <a:gd name="connsiteY76" fmla="*/ 1538287 h 1957515"/>
              <a:gd name="connsiteX77" fmla="*/ 409575 w 1714500"/>
              <a:gd name="connsiteY77" fmla="*/ 1538287 h 1957515"/>
              <a:gd name="connsiteX78" fmla="*/ 285750 w 1714500"/>
              <a:gd name="connsiteY78" fmla="*/ 1543050 h 1957515"/>
              <a:gd name="connsiteX79" fmla="*/ 200025 w 1714500"/>
              <a:gd name="connsiteY79" fmla="*/ 1543050 h 1957515"/>
              <a:gd name="connsiteX80" fmla="*/ 100012 w 1714500"/>
              <a:gd name="connsiteY80" fmla="*/ 1571625 h 1957515"/>
              <a:gd name="connsiteX81" fmla="*/ 57150 w 1714500"/>
              <a:gd name="connsiteY81" fmla="*/ 1600200 h 1957515"/>
              <a:gd name="connsiteX82" fmla="*/ 0 w 1714500"/>
              <a:gd name="connsiteY82" fmla="*/ 1628775 h 1957515"/>
              <a:gd name="connsiteX83" fmla="*/ 14287 w 1714500"/>
              <a:gd name="connsiteY83" fmla="*/ 371474 h 1957515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61950 w 1714500"/>
              <a:gd name="connsiteY4" fmla="*/ 400050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42987 w 1714500"/>
              <a:gd name="connsiteY22" fmla="*/ 300037 h 1958519"/>
              <a:gd name="connsiteX23" fmla="*/ 1038225 w 1714500"/>
              <a:gd name="connsiteY23" fmla="*/ 400050 h 1958519"/>
              <a:gd name="connsiteX24" fmla="*/ 1014412 w 1714500"/>
              <a:gd name="connsiteY24" fmla="*/ 414337 h 1958519"/>
              <a:gd name="connsiteX25" fmla="*/ 1114425 w 1714500"/>
              <a:gd name="connsiteY25" fmla="*/ 400050 h 1958519"/>
              <a:gd name="connsiteX26" fmla="*/ 1228725 w 1714500"/>
              <a:gd name="connsiteY26" fmla="*/ 385762 h 1958519"/>
              <a:gd name="connsiteX27" fmla="*/ 1343025 w 1714500"/>
              <a:gd name="connsiteY27" fmla="*/ 400050 h 1958519"/>
              <a:gd name="connsiteX28" fmla="*/ 1414462 w 1714500"/>
              <a:gd name="connsiteY28" fmla="*/ 400050 h 1958519"/>
              <a:gd name="connsiteX29" fmla="*/ 1500187 w 1714500"/>
              <a:gd name="connsiteY29" fmla="*/ 390525 h 1958519"/>
              <a:gd name="connsiteX30" fmla="*/ 1595437 w 1714500"/>
              <a:gd name="connsiteY30" fmla="*/ 371475 h 1958519"/>
              <a:gd name="connsiteX31" fmla="*/ 1657350 w 1714500"/>
              <a:gd name="connsiteY31" fmla="*/ 357187 h 1958519"/>
              <a:gd name="connsiteX32" fmla="*/ 1700212 w 1714500"/>
              <a:gd name="connsiteY32" fmla="*/ 742950 h 1958519"/>
              <a:gd name="connsiteX33" fmla="*/ 1595437 w 1714500"/>
              <a:gd name="connsiteY33" fmla="*/ 695325 h 1958519"/>
              <a:gd name="connsiteX34" fmla="*/ 1457325 w 1714500"/>
              <a:gd name="connsiteY34" fmla="*/ 700087 h 1958519"/>
              <a:gd name="connsiteX35" fmla="*/ 1457325 w 1714500"/>
              <a:gd name="connsiteY35" fmla="*/ 700087 h 1958519"/>
              <a:gd name="connsiteX36" fmla="*/ 1338262 w 1714500"/>
              <a:gd name="connsiteY36" fmla="*/ 757237 h 1958519"/>
              <a:gd name="connsiteX37" fmla="*/ 1257300 w 1714500"/>
              <a:gd name="connsiteY37" fmla="*/ 852487 h 1958519"/>
              <a:gd name="connsiteX38" fmla="*/ 1271587 w 1714500"/>
              <a:gd name="connsiteY38" fmla="*/ 971550 h 1958519"/>
              <a:gd name="connsiteX39" fmla="*/ 1285875 w 1714500"/>
              <a:gd name="connsiteY39" fmla="*/ 1042987 h 1958519"/>
              <a:gd name="connsiteX40" fmla="*/ 1314450 w 1714500"/>
              <a:gd name="connsiteY40" fmla="*/ 1085850 h 1958519"/>
              <a:gd name="connsiteX41" fmla="*/ 1343025 w 1714500"/>
              <a:gd name="connsiteY41" fmla="*/ 1143000 h 1958519"/>
              <a:gd name="connsiteX42" fmla="*/ 1433512 w 1714500"/>
              <a:gd name="connsiteY42" fmla="*/ 1176337 h 1958519"/>
              <a:gd name="connsiteX43" fmla="*/ 1395412 w 1714500"/>
              <a:gd name="connsiteY43" fmla="*/ 1147762 h 1958519"/>
              <a:gd name="connsiteX44" fmla="*/ 1519237 w 1714500"/>
              <a:gd name="connsiteY44" fmla="*/ 1181100 h 1958519"/>
              <a:gd name="connsiteX45" fmla="*/ 1585912 w 1714500"/>
              <a:gd name="connsiteY45" fmla="*/ 1185862 h 1958519"/>
              <a:gd name="connsiteX46" fmla="*/ 1628775 w 1714500"/>
              <a:gd name="connsiteY46" fmla="*/ 1143000 h 1958519"/>
              <a:gd name="connsiteX47" fmla="*/ 1714500 w 1714500"/>
              <a:gd name="connsiteY47" fmla="*/ 1100137 h 1958519"/>
              <a:gd name="connsiteX48" fmla="*/ 1695450 w 1714500"/>
              <a:gd name="connsiteY48" fmla="*/ 1185862 h 1958519"/>
              <a:gd name="connsiteX49" fmla="*/ 1671637 w 1714500"/>
              <a:gd name="connsiteY49" fmla="*/ 1314450 h 1958519"/>
              <a:gd name="connsiteX50" fmla="*/ 1671637 w 1714500"/>
              <a:gd name="connsiteY50" fmla="*/ 1314450 h 1958519"/>
              <a:gd name="connsiteX51" fmla="*/ 1657350 w 1714500"/>
              <a:gd name="connsiteY51" fmla="*/ 1514475 h 1958519"/>
              <a:gd name="connsiteX52" fmla="*/ 1652587 w 1714500"/>
              <a:gd name="connsiteY52" fmla="*/ 1414462 h 1958519"/>
              <a:gd name="connsiteX53" fmla="*/ 1671637 w 1714500"/>
              <a:gd name="connsiteY53" fmla="*/ 1600200 h 1958519"/>
              <a:gd name="connsiteX54" fmla="*/ 1557337 w 1714500"/>
              <a:gd name="connsiteY54" fmla="*/ 1566862 h 1958519"/>
              <a:gd name="connsiteX55" fmla="*/ 1371600 w 1714500"/>
              <a:gd name="connsiteY55" fmla="*/ 1528762 h 1958519"/>
              <a:gd name="connsiteX56" fmla="*/ 1243012 w 1714500"/>
              <a:gd name="connsiteY56" fmla="*/ 1500187 h 1958519"/>
              <a:gd name="connsiteX57" fmla="*/ 1090612 w 1714500"/>
              <a:gd name="connsiteY57" fmla="*/ 1500187 h 1958519"/>
              <a:gd name="connsiteX58" fmla="*/ 1049736 w 1714500"/>
              <a:gd name="connsiteY58" fmla="*/ 1520561 h 1958519"/>
              <a:gd name="connsiteX59" fmla="*/ 973279 w 1714500"/>
              <a:gd name="connsiteY59" fmla="*/ 1538415 h 1958519"/>
              <a:gd name="connsiteX60" fmla="*/ 1071562 w 1714500"/>
              <a:gd name="connsiteY60" fmla="*/ 1643853 h 1958519"/>
              <a:gd name="connsiteX61" fmla="*/ 1057275 w 1714500"/>
              <a:gd name="connsiteY61" fmla="*/ 1757362 h 1958519"/>
              <a:gd name="connsiteX62" fmla="*/ 1038225 w 1714500"/>
              <a:gd name="connsiteY62" fmla="*/ 1847850 h 1958519"/>
              <a:gd name="connsiteX63" fmla="*/ 971550 w 1714500"/>
              <a:gd name="connsiteY63" fmla="*/ 1909762 h 1958519"/>
              <a:gd name="connsiteX64" fmla="*/ 923925 w 1714500"/>
              <a:gd name="connsiteY64" fmla="*/ 1924050 h 1958519"/>
              <a:gd name="connsiteX65" fmla="*/ 871537 w 1714500"/>
              <a:gd name="connsiteY65" fmla="*/ 1928812 h 1958519"/>
              <a:gd name="connsiteX66" fmla="*/ 854533 w 1714500"/>
              <a:gd name="connsiteY66" fmla="*/ 1958519 h 1958519"/>
              <a:gd name="connsiteX67" fmla="*/ 757237 w 1714500"/>
              <a:gd name="connsiteY67" fmla="*/ 1945214 h 1958519"/>
              <a:gd name="connsiteX68" fmla="*/ 806443 w 1714500"/>
              <a:gd name="connsiteY68" fmla="*/ 1957515 h 1958519"/>
              <a:gd name="connsiteX69" fmla="*/ 702816 w 1714500"/>
              <a:gd name="connsiteY69" fmla="*/ 1946217 h 1958519"/>
              <a:gd name="connsiteX70" fmla="*/ 665913 w 1714500"/>
              <a:gd name="connsiteY70" fmla="*/ 1925715 h 1958519"/>
              <a:gd name="connsiteX71" fmla="*/ 595312 w 1714500"/>
              <a:gd name="connsiteY71" fmla="*/ 1881187 h 1958519"/>
              <a:gd name="connsiteX72" fmla="*/ 555227 w 1714500"/>
              <a:gd name="connsiteY72" fmla="*/ 1780236 h 1958519"/>
              <a:gd name="connsiteX73" fmla="*/ 552450 w 1714500"/>
              <a:gd name="connsiteY73" fmla="*/ 1800225 h 1958519"/>
              <a:gd name="connsiteX74" fmla="*/ 563401 w 1714500"/>
              <a:gd name="connsiteY74" fmla="*/ 1650985 h 1958519"/>
              <a:gd name="connsiteX75" fmla="*/ 585787 w 1714500"/>
              <a:gd name="connsiteY75" fmla="*/ 1585912 h 1958519"/>
              <a:gd name="connsiteX76" fmla="*/ 600075 w 1714500"/>
              <a:gd name="connsiteY76" fmla="*/ 1514475 h 1958519"/>
              <a:gd name="connsiteX77" fmla="*/ 542925 w 1714500"/>
              <a:gd name="connsiteY77" fmla="*/ 1538287 h 1958519"/>
              <a:gd name="connsiteX78" fmla="*/ 409575 w 1714500"/>
              <a:gd name="connsiteY78" fmla="*/ 1538287 h 1958519"/>
              <a:gd name="connsiteX79" fmla="*/ 285750 w 1714500"/>
              <a:gd name="connsiteY79" fmla="*/ 1543050 h 1958519"/>
              <a:gd name="connsiteX80" fmla="*/ 200025 w 1714500"/>
              <a:gd name="connsiteY80" fmla="*/ 1543050 h 1958519"/>
              <a:gd name="connsiteX81" fmla="*/ 100012 w 1714500"/>
              <a:gd name="connsiteY81" fmla="*/ 1571625 h 1958519"/>
              <a:gd name="connsiteX82" fmla="*/ 57150 w 1714500"/>
              <a:gd name="connsiteY82" fmla="*/ 1600200 h 1958519"/>
              <a:gd name="connsiteX83" fmla="*/ 0 w 1714500"/>
              <a:gd name="connsiteY83" fmla="*/ 1628775 h 1958519"/>
              <a:gd name="connsiteX84" fmla="*/ 14287 w 1714500"/>
              <a:gd name="connsiteY84" fmla="*/ 371474 h 1958519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973279 w 1714500"/>
              <a:gd name="connsiteY59" fmla="*/ 1538415 h 1961615"/>
              <a:gd name="connsiteX60" fmla="*/ 1071562 w 1714500"/>
              <a:gd name="connsiteY60" fmla="*/ 1643853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1537 w 1714500"/>
              <a:gd name="connsiteY65" fmla="*/ 1928812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973279 w 1714500"/>
              <a:gd name="connsiteY59" fmla="*/ 1538415 h 1961615"/>
              <a:gd name="connsiteX60" fmla="*/ 1071562 w 1714500"/>
              <a:gd name="connsiteY60" fmla="*/ 1643853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973279 w 1714500"/>
              <a:gd name="connsiteY59" fmla="*/ 1538415 h 1961615"/>
              <a:gd name="connsiteX60" fmla="*/ 1071562 w 1714500"/>
              <a:gd name="connsiteY60" fmla="*/ 1643853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973279 w 1714500"/>
              <a:gd name="connsiteY59" fmla="*/ 1538415 h 1961615"/>
              <a:gd name="connsiteX60" fmla="*/ 1051060 w 1714500"/>
              <a:gd name="connsiteY60" fmla="*/ 1639752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1038886 w 1714500"/>
              <a:gd name="connsiteY59" fmla="*/ 1554816 h 1961615"/>
              <a:gd name="connsiteX60" fmla="*/ 1051060 w 1714500"/>
              <a:gd name="connsiteY60" fmla="*/ 1639752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1038886 w 1714500"/>
              <a:gd name="connsiteY59" fmla="*/ 1554816 h 1961615"/>
              <a:gd name="connsiteX60" fmla="*/ 1083864 w 1714500"/>
              <a:gd name="connsiteY60" fmla="*/ 1635651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1047087 w 1714500"/>
              <a:gd name="connsiteY59" fmla="*/ 1554816 h 1961615"/>
              <a:gd name="connsiteX60" fmla="*/ 1083864 w 1714500"/>
              <a:gd name="connsiteY60" fmla="*/ 1635651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1047087 w 1714500"/>
              <a:gd name="connsiteY59" fmla="*/ 1554816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1049736 w 1714500"/>
              <a:gd name="connsiteY58" fmla="*/ 1520561 h 1961615"/>
              <a:gd name="connsiteX59" fmla="*/ 1104493 w 1714500"/>
              <a:gd name="connsiteY59" fmla="*/ 1571217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988229 w 1714500"/>
              <a:gd name="connsiteY58" fmla="*/ 1520561 h 1961615"/>
              <a:gd name="connsiteX59" fmla="*/ 1104493 w 1714500"/>
              <a:gd name="connsiteY59" fmla="*/ 1571217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988229 w 1714500"/>
              <a:gd name="connsiteY58" fmla="*/ 1520561 h 1961615"/>
              <a:gd name="connsiteX59" fmla="*/ 1083991 w 1714500"/>
              <a:gd name="connsiteY59" fmla="*/ 1587619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52587 w 1714500"/>
              <a:gd name="connsiteY52" fmla="*/ 1414462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988229 w 1714500"/>
              <a:gd name="connsiteY58" fmla="*/ 1520561 h 1961615"/>
              <a:gd name="connsiteX59" fmla="*/ 1055288 w 1714500"/>
              <a:gd name="connsiteY59" fmla="*/ 1612222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68989 w 1714500"/>
              <a:gd name="connsiteY52" fmla="*/ 1361156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988229 w 1714500"/>
              <a:gd name="connsiteY58" fmla="*/ 1520561 h 1961615"/>
              <a:gd name="connsiteX59" fmla="*/ 1055288 w 1714500"/>
              <a:gd name="connsiteY59" fmla="*/ 1612222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14475 h 1961615"/>
              <a:gd name="connsiteX52" fmla="*/ 1668989 w 1714500"/>
              <a:gd name="connsiteY52" fmla="*/ 1361156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988229 w 1714500"/>
              <a:gd name="connsiteY58" fmla="*/ 1520561 h 1961615"/>
              <a:gd name="connsiteX59" fmla="*/ 1055288 w 1714500"/>
              <a:gd name="connsiteY59" fmla="*/ 1612222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71637 w 1714500"/>
              <a:gd name="connsiteY53" fmla="*/ 1600200 h 1961615"/>
              <a:gd name="connsiteX54" fmla="*/ 1557337 w 1714500"/>
              <a:gd name="connsiteY54" fmla="*/ 1566862 h 1961615"/>
              <a:gd name="connsiteX55" fmla="*/ 1371600 w 1714500"/>
              <a:gd name="connsiteY55" fmla="*/ 1528762 h 1961615"/>
              <a:gd name="connsiteX56" fmla="*/ 1243012 w 1714500"/>
              <a:gd name="connsiteY56" fmla="*/ 1500187 h 1961615"/>
              <a:gd name="connsiteX57" fmla="*/ 1090612 w 1714500"/>
              <a:gd name="connsiteY57" fmla="*/ 1500187 h 1961615"/>
              <a:gd name="connsiteX58" fmla="*/ 988229 w 1714500"/>
              <a:gd name="connsiteY58" fmla="*/ 1520561 h 1961615"/>
              <a:gd name="connsiteX59" fmla="*/ 1055288 w 1714500"/>
              <a:gd name="connsiteY59" fmla="*/ 1612222 h 1961615"/>
              <a:gd name="connsiteX60" fmla="*/ 1051060 w 1714500"/>
              <a:gd name="connsiteY60" fmla="*/ 1660254 h 1961615"/>
              <a:gd name="connsiteX61" fmla="*/ 1057275 w 1714500"/>
              <a:gd name="connsiteY61" fmla="*/ 1757362 h 1961615"/>
              <a:gd name="connsiteX62" fmla="*/ 1038225 w 1714500"/>
              <a:gd name="connsiteY62" fmla="*/ 1847850 h 1961615"/>
              <a:gd name="connsiteX63" fmla="*/ 971550 w 1714500"/>
              <a:gd name="connsiteY63" fmla="*/ 1909762 h 1961615"/>
              <a:gd name="connsiteX64" fmla="*/ 923925 w 1714500"/>
              <a:gd name="connsiteY64" fmla="*/ 1924050 h 1961615"/>
              <a:gd name="connsiteX65" fmla="*/ 879738 w 1714500"/>
              <a:gd name="connsiteY65" fmla="*/ 1941113 h 1961615"/>
              <a:gd name="connsiteX66" fmla="*/ 854533 w 1714500"/>
              <a:gd name="connsiteY66" fmla="*/ 1958519 h 1961615"/>
              <a:gd name="connsiteX67" fmla="*/ 757237 w 1714500"/>
              <a:gd name="connsiteY67" fmla="*/ 1961615 h 1961615"/>
              <a:gd name="connsiteX68" fmla="*/ 806443 w 1714500"/>
              <a:gd name="connsiteY68" fmla="*/ 1957515 h 1961615"/>
              <a:gd name="connsiteX69" fmla="*/ 702816 w 1714500"/>
              <a:gd name="connsiteY69" fmla="*/ 1946217 h 1961615"/>
              <a:gd name="connsiteX70" fmla="*/ 665913 w 1714500"/>
              <a:gd name="connsiteY70" fmla="*/ 1925715 h 1961615"/>
              <a:gd name="connsiteX71" fmla="*/ 595312 w 1714500"/>
              <a:gd name="connsiteY71" fmla="*/ 1881187 h 1961615"/>
              <a:gd name="connsiteX72" fmla="*/ 555227 w 1714500"/>
              <a:gd name="connsiteY72" fmla="*/ 1780236 h 1961615"/>
              <a:gd name="connsiteX73" fmla="*/ 552450 w 1714500"/>
              <a:gd name="connsiteY73" fmla="*/ 1800225 h 1961615"/>
              <a:gd name="connsiteX74" fmla="*/ 563401 w 1714500"/>
              <a:gd name="connsiteY74" fmla="*/ 1650985 h 1961615"/>
              <a:gd name="connsiteX75" fmla="*/ 585787 w 1714500"/>
              <a:gd name="connsiteY75" fmla="*/ 1585912 h 1961615"/>
              <a:gd name="connsiteX76" fmla="*/ 600075 w 1714500"/>
              <a:gd name="connsiteY76" fmla="*/ 1514475 h 1961615"/>
              <a:gd name="connsiteX77" fmla="*/ 542925 w 1714500"/>
              <a:gd name="connsiteY77" fmla="*/ 1538287 h 1961615"/>
              <a:gd name="connsiteX78" fmla="*/ 409575 w 1714500"/>
              <a:gd name="connsiteY78" fmla="*/ 1538287 h 1961615"/>
              <a:gd name="connsiteX79" fmla="*/ 285750 w 1714500"/>
              <a:gd name="connsiteY79" fmla="*/ 1543050 h 1961615"/>
              <a:gd name="connsiteX80" fmla="*/ 200025 w 1714500"/>
              <a:gd name="connsiteY80" fmla="*/ 1543050 h 1961615"/>
              <a:gd name="connsiteX81" fmla="*/ 100012 w 1714500"/>
              <a:gd name="connsiteY81" fmla="*/ 1571625 h 1961615"/>
              <a:gd name="connsiteX82" fmla="*/ 57150 w 1714500"/>
              <a:gd name="connsiteY82" fmla="*/ 1600200 h 1961615"/>
              <a:gd name="connsiteX83" fmla="*/ 0 w 1714500"/>
              <a:gd name="connsiteY83" fmla="*/ 1628775 h 1961615"/>
              <a:gd name="connsiteX84" fmla="*/ 14287 w 1714500"/>
              <a:gd name="connsiteY84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57337 w 1714500"/>
              <a:gd name="connsiteY55" fmla="*/ 1566862 h 1961615"/>
              <a:gd name="connsiteX56" fmla="*/ 1371600 w 1714500"/>
              <a:gd name="connsiteY56" fmla="*/ 1528762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57275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57337 w 1714500"/>
              <a:gd name="connsiteY55" fmla="*/ 1566862 h 1961615"/>
              <a:gd name="connsiteX56" fmla="*/ 1371600 w 1714500"/>
              <a:gd name="connsiteY56" fmla="*/ 1528762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57337 w 1714500"/>
              <a:gd name="connsiteY55" fmla="*/ 1566862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81376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81376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14462 w 1714500"/>
              <a:gd name="connsiteY28" fmla="*/ 400050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47456 w 1714500"/>
              <a:gd name="connsiteY28" fmla="*/ 418904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42743 w 1714500"/>
              <a:gd name="connsiteY28" fmla="*/ 390624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42743 w 1714500"/>
              <a:gd name="connsiteY28" fmla="*/ 390624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85912 w 1714500"/>
              <a:gd name="connsiteY45" fmla="*/ 1185862 h 1961615"/>
              <a:gd name="connsiteX46" fmla="*/ 1628775 w 1714500"/>
              <a:gd name="connsiteY46" fmla="*/ 1143000 h 1961615"/>
              <a:gd name="connsiteX47" fmla="*/ 1714500 w 1714500"/>
              <a:gd name="connsiteY47" fmla="*/ 1100137 h 1961615"/>
              <a:gd name="connsiteX48" fmla="*/ 1695450 w 1714500"/>
              <a:gd name="connsiteY48" fmla="*/ 1185862 h 1961615"/>
              <a:gd name="connsiteX49" fmla="*/ 1671637 w 1714500"/>
              <a:gd name="connsiteY49" fmla="*/ 1314450 h 1961615"/>
              <a:gd name="connsiteX50" fmla="*/ 1671637 w 1714500"/>
              <a:gd name="connsiteY50" fmla="*/ 1314450 h 1961615"/>
              <a:gd name="connsiteX51" fmla="*/ 1657350 w 1714500"/>
              <a:gd name="connsiteY51" fmla="*/ 1559580 h 1961615"/>
              <a:gd name="connsiteX52" fmla="*/ 1668989 w 1714500"/>
              <a:gd name="connsiteY52" fmla="*/ 1361156 h 1961615"/>
              <a:gd name="connsiteX53" fmla="*/ 1666422 w 1714500"/>
              <a:gd name="connsiteY53" fmla="*/ 1548474 h 1961615"/>
              <a:gd name="connsiteX54" fmla="*/ 1671637 w 1714500"/>
              <a:gd name="connsiteY54" fmla="*/ 1600200 h 1961615"/>
              <a:gd name="connsiteX55" fmla="*/ 1560965 w 1714500"/>
              <a:gd name="connsiteY55" fmla="*/ 1599519 h 1961615"/>
              <a:gd name="connsiteX56" fmla="*/ 1367971 w 1714500"/>
              <a:gd name="connsiteY56" fmla="*/ 1543276 h 1961615"/>
              <a:gd name="connsiteX57" fmla="*/ 1243012 w 1714500"/>
              <a:gd name="connsiteY57" fmla="*/ 1500187 h 1961615"/>
              <a:gd name="connsiteX58" fmla="*/ 1090612 w 1714500"/>
              <a:gd name="connsiteY58" fmla="*/ 1500187 h 1961615"/>
              <a:gd name="connsiteX59" fmla="*/ 988229 w 1714500"/>
              <a:gd name="connsiteY59" fmla="*/ 1520561 h 1961615"/>
              <a:gd name="connsiteX60" fmla="*/ 1055288 w 1714500"/>
              <a:gd name="connsiteY60" fmla="*/ 1612222 h 1961615"/>
              <a:gd name="connsiteX61" fmla="*/ 1051060 w 1714500"/>
              <a:gd name="connsiteY61" fmla="*/ 1660254 h 1961615"/>
              <a:gd name="connsiteX62" fmla="*/ 1071789 w 1714500"/>
              <a:gd name="connsiteY62" fmla="*/ 1757362 h 1961615"/>
              <a:gd name="connsiteX63" fmla="*/ 1038225 w 1714500"/>
              <a:gd name="connsiteY63" fmla="*/ 1847850 h 1961615"/>
              <a:gd name="connsiteX64" fmla="*/ 971550 w 1714500"/>
              <a:gd name="connsiteY64" fmla="*/ 1909762 h 1961615"/>
              <a:gd name="connsiteX65" fmla="*/ 923925 w 1714500"/>
              <a:gd name="connsiteY65" fmla="*/ 1924050 h 1961615"/>
              <a:gd name="connsiteX66" fmla="*/ 879738 w 1714500"/>
              <a:gd name="connsiteY66" fmla="*/ 1941113 h 1961615"/>
              <a:gd name="connsiteX67" fmla="*/ 854533 w 1714500"/>
              <a:gd name="connsiteY67" fmla="*/ 1958519 h 1961615"/>
              <a:gd name="connsiteX68" fmla="*/ 757237 w 1714500"/>
              <a:gd name="connsiteY68" fmla="*/ 1961615 h 1961615"/>
              <a:gd name="connsiteX69" fmla="*/ 806443 w 1714500"/>
              <a:gd name="connsiteY69" fmla="*/ 1957515 h 1961615"/>
              <a:gd name="connsiteX70" fmla="*/ 702816 w 1714500"/>
              <a:gd name="connsiteY70" fmla="*/ 1946217 h 1961615"/>
              <a:gd name="connsiteX71" fmla="*/ 665913 w 1714500"/>
              <a:gd name="connsiteY71" fmla="*/ 1925715 h 1961615"/>
              <a:gd name="connsiteX72" fmla="*/ 595312 w 1714500"/>
              <a:gd name="connsiteY72" fmla="*/ 1881187 h 1961615"/>
              <a:gd name="connsiteX73" fmla="*/ 555227 w 1714500"/>
              <a:gd name="connsiteY73" fmla="*/ 1780236 h 1961615"/>
              <a:gd name="connsiteX74" fmla="*/ 552450 w 1714500"/>
              <a:gd name="connsiteY74" fmla="*/ 1800225 h 1961615"/>
              <a:gd name="connsiteX75" fmla="*/ 563401 w 1714500"/>
              <a:gd name="connsiteY75" fmla="*/ 1650985 h 1961615"/>
              <a:gd name="connsiteX76" fmla="*/ 585787 w 1714500"/>
              <a:gd name="connsiteY76" fmla="*/ 1585912 h 1961615"/>
              <a:gd name="connsiteX77" fmla="*/ 600075 w 1714500"/>
              <a:gd name="connsiteY77" fmla="*/ 1514475 h 1961615"/>
              <a:gd name="connsiteX78" fmla="*/ 542925 w 1714500"/>
              <a:gd name="connsiteY78" fmla="*/ 1538287 h 1961615"/>
              <a:gd name="connsiteX79" fmla="*/ 409575 w 1714500"/>
              <a:gd name="connsiteY79" fmla="*/ 1538287 h 1961615"/>
              <a:gd name="connsiteX80" fmla="*/ 285750 w 1714500"/>
              <a:gd name="connsiteY80" fmla="*/ 1543050 h 1961615"/>
              <a:gd name="connsiteX81" fmla="*/ 200025 w 1714500"/>
              <a:gd name="connsiteY81" fmla="*/ 1543050 h 1961615"/>
              <a:gd name="connsiteX82" fmla="*/ 100012 w 1714500"/>
              <a:gd name="connsiteY82" fmla="*/ 1571625 h 1961615"/>
              <a:gd name="connsiteX83" fmla="*/ 57150 w 1714500"/>
              <a:gd name="connsiteY83" fmla="*/ 1600200 h 1961615"/>
              <a:gd name="connsiteX84" fmla="*/ 0 w 1714500"/>
              <a:gd name="connsiteY84" fmla="*/ 1628775 h 1961615"/>
              <a:gd name="connsiteX85" fmla="*/ 14287 w 1714500"/>
              <a:gd name="connsiteY85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85862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43025 w 1714500"/>
              <a:gd name="connsiteY41" fmla="*/ 1143000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7158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42950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69532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42987 w 1714500"/>
              <a:gd name="connsiteY22" fmla="*/ 300037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560292 w 1714500"/>
              <a:gd name="connsiteY45" fmla="*/ 1173619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5312 w 1714500"/>
              <a:gd name="connsiteY73" fmla="*/ 1881187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80236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09575 w 1714500"/>
              <a:gd name="connsiteY80" fmla="*/ 1538287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42925 w 1714500"/>
              <a:gd name="connsiteY79" fmla="*/ 1538287 h 1961615"/>
              <a:gd name="connsiteX80" fmla="*/ 414288 w 1714500"/>
              <a:gd name="connsiteY80" fmla="*/ 1528860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38212 w 1714500"/>
              <a:gd name="connsiteY79" fmla="*/ 1519434 h 1961615"/>
              <a:gd name="connsiteX80" fmla="*/ 414288 w 1714500"/>
              <a:gd name="connsiteY80" fmla="*/ 1528860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38212 w 1714500"/>
              <a:gd name="connsiteY79" fmla="*/ 1519434 h 1961615"/>
              <a:gd name="connsiteX80" fmla="*/ 371868 w 1714500"/>
              <a:gd name="connsiteY80" fmla="*/ 1491153 h 1961615"/>
              <a:gd name="connsiteX81" fmla="*/ 285750 w 1714500"/>
              <a:gd name="connsiteY81" fmla="*/ 154305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38212 w 1714500"/>
              <a:gd name="connsiteY79" fmla="*/ 1519434 h 1961615"/>
              <a:gd name="connsiteX80" fmla="*/ 371868 w 1714500"/>
              <a:gd name="connsiteY80" fmla="*/ 1491153 h 1961615"/>
              <a:gd name="connsiteX81" fmla="*/ 276323 w 1714500"/>
              <a:gd name="connsiteY81" fmla="*/ 151477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38212 w 1714500"/>
              <a:gd name="connsiteY79" fmla="*/ 1519434 h 1961615"/>
              <a:gd name="connsiteX80" fmla="*/ 376581 w 1714500"/>
              <a:gd name="connsiteY80" fmla="*/ 1519433 h 1961615"/>
              <a:gd name="connsiteX81" fmla="*/ 276323 w 1714500"/>
              <a:gd name="connsiteY81" fmla="*/ 1514770 h 1961615"/>
              <a:gd name="connsiteX82" fmla="*/ 200025 w 1714500"/>
              <a:gd name="connsiteY82" fmla="*/ 154305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314450 w 1714500"/>
              <a:gd name="connsiteY40" fmla="*/ 1085850 h 1961615"/>
              <a:gd name="connsiteX41" fmla="*/ 1361879 w 1714500"/>
              <a:gd name="connsiteY41" fmla="*/ 1124146 h 1961615"/>
              <a:gd name="connsiteX42" fmla="*/ 1433512 w 1714500"/>
              <a:gd name="connsiteY42" fmla="*/ 1176337 h 1961615"/>
              <a:gd name="connsiteX43" fmla="*/ 1395412 w 1714500"/>
              <a:gd name="connsiteY43" fmla="*/ 1147762 h 1961615"/>
              <a:gd name="connsiteX44" fmla="*/ 1519237 w 1714500"/>
              <a:gd name="connsiteY44" fmla="*/ 1181100 h 1961615"/>
              <a:gd name="connsiteX45" fmla="*/ 1484878 w 1714500"/>
              <a:gd name="connsiteY45" fmla="*/ 1178332 h 1961615"/>
              <a:gd name="connsiteX46" fmla="*/ 1585912 w 1714500"/>
              <a:gd name="connsiteY46" fmla="*/ 1162295 h 1961615"/>
              <a:gd name="connsiteX47" fmla="*/ 1628775 w 1714500"/>
              <a:gd name="connsiteY47" fmla="*/ 1143000 h 1961615"/>
              <a:gd name="connsiteX48" fmla="*/ 1714500 w 1714500"/>
              <a:gd name="connsiteY48" fmla="*/ 1100137 h 1961615"/>
              <a:gd name="connsiteX49" fmla="*/ 1695450 w 1714500"/>
              <a:gd name="connsiteY49" fmla="*/ 1185862 h 1961615"/>
              <a:gd name="connsiteX50" fmla="*/ 1671637 w 1714500"/>
              <a:gd name="connsiteY50" fmla="*/ 1314450 h 1961615"/>
              <a:gd name="connsiteX51" fmla="*/ 1671637 w 1714500"/>
              <a:gd name="connsiteY51" fmla="*/ 1314450 h 1961615"/>
              <a:gd name="connsiteX52" fmla="*/ 1657350 w 1714500"/>
              <a:gd name="connsiteY52" fmla="*/ 1559580 h 1961615"/>
              <a:gd name="connsiteX53" fmla="*/ 1668989 w 1714500"/>
              <a:gd name="connsiteY53" fmla="*/ 1361156 h 1961615"/>
              <a:gd name="connsiteX54" fmla="*/ 1666422 w 1714500"/>
              <a:gd name="connsiteY54" fmla="*/ 1548474 h 1961615"/>
              <a:gd name="connsiteX55" fmla="*/ 1671637 w 1714500"/>
              <a:gd name="connsiteY55" fmla="*/ 1600200 h 1961615"/>
              <a:gd name="connsiteX56" fmla="*/ 1560965 w 1714500"/>
              <a:gd name="connsiteY56" fmla="*/ 1599519 h 1961615"/>
              <a:gd name="connsiteX57" fmla="*/ 1367971 w 1714500"/>
              <a:gd name="connsiteY57" fmla="*/ 1543276 h 1961615"/>
              <a:gd name="connsiteX58" fmla="*/ 1243012 w 1714500"/>
              <a:gd name="connsiteY58" fmla="*/ 1500187 h 1961615"/>
              <a:gd name="connsiteX59" fmla="*/ 1090612 w 1714500"/>
              <a:gd name="connsiteY59" fmla="*/ 1500187 h 1961615"/>
              <a:gd name="connsiteX60" fmla="*/ 988229 w 1714500"/>
              <a:gd name="connsiteY60" fmla="*/ 1520561 h 1961615"/>
              <a:gd name="connsiteX61" fmla="*/ 1055288 w 1714500"/>
              <a:gd name="connsiteY61" fmla="*/ 1612222 h 1961615"/>
              <a:gd name="connsiteX62" fmla="*/ 1051060 w 1714500"/>
              <a:gd name="connsiteY62" fmla="*/ 1660254 h 1961615"/>
              <a:gd name="connsiteX63" fmla="*/ 1071789 w 1714500"/>
              <a:gd name="connsiteY63" fmla="*/ 1757362 h 1961615"/>
              <a:gd name="connsiteX64" fmla="*/ 1038225 w 1714500"/>
              <a:gd name="connsiteY64" fmla="*/ 1847850 h 1961615"/>
              <a:gd name="connsiteX65" fmla="*/ 971550 w 1714500"/>
              <a:gd name="connsiteY65" fmla="*/ 1909762 h 1961615"/>
              <a:gd name="connsiteX66" fmla="*/ 923925 w 1714500"/>
              <a:gd name="connsiteY66" fmla="*/ 1924050 h 1961615"/>
              <a:gd name="connsiteX67" fmla="*/ 879738 w 1714500"/>
              <a:gd name="connsiteY67" fmla="*/ 1941113 h 1961615"/>
              <a:gd name="connsiteX68" fmla="*/ 854533 w 1714500"/>
              <a:gd name="connsiteY68" fmla="*/ 1958519 h 1961615"/>
              <a:gd name="connsiteX69" fmla="*/ 757237 w 1714500"/>
              <a:gd name="connsiteY69" fmla="*/ 1961615 h 1961615"/>
              <a:gd name="connsiteX70" fmla="*/ 806443 w 1714500"/>
              <a:gd name="connsiteY70" fmla="*/ 1957515 h 1961615"/>
              <a:gd name="connsiteX71" fmla="*/ 702816 w 1714500"/>
              <a:gd name="connsiteY71" fmla="*/ 1946217 h 1961615"/>
              <a:gd name="connsiteX72" fmla="*/ 665913 w 1714500"/>
              <a:gd name="connsiteY72" fmla="*/ 1925715 h 1961615"/>
              <a:gd name="connsiteX73" fmla="*/ 590598 w 1714500"/>
              <a:gd name="connsiteY73" fmla="*/ 1871760 h 1961615"/>
              <a:gd name="connsiteX74" fmla="*/ 555227 w 1714500"/>
              <a:gd name="connsiteY74" fmla="*/ 1733102 h 1961615"/>
              <a:gd name="connsiteX75" fmla="*/ 552450 w 1714500"/>
              <a:gd name="connsiteY75" fmla="*/ 1800225 h 1961615"/>
              <a:gd name="connsiteX76" fmla="*/ 563401 w 1714500"/>
              <a:gd name="connsiteY76" fmla="*/ 1650985 h 1961615"/>
              <a:gd name="connsiteX77" fmla="*/ 585787 w 1714500"/>
              <a:gd name="connsiteY77" fmla="*/ 1585912 h 1961615"/>
              <a:gd name="connsiteX78" fmla="*/ 600075 w 1714500"/>
              <a:gd name="connsiteY78" fmla="*/ 1514475 h 1961615"/>
              <a:gd name="connsiteX79" fmla="*/ 538212 w 1714500"/>
              <a:gd name="connsiteY79" fmla="*/ 1519434 h 1961615"/>
              <a:gd name="connsiteX80" fmla="*/ 376581 w 1714500"/>
              <a:gd name="connsiteY80" fmla="*/ 1519433 h 1961615"/>
              <a:gd name="connsiteX81" fmla="*/ 276323 w 1714500"/>
              <a:gd name="connsiteY81" fmla="*/ 1514770 h 1961615"/>
              <a:gd name="connsiteX82" fmla="*/ 190598 w 1714500"/>
              <a:gd name="connsiteY82" fmla="*/ 1528910 h 1961615"/>
              <a:gd name="connsiteX83" fmla="*/ 100012 w 1714500"/>
              <a:gd name="connsiteY83" fmla="*/ 1571625 h 1961615"/>
              <a:gd name="connsiteX84" fmla="*/ 57150 w 1714500"/>
              <a:gd name="connsiteY84" fmla="*/ 1600200 h 1961615"/>
              <a:gd name="connsiteX85" fmla="*/ 0 w 1714500"/>
              <a:gd name="connsiteY85" fmla="*/ 1628775 h 1961615"/>
              <a:gd name="connsiteX86" fmla="*/ 14287 w 1714500"/>
              <a:gd name="connsiteY86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282202 w 1714500"/>
              <a:gd name="connsiteY40" fmla="*/ 1069924 h 1961615"/>
              <a:gd name="connsiteX41" fmla="*/ 1314450 w 1714500"/>
              <a:gd name="connsiteY41" fmla="*/ 1085850 h 1961615"/>
              <a:gd name="connsiteX42" fmla="*/ 1361879 w 1714500"/>
              <a:gd name="connsiteY42" fmla="*/ 1124146 h 1961615"/>
              <a:gd name="connsiteX43" fmla="*/ 1433512 w 1714500"/>
              <a:gd name="connsiteY43" fmla="*/ 1176337 h 1961615"/>
              <a:gd name="connsiteX44" fmla="*/ 1395412 w 1714500"/>
              <a:gd name="connsiteY44" fmla="*/ 1147762 h 1961615"/>
              <a:gd name="connsiteX45" fmla="*/ 1519237 w 1714500"/>
              <a:gd name="connsiteY45" fmla="*/ 1181100 h 1961615"/>
              <a:gd name="connsiteX46" fmla="*/ 1484878 w 1714500"/>
              <a:gd name="connsiteY46" fmla="*/ 1178332 h 1961615"/>
              <a:gd name="connsiteX47" fmla="*/ 1585912 w 1714500"/>
              <a:gd name="connsiteY47" fmla="*/ 1162295 h 1961615"/>
              <a:gd name="connsiteX48" fmla="*/ 1628775 w 1714500"/>
              <a:gd name="connsiteY48" fmla="*/ 1143000 h 1961615"/>
              <a:gd name="connsiteX49" fmla="*/ 1714500 w 1714500"/>
              <a:gd name="connsiteY49" fmla="*/ 1100137 h 1961615"/>
              <a:gd name="connsiteX50" fmla="*/ 1695450 w 1714500"/>
              <a:gd name="connsiteY50" fmla="*/ 1185862 h 1961615"/>
              <a:gd name="connsiteX51" fmla="*/ 1671637 w 1714500"/>
              <a:gd name="connsiteY51" fmla="*/ 1314450 h 1961615"/>
              <a:gd name="connsiteX52" fmla="*/ 1671637 w 1714500"/>
              <a:gd name="connsiteY52" fmla="*/ 1314450 h 1961615"/>
              <a:gd name="connsiteX53" fmla="*/ 1657350 w 1714500"/>
              <a:gd name="connsiteY53" fmla="*/ 1559580 h 1961615"/>
              <a:gd name="connsiteX54" fmla="*/ 1668989 w 1714500"/>
              <a:gd name="connsiteY54" fmla="*/ 1361156 h 1961615"/>
              <a:gd name="connsiteX55" fmla="*/ 1666422 w 1714500"/>
              <a:gd name="connsiteY55" fmla="*/ 1548474 h 1961615"/>
              <a:gd name="connsiteX56" fmla="*/ 1671637 w 1714500"/>
              <a:gd name="connsiteY56" fmla="*/ 1600200 h 1961615"/>
              <a:gd name="connsiteX57" fmla="*/ 1560965 w 1714500"/>
              <a:gd name="connsiteY57" fmla="*/ 1599519 h 1961615"/>
              <a:gd name="connsiteX58" fmla="*/ 1367971 w 1714500"/>
              <a:gd name="connsiteY58" fmla="*/ 1543276 h 1961615"/>
              <a:gd name="connsiteX59" fmla="*/ 1243012 w 1714500"/>
              <a:gd name="connsiteY59" fmla="*/ 1500187 h 1961615"/>
              <a:gd name="connsiteX60" fmla="*/ 1090612 w 1714500"/>
              <a:gd name="connsiteY60" fmla="*/ 1500187 h 1961615"/>
              <a:gd name="connsiteX61" fmla="*/ 988229 w 1714500"/>
              <a:gd name="connsiteY61" fmla="*/ 1520561 h 1961615"/>
              <a:gd name="connsiteX62" fmla="*/ 1055288 w 1714500"/>
              <a:gd name="connsiteY62" fmla="*/ 1612222 h 1961615"/>
              <a:gd name="connsiteX63" fmla="*/ 1051060 w 1714500"/>
              <a:gd name="connsiteY63" fmla="*/ 1660254 h 1961615"/>
              <a:gd name="connsiteX64" fmla="*/ 1071789 w 1714500"/>
              <a:gd name="connsiteY64" fmla="*/ 1757362 h 1961615"/>
              <a:gd name="connsiteX65" fmla="*/ 1038225 w 1714500"/>
              <a:gd name="connsiteY65" fmla="*/ 1847850 h 1961615"/>
              <a:gd name="connsiteX66" fmla="*/ 971550 w 1714500"/>
              <a:gd name="connsiteY66" fmla="*/ 1909762 h 1961615"/>
              <a:gd name="connsiteX67" fmla="*/ 923925 w 1714500"/>
              <a:gd name="connsiteY67" fmla="*/ 1924050 h 1961615"/>
              <a:gd name="connsiteX68" fmla="*/ 879738 w 1714500"/>
              <a:gd name="connsiteY68" fmla="*/ 1941113 h 1961615"/>
              <a:gd name="connsiteX69" fmla="*/ 854533 w 1714500"/>
              <a:gd name="connsiteY69" fmla="*/ 1958519 h 1961615"/>
              <a:gd name="connsiteX70" fmla="*/ 757237 w 1714500"/>
              <a:gd name="connsiteY70" fmla="*/ 1961615 h 1961615"/>
              <a:gd name="connsiteX71" fmla="*/ 806443 w 1714500"/>
              <a:gd name="connsiteY71" fmla="*/ 1957515 h 1961615"/>
              <a:gd name="connsiteX72" fmla="*/ 702816 w 1714500"/>
              <a:gd name="connsiteY72" fmla="*/ 1946217 h 1961615"/>
              <a:gd name="connsiteX73" fmla="*/ 665913 w 1714500"/>
              <a:gd name="connsiteY73" fmla="*/ 1925715 h 1961615"/>
              <a:gd name="connsiteX74" fmla="*/ 590598 w 1714500"/>
              <a:gd name="connsiteY74" fmla="*/ 1871760 h 1961615"/>
              <a:gd name="connsiteX75" fmla="*/ 555227 w 1714500"/>
              <a:gd name="connsiteY75" fmla="*/ 1733102 h 1961615"/>
              <a:gd name="connsiteX76" fmla="*/ 552450 w 1714500"/>
              <a:gd name="connsiteY76" fmla="*/ 1800225 h 1961615"/>
              <a:gd name="connsiteX77" fmla="*/ 563401 w 1714500"/>
              <a:gd name="connsiteY77" fmla="*/ 1650985 h 1961615"/>
              <a:gd name="connsiteX78" fmla="*/ 585787 w 1714500"/>
              <a:gd name="connsiteY78" fmla="*/ 1585912 h 1961615"/>
              <a:gd name="connsiteX79" fmla="*/ 600075 w 1714500"/>
              <a:gd name="connsiteY79" fmla="*/ 1514475 h 1961615"/>
              <a:gd name="connsiteX80" fmla="*/ 538212 w 1714500"/>
              <a:gd name="connsiteY80" fmla="*/ 1519434 h 1961615"/>
              <a:gd name="connsiteX81" fmla="*/ 376581 w 1714500"/>
              <a:gd name="connsiteY81" fmla="*/ 1519433 h 1961615"/>
              <a:gd name="connsiteX82" fmla="*/ 276323 w 1714500"/>
              <a:gd name="connsiteY82" fmla="*/ 1514770 h 1961615"/>
              <a:gd name="connsiteX83" fmla="*/ 190598 w 1714500"/>
              <a:gd name="connsiteY83" fmla="*/ 1528910 h 1961615"/>
              <a:gd name="connsiteX84" fmla="*/ 100012 w 1714500"/>
              <a:gd name="connsiteY84" fmla="*/ 1571625 h 1961615"/>
              <a:gd name="connsiteX85" fmla="*/ 57150 w 1714500"/>
              <a:gd name="connsiteY85" fmla="*/ 1600200 h 1961615"/>
              <a:gd name="connsiteX86" fmla="*/ 0 w 1714500"/>
              <a:gd name="connsiteY86" fmla="*/ 1628775 h 1961615"/>
              <a:gd name="connsiteX87" fmla="*/ 14287 w 1714500"/>
              <a:gd name="connsiteY87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85875 w 1714500"/>
              <a:gd name="connsiteY39" fmla="*/ 1042987 h 1961615"/>
              <a:gd name="connsiteX40" fmla="*/ 1282202 w 1714500"/>
              <a:gd name="connsiteY40" fmla="*/ 1069924 h 1961615"/>
              <a:gd name="connsiteX41" fmla="*/ 1314450 w 1714500"/>
              <a:gd name="connsiteY41" fmla="*/ 1104703 h 1961615"/>
              <a:gd name="connsiteX42" fmla="*/ 1361879 w 1714500"/>
              <a:gd name="connsiteY42" fmla="*/ 1124146 h 1961615"/>
              <a:gd name="connsiteX43" fmla="*/ 1433512 w 1714500"/>
              <a:gd name="connsiteY43" fmla="*/ 1176337 h 1961615"/>
              <a:gd name="connsiteX44" fmla="*/ 1395412 w 1714500"/>
              <a:gd name="connsiteY44" fmla="*/ 1147762 h 1961615"/>
              <a:gd name="connsiteX45" fmla="*/ 1519237 w 1714500"/>
              <a:gd name="connsiteY45" fmla="*/ 1181100 h 1961615"/>
              <a:gd name="connsiteX46" fmla="*/ 1484878 w 1714500"/>
              <a:gd name="connsiteY46" fmla="*/ 1178332 h 1961615"/>
              <a:gd name="connsiteX47" fmla="*/ 1585912 w 1714500"/>
              <a:gd name="connsiteY47" fmla="*/ 1162295 h 1961615"/>
              <a:gd name="connsiteX48" fmla="*/ 1628775 w 1714500"/>
              <a:gd name="connsiteY48" fmla="*/ 1143000 h 1961615"/>
              <a:gd name="connsiteX49" fmla="*/ 1714500 w 1714500"/>
              <a:gd name="connsiteY49" fmla="*/ 1100137 h 1961615"/>
              <a:gd name="connsiteX50" fmla="*/ 1695450 w 1714500"/>
              <a:gd name="connsiteY50" fmla="*/ 1185862 h 1961615"/>
              <a:gd name="connsiteX51" fmla="*/ 1671637 w 1714500"/>
              <a:gd name="connsiteY51" fmla="*/ 1314450 h 1961615"/>
              <a:gd name="connsiteX52" fmla="*/ 1671637 w 1714500"/>
              <a:gd name="connsiteY52" fmla="*/ 1314450 h 1961615"/>
              <a:gd name="connsiteX53" fmla="*/ 1657350 w 1714500"/>
              <a:gd name="connsiteY53" fmla="*/ 1559580 h 1961615"/>
              <a:gd name="connsiteX54" fmla="*/ 1668989 w 1714500"/>
              <a:gd name="connsiteY54" fmla="*/ 1361156 h 1961615"/>
              <a:gd name="connsiteX55" fmla="*/ 1666422 w 1714500"/>
              <a:gd name="connsiteY55" fmla="*/ 1548474 h 1961615"/>
              <a:gd name="connsiteX56" fmla="*/ 1671637 w 1714500"/>
              <a:gd name="connsiteY56" fmla="*/ 1600200 h 1961615"/>
              <a:gd name="connsiteX57" fmla="*/ 1560965 w 1714500"/>
              <a:gd name="connsiteY57" fmla="*/ 1599519 h 1961615"/>
              <a:gd name="connsiteX58" fmla="*/ 1367971 w 1714500"/>
              <a:gd name="connsiteY58" fmla="*/ 1543276 h 1961615"/>
              <a:gd name="connsiteX59" fmla="*/ 1243012 w 1714500"/>
              <a:gd name="connsiteY59" fmla="*/ 1500187 h 1961615"/>
              <a:gd name="connsiteX60" fmla="*/ 1090612 w 1714500"/>
              <a:gd name="connsiteY60" fmla="*/ 1500187 h 1961615"/>
              <a:gd name="connsiteX61" fmla="*/ 988229 w 1714500"/>
              <a:gd name="connsiteY61" fmla="*/ 1520561 h 1961615"/>
              <a:gd name="connsiteX62" fmla="*/ 1055288 w 1714500"/>
              <a:gd name="connsiteY62" fmla="*/ 1612222 h 1961615"/>
              <a:gd name="connsiteX63" fmla="*/ 1051060 w 1714500"/>
              <a:gd name="connsiteY63" fmla="*/ 1660254 h 1961615"/>
              <a:gd name="connsiteX64" fmla="*/ 1071789 w 1714500"/>
              <a:gd name="connsiteY64" fmla="*/ 1757362 h 1961615"/>
              <a:gd name="connsiteX65" fmla="*/ 1038225 w 1714500"/>
              <a:gd name="connsiteY65" fmla="*/ 1847850 h 1961615"/>
              <a:gd name="connsiteX66" fmla="*/ 971550 w 1714500"/>
              <a:gd name="connsiteY66" fmla="*/ 1909762 h 1961615"/>
              <a:gd name="connsiteX67" fmla="*/ 923925 w 1714500"/>
              <a:gd name="connsiteY67" fmla="*/ 1924050 h 1961615"/>
              <a:gd name="connsiteX68" fmla="*/ 879738 w 1714500"/>
              <a:gd name="connsiteY68" fmla="*/ 1941113 h 1961615"/>
              <a:gd name="connsiteX69" fmla="*/ 854533 w 1714500"/>
              <a:gd name="connsiteY69" fmla="*/ 1958519 h 1961615"/>
              <a:gd name="connsiteX70" fmla="*/ 757237 w 1714500"/>
              <a:gd name="connsiteY70" fmla="*/ 1961615 h 1961615"/>
              <a:gd name="connsiteX71" fmla="*/ 806443 w 1714500"/>
              <a:gd name="connsiteY71" fmla="*/ 1957515 h 1961615"/>
              <a:gd name="connsiteX72" fmla="*/ 702816 w 1714500"/>
              <a:gd name="connsiteY72" fmla="*/ 1946217 h 1961615"/>
              <a:gd name="connsiteX73" fmla="*/ 665913 w 1714500"/>
              <a:gd name="connsiteY73" fmla="*/ 1925715 h 1961615"/>
              <a:gd name="connsiteX74" fmla="*/ 590598 w 1714500"/>
              <a:gd name="connsiteY74" fmla="*/ 1871760 h 1961615"/>
              <a:gd name="connsiteX75" fmla="*/ 555227 w 1714500"/>
              <a:gd name="connsiteY75" fmla="*/ 1733102 h 1961615"/>
              <a:gd name="connsiteX76" fmla="*/ 552450 w 1714500"/>
              <a:gd name="connsiteY76" fmla="*/ 1800225 h 1961615"/>
              <a:gd name="connsiteX77" fmla="*/ 563401 w 1714500"/>
              <a:gd name="connsiteY77" fmla="*/ 1650985 h 1961615"/>
              <a:gd name="connsiteX78" fmla="*/ 585787 w 1714500"/>
              <a:gd name="connsiteY78" fmla="*/ 1585912 h 1961615"/>
              <a:gd name="connsiteX79" fmla="*/ 600075 w 1714500"/>
              <a:gd name="connsiteY79" fmla="*/ 1514475 h 1961615"/>
              <a:gd name="connsiteX80" fmla="*/ 538212 w 1714500"/>
              <a:gd name="connsiteY80" fmla="*/ 1519434 h 1961615"/>
              <a:gd name="connsiteX81" fmla="*/ 376581 w 1714500"/>
              <a:gd name="connsiteY81" fmla="*/ 1519433 h 1961615"/>
              <a:gd name="connsiteX82" fmla="*/ 276323 w 1714500"/>
              <a:gd name="connsiteY82" fmla="*/ 1514770 h 1961615"/>
              <a:gd name="connsiteX83" fmla="*/ 190598 w 1714500"/>
              <a:gd name="connsiteY83" fmla="*/ 1528910 h 1961615"/>
              <a:gd name="connsiteX84" fmla="*/ 100012 w 1714500"/>
              <a:gd name="connsiteY84" fmla="*/ 1571625 h 1961615"/>
              <a:gd name="connsiteX85" fmla="*/ 57150 w 1714500"/>
              <a:gd name="connsiteY85" fmla="*/ 1600200 h 1961615"/>
              <a:gd name="connsiteX86" fmla="*/ 0 w 1714500"/>
              <a:gd name="connsiteY86" fmla="*/ 1628775 h 1961615"/>
              <a:gd name="connsiteX87" fmla="*/ 14287 w 1714500"/>
              <a:gd name="connsiteY87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67021 w 1714500"/>
              <a:gd name="connsiteY39" fmla="*/ 1038273 h 1961615"/>
              <a:gd name="connsiteX40" fmla="*/ 1282202 w 1714500"/>
              <a:gd name="connsiteY40" fmla="*/ 1069924 h 1961615"/>
              <a:gd name="connsiteX41" fmla="*/ 1314450 w 1714500"/>
              <a:gd name="connsiteY41" fmla="*/ 1104703 h 1961615"/>
              <a:gd name="connsiteX42" fmla="*/ 1361879 w 1714500"/>
              <a:gd name="connsiteY42" fmla="*/ 1124146 h 1961615"/>
              <a:gd name="connsiteX43" fmla="*/ 1433512 w 1714500"/>
              <a:gd name="connsiteY43" fmla="*/ 1176337 h 1961615"/>
              <a:gd name="connsiteX44" fmla="*/ 1395412 w 1714500"/>
              <a:gd name="connsiteY44" fmla="*/ 1147762 h 1961615"/>
              <a:gd name="connsiteX45" fmla="*/ 1519237 w 1714500"/>
              <a:gd name="connsiteY45" fmla="*/ 1181100 h 1961615"/>
              <a:gd name="connsiteX46" fmla="*/ 1484878 w 1714500"/>
              <a:gd name="connsiteY46" fmla="*/ 1178332 h 1961615"/>
              <a:gd name="connsiteX47" fmla="*/ 1585912 w 1714500"/>
              <a:gd name="connsiteY47" fmla="*/ 1162295 h 1961615"/>
              <a:gd name="connsiteX48" fmla="*/ 1628775 w 1714500"/>
              <a:gd name="connsiteY48" fmla="*/ 1143000 h 1961615"/>
              <a:gd name="connsiteX49" fmla="*/ 1714500 w 1714500"/>
              <a:gd name="connsiteY49" fmla="*/ 1100137 h 1961615"/>
              <a:gd name="connsiteX50" fmla="*/ 1695450 w 1714500"/>
              <a:gd name="connsiteY50" fmla="*/ 1185862 h 1961615"/>
              <a:gd name="connsiteX51" fmla="*/ 1671637 w 1714500"/>
              <a:gd name="connsiteY51" fmla="*/ 1314450 h 1961615"/>
              <a:gd name="connsiteX52" fmla="*/ 1671637 w 1714500"/>
              <a:gd name="connsiteY52" fmla="*/ 1314450 h 1961615"/>
              <a:gd name="connsiteX53" fmla="*/ 1657350 w 1714500"/>
              <a:gd name="connsiteY53" fmla="*/ 1559580 h 1961615"/>
              <a:gd name="connsiteX54" fmla="*/ 1668989 w 1714500"/>
              <a:gd name="connsiteY54" fmla="*/ 1361156 h 1961615"/>
              <a:gd name="connsiteX55" fmla="*/ 1666422 w 1714500"/>
              <a:gd name="connsiteY55" fmla="*/ 1548474 h 1961615"/>
              <a:gd name="connsiteX56" fmla="*/ 1671637 w 1714500"/>
              <a:gd name="connsiteY56" fmla="*/ 1600200 h 1961615"/>
              <a:gd name="connsiteX57" fmla="*/ 1560965 w 1714500"/>
              <a:gd name="connsiteY57" fmla="*/ 1599519 h 1961615"/>
              <a:gd name="connsiteX58" fmla="*/ 1367971 w 1714500"/>
              <a:gd name="connsiteY58" fmla="*/ 1543276 h 1961615"/>
              <a:gd name="connsiteX59" fmla="*/ 1243012 w 1714500"/>
              <a:gd name="connsiteY59" fmla="*/ 1500187 h 1961615"/>
              <a:gd name="connsiteX60" fmla="*/ 1090612 w 1714500"/>
              <a:gd name="connsiteY60" fmla="*/ 1500187 h 1961615"/>
              <a:gd name="connsiteX61" fmla="*/ 988229 w 1714500"/>
              <a:gd name="connsiteY61" fmla="*/ 1520561 h 1961615"/>
              <a:gd name="connsiteX62" fmla="*/ 1055288 w 1714500"/>
              <a:gd name="connsiteY62" fmla="*/ 1612222 h 1961615"/>
              <a:gd name="connsiteX63" fmla="*/ 1051060 w 1714500"/>
              <a:gd name="connsiteY63" fmla="*/ 1660254 h 1961615"/>
              <a:gd name="connsiteX64" fmla="*/ 1071789 w 1714500"/>
              <a:gd name="connsiteY64" fmla="*/ 1757362 h 1961615"/>
              <a:gd name="connsiteX65" fmla="*/ 1038225 w 1714500"/>
              <a:gd name="connsiteY65" fmla="*/ 1847850 h 1961615"/>
              <a:gd name="connsiteX66" fmla="*/ 971550 w 1714500"/>
              <a:gd name="connsiteY66" fmla="*/ 1909762 h 1961615"/>
              <a:gd name="connsiteX67" fmla="*/ 923925 w 1714500"/>
              <a:gd name="connsiteY67" fmla="*/ 1924050 h 1961615"/>
              <a:gd name="connsiteX68" fmla="*/ 879738 w 1714500"/>
              <a:gd name="connsiteY68" fmla="*/ 1941113 h 1961615"/>
              <a:gd name="connsiteX69" fmla="*/ 854533 w 1714500"/>
              <a:gd name="connsiteY69" fmla="*/ 1958519 h 1961615"/>
              <a:gd name="connsiteX70" fmla="*/ 757237 w 1714500"/>
              <a:gd name="connsiteY70" fmla="*/ 1961615 h 1961615"/>
              <a:gd name="connsiteX71" fmla="*/ 806443 w 1714500"/>
              <a:gd name="connsiteY71" fmla="*/ 1957515 h 1961615"/>
              <a:gd name="connsiteX72" fmla="*/ 702816 w 1714500"/>
              <a:gd name="connsiteY72" fmla="*/ 1946217 h 1961615"/>
              <a:gd name="connsiteX73" fmla="*/ 665913 w 1714500"/>
              <a:gd name="connsiteY73" fmla="*/ 1925715 h 1961615"/>
              <a:gd name="connsiteX74" fmla="*/ 590598 w 1714500"/>
              <a:gd name="connsiteY74" fmla="*/ 1871760 h 1961615"/>
              <a:gd name="connsiteX75" fmla="*/ 555227 w 1714500"/>
              <a:gd name="connsiteY75" fmla="*/ 1733102 h 1961615"/>
              <a:gd name="connsiteX76" fmla="*/ 552450 w 1714500"/>
              <a:gd name="connsiteY76" fmla="*/ 1800225 h 1961615"/>
              <a:gd name="connsiteX77" fmla="*/ 563401 w 1714500"/>
              <a:gd name="connsiteY77" fmla="*/ 1650985 h 1961615"/>
              <a:gd name="connsiteX78" fmla="*/ 585787 w 1714500"/>
              <a:gd name="connsiteY78" fmla="*/ 1585912 h 1961615"/>
              <a:gd name="connsiteX79" fmla="*/ 600075 w 1714500"/>
              <a:gd name="connsiteY79" fmla="*/ 1514475 h 1961615"/>
              <a:gd name="connsiteX80" fmla="*/ 538212 w 1714500"/>
              <a:gd name="connsiteY80" fmla="*/ 1519434 h 1961615"/>
              <a:gd name="connsiteX81" fmla="*/ 376581 w 1714500"/>
              <a:gd name="connsiteY81" fmla="*/ 1519433 h 1961615"/>
              <a:gd name="connsiteX82" fmla="*/ 276323 w 1714500"/>
              <a:gd name="connsiteY82" fmla="*/ 1514770 h 1961615"/>
              <a:gd name="connsiteX83" fmla="*/ 190598 w 1714500"/>
              <a:gd name="connsiteY83" fmla="*/ 1528910 h 1961615"/>
              <a:gd name="connsiteX84" fmla="*/ 100012 w 1714500"/>
              <a:gd name="connsiteY84" fmla="*/ 1571625 h 1961615"/>
              <a:gd name="connsiteX85" fmla="*/ 57150 w 1714500"/>
              <a:gd name="connsiteY85" fmla="*/ 1600200 h 1961615"/>
              <a:gd name="connsiteX86" fmla="*/ 0 w 1714500"/>
              <a:gd name="connsiteY86" fmla="*/ 1628775 h 1961615"/>
              <a:gd name="connsiteX87" fmla="*/ 14287 w 1714500"/>
              <a:gd name="connsiteY87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67021 w 1714500"/>
              <a:gd name="connsiteY39" fmla="*/ 1038273 h 1961615"/>
              <a:gd name="connsiteX40" fmla="*/ 1282202 w 1714500"/>
              <a:gd name="connsiteY40" fmla="*/ 1069924 h 1961615"/>
              <a:gd name="connsiteX41" fmla="*/ 1314450 w 1714500"/>
              <a:gd name="connsiteY41" fmla="*/ 1104703 h 1961615"/>
              <a:gd name="connsiteX42" fmla="*/ 1361879 w 1714500"/>
              <a:gd name="connsiteY42" fmla="*/ 1157140 h 1961615"/>
              <a:gd name="connsiteX43" fmla="*/ 1433512 w 1714500"/>
              <a:gd name="connsiteY43" fmla="*/ 1176337 h 1961615"/>
              <a:gd name="connsiteX44" fmla="*/ 1395412 w 1714500"/>
              <a:gd name="connsiteY44" fmla="*/ 1147762 h 1961615"/>
              <a:gd name="connsiteX45" fmla="*/ 1519237 w 1714500"/>
              <a:gd name="connsiteY45" fmla="*/ 1181100 h 1961615"/>
              <a:gd name="connsiteX46" fmla="*/ 1484878 w 1714500"/>
              <a:gd name="connsiteY46" fmla="*/ 1178332 h 1961615"/>
              <a:gd name="connsiteX47" fmla="*/ 1585912 w 1714500"/>
              <a:gd name="connsiteY47" fmla="*/ 1162295 h 1961615"/>
              <a:gd name="connsiteX48" fmla="*/ 1628775 w 1714500"/>
              <a:gd name="connsiteY48" fmla="*/ 1143000 h 1961615"/>
              <a:gd name="connsiteX49" fmla="*/ 1714500 w 1714500"/>
              <a:gd name="connsiteY49" fmla="*/ 1100137 h 1961615"/>
              <a:gd name="connsiteX50" fmla="*/ 1695450 w 1714500"/>
              <a:gd name="connsiteY50" fmla="*/ 1185862 h 1961615"/>
              <a:gd name="connsiteX51" fmla="*/ 1671637 w 1714500"/>
              <a:gd name="connsiteY51" fmla="*/ 1314450 h 1961615"/>
              <a:gd name="connsiteX52" fmla="*/ 1671637 w 1714500"/>
              <a:gd name="connsiteY52" fmla="*/ 1314450 h 1961615"/>
              <a:gd name="connsiteX53" fmla="*/ 1657350 w 1714500"/>
              <a:gd name="connsiteY53" fmla="*/ 1559580 h 1961615"/>
              <a:gd name="connsiteX54" fmla="*/ 1668989 w 1714500"/>
              <a:gd name="connsiteY54" fmla="*/ 1361156 h 1961615"/>
              <a:gd name="connsiteX55" fmla="*/ 1666422 w 1714500"/>
              <a:gd name="connsiteY55" fmla="*/ 1548474 h 1961615"/>
              <a:gd name="connsiteX56" fmla="*/ 1671637 w 1714500"/>
              <a:gd name="connsiteY56" fmla="*/ 1600200 h 1961615"/>
              <a:gd name="connsiteX57" fmla="*/ 1560965 w 1714500"/>
              <a:gd name="connsiteY57" fmla="*/ 1599519 h 1961615"/>
              <a:gd name="connsiteX58" fmla="*/ 1367971 w 1714500"/>
              <a:gd name="connsiteY58" fmla="*/ 1543276 h 1961615"/>
              <a:gd name="connsiteX59" fmla="*/ 1243012 w 1714500"/>
              <a:gd name="connsiteY59" fmla="*/ 1500187 h 1961615"/>
              <a:gd name="connsiteX60" fmla="*/ 1090612 w 1714500"/>
              <a:gd name="connsiteY60" fmla="*/ 1500187 h 1961615"/>
              <a:gd name="connsiteX61" fmla="*/ 988229 w 1714500"/>
              <a:gd name="connsiteY61" fmla="*/ 1520561 h 1961615"/>
              <a:gd name="connsiteX62" fmla="*/ 1055288 w 1714500"/>
              <a:gd name="connsiteY62" fmla="*/ 1612222 h 1961615"/>
              <a:gd name="connsiteX63" fmla="*/ 1051060 w 1714500"/>
              <a:gd name="connsiteY63" fmla="*/ 1660254 h 1961615"/>
              <a:gd name="connsiteX64" fmla="*/ 1071789 w 1714500"/>
              <a:gd name="connsiteY64" fmla="*/ 1757362 h 1961615"/>
              <a:gd name="connsiteX65" fmla="*/ 1038225 w 1714500"/>
              <a:gd name="connsiteY65" fmla="*/ 1847850 h 1961615"/>
              <a:gd name="connsiteX66" fmla="*/ 971550 w 1714500"/>
              <a:gd name="connsiteY66" fmla="*/ 1909762 h 1961615"/>
              <a:gd name="connsiteX67" fmla="*/ 923925 w 1714500"/>
              <a:gd name="connsiteY67" fmla="*/ 1924050 h 1961615"/>
              <a:gd name="connsiteX68" fmla="*/ 879738 w 1714500"/>
              <a:gd name="connsiteY68" fmla="*/ 1941113 h 1961615"/>
              <a:gd name="connsiteX69" fmla="*/ 854533 w 1714500"/>
              <a:gd name="connsiteY69" fmla="*/ 1958519 h 1961615"/>
              <a:gd name="connsiteX70" fmla="*/ 757237 w 1714500"/>
              <a:gd name="connsiteY70" fmla="*/ 1961615 h 1961615"/>
              <a:gd name="connsiteX71" fmla="*/ 806443 w 1714500"/>
              <a:gd name="connsiteY71" fmla="*/ 1957515 h 1961615"/>
              <a:gd name="connsiteX72" fmla="*/ 702816 w 1714500"/>
              <a:gd name="connsiteY72" fmla="*/ 1946217 h 1961615"/>
              <a:gd name="connsiteX73" fmla="*/ 665913 w 1714500"/>
              <a:gd name="connsiteY73" fmla="*/ 1925715 h 1961615"/>
              <a:gd name="connsiteX74" fmla="*/ 590598 w 1714500"/>
              <a:gd name="connsiteY74" fmla="*/ 1871760 h 1961615"/>
              <a:gd name="connsiteX75" fmla="*/ 555227 w 1714500"/>
              <a:gd name="connsiteY75" fmla="*/ 1733102 h 1961615"/>
              <a:gd name="connsiteX76" fmla="*/ 552450 w 1714500"/>
              <a:gd name="connsiteY76" fmla="*/ 1800225 h 1961615"/>
              <a:gd name="connsiteX77" fmla="*/ 563401 w 1714500"/>
              <a:gd name="connsiteY77" fmla="*/ 1650985 h 1961615"/>
              <a:gd name="connsiteX78" fmla="*/ 585787 w 1714500"/>
              <a:gd name="connsiteY78" fmla="*/ 1585912 h 1961615"/>
              <a:gd name="connsiteX79" fmla="*/ 600075 w 1714500"/>
              <a:gd name="connsiteY79" fmla="*/ 1514475 h 1961615"/>
              <a:gd name="connsiteX80" fmla="*/ 538212 w 1714500"/>
              <a:gd name="connsiteY80" fmla="*/ 1519434 h 1961615"/>
              <a:gd name="connsiteX81" fmla="*/ 376581 w 1714500"/>
              <a:gd name="connsiteY81" fmla="*/ 1519433 h 1961615"/>
              <a:gd name="connsiteX82" fmla="*/ 276323 w 1714500"/>
              <a:gd name="connsiteY82" fmla="*/ 1514770 h 1961615"/>
              <a:gd name="connsiteX83" fmla="*/ 190598 w 1714500"/>
              <a:gd name="connsiteY83" fmla="*/ 1528910 h 1961615"/>
              <a:gd name="connsiteX84" fmla="*/ 100012 w 1714500"/>
              <a:gd name="connsiteY84" fmla="*/ 1571625 h 1961615"/>
              <a:gd name="connsiteX85" fmla="*/ 57150 w 1714500"/>
              <a:gd name="connsiteY85" fmla="*/ 1600200 h 1961615"/>
              <a:gd name="connsiteX86" fmla="*/ 0 w 1714500"/>
              <a:gd name="connsiteY86" fmla="*/ 1628775 h 1961615"/>
              <a:gd name="connsiteX87" fmla="*/ 14287 w 1714500"/>
              <a:gd name="connsiteY87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67021 w 1714500"/>
              <a:gd name="connsiteY39" fmla="*/ 1038273 h 1961615"/>
              <a:gd name="connsiteX40" fmla="*/ 1282202 w 1714500"/>
              <a:gd name="connsiteY40" fmla="*/ 1069924 h 1961615"/>
              <a:gd name="connsiteX41" fmla="*/ 1314450 w 1714500"/>
              <a:gd name="connsiteY41" fmla="*/ 1104703 h 1961615"/>
              <a:gd name="connsiteX42" fmla="*/ 1361879 w 1714500"/>
              <a:gd name="connsiteY42" fmla="*/ 1157140 h 1961615"/>
              <a:gd name="connsiteX43" fmla="*/ 1433512 w 1714500"/>
              <a:gd name="connsiteY43" fmla="*/ 1176337 h 1961615"/>
              <a:gd name="connsiteX44" fmla="*/ 1395412 w 1714500"/>
              <a:gd name="connsiteY44" fmla="*/ 1147762 h 1961615"/>
              <a:gd name="connsiteX45" fmla="*/ 1409463 w 1714500"/>
              <a:gd name="connsiteY45" fmla="*/ 1168906 h 1961615"/>
              <a:gd name="connsiteX46" fmla="*/ 1519237 w 1714500"/>
              <a:gd name="connsiteY46" fmla="*/ 1181100 h 1961615"/>
              <a:gd name="connsiteX47" fmla="*/ 1484878 w 1714500"/>
              <a:gd name="connsiteY47" fmla="*/ 1178332 h 1961615"/>
              <a:gd name="connsiteX48" fmla="*/ 1585912 w 1714500"/>
              <a:gd name="connsiteY48" fmla="*/ 1162295 h 1961615"/>
              <a:gd name="connsiteX49" fmla="*/ 1628775 w 1714500"/>
              <a:gd name="connsiteY49" fmla="*/ 1143000 h 1961615"/>
              <a:gd name="connsiteX50" fmla="*/ 1714500 w 1714500"/>
              <a:gd name="connsiteY50" fmla="*/ 1100137 h 1961615"/>
              <a:gd name="connsiteX51" fmla="*/ 1695450 w 1714500"/>
              <a:gd name="connsiteY51" fmla="*/ 1185862 h 1961615"/>
              <a:gd name="connsiteX52" fmla="*/ 1671637 w 1714500"/>
              <a:gd name="connsiteY52" fmla="*/ 1314450 h 1961615"/>
              <a:gd name="connsiteX53" fmla="*/ 1671637 w 1714500"/>
              <a:gd name="connsiteY53" fmla="*/ 1314450 h 1961615"/>
              <a:gd name="connsiteX54" fmla="*/ 1657350 w 1714500"/>
              <a:gd name="connsiteY54" fmla="*/ 1559580 h 1961615"/>
              <a:gd name="connsiteX55" fmla="*/ 1668989 w 1714500"/>
              <a:gd name="connsiteY55" fmla="*/ 1361156 h 1961615"/>
              <a:gd name="connsiteX56" fmla="*/ 1666422 w 1714500"/>
              <a:gd name="connsiteY56" fmla="*/ 1548474 h 1961615"/>
              <a:gd name="connsiteX57" fmla="*/ 1671637 w 1714500"/>
              <a:gd name="connsiteY57" fmla="*/ 1600200 h 1961615"/>
              <a:gd name="connsiteX58" fmla="*/ 1560965 w 1714500"/>
              <a:gd name="connsiteY58" fmla="*/ 1599519 h 1961615"/>
              <a:gd name="connsiteX59" fmla="*/ 1367971 w 1714500"/>
              <a:gd name="connsiteY59" fmla="*/ 1543276 h 1961615"/>
              <a:gd name="connsiteX60" fmla="*/ 1243012 w 1714500"/>
              <a:gd name="connsiteY60" fmla="*/ 1500187 h 1961615"/>
              <a:gd name="connsiteX61" fmla="*/ 1090612 w 1714500"/>
              <a:gd name="connsiteY61" fmla="*/ 1500187 h 1961615"/>
              <a:gd name="connsiteX62" fmla="*/ 988229 w 1714500"/>
              <a:gd name="connsiteY62" fmla="*/ 1520561 h 1961615"/>
              <a:gd name="connsiteX63" fmla="*/ 1055288 w 1714500"/>
              <a:gd name="connsiteY63" fmla="*/ 1612222 h 1961615"/>
              <a:gd name="connsiteX64" fmla="*/ 1051060 w 1714500"/>
              <a:gd name="connsiteY64" fmla="*/ 1660254 h 1961615"/>
              <a:gd name="connsiteX65" fmla="*/ 1071789 w 1714500"/>
              <a:gd name="connsiteY65" fmla="*/ 1757362 h 1961615"/>
              <a:gd name="connsiteX66" fmla="*/ 1038225 w 1714500"/>
              <a:gd name="connsiteY66" fmla="*/ 1847850 h 1961615"/>
              <a:gd name="connsiteX67" fmla="*/ 971550 w 1714500"/>
              <a:gd name="connsiteY67" fmla="*/ 1909762 h 1961615"/>
              <a:gd name="connsiteX68" fmla="*/ 923925 w 1714500"/>
              <a:gd name="connsiteY68" fmla="*/ 1924050 h 1961615"/>
              <a:gd name="connsiteX69" fmla="*/ 879738 w 1714500"/>
              <a:gd name="connsiteY69" fmla="*/ 1941113 h 1961615"/>
              <a:gd name="connsiteX70" fmla="*/ 854533 w 1714500"/>
              <a:gd name="connsiteY70" fmla="*/ 1958519 h 1961615"/>
              <a:gd name="connsiteX71" fmla="*/ 757237 w 1714500"/>
              <a:gd name="connsiteY71" fmla="*/ 1961615 h 1961615"/>
              <a:gd name="connsiteX72" fmla="*/ 806443 w 1714500"/>
              <a:gd name="connsiteY72" fmla="*/ 1957515 h 1961615"/>
              <a:gd name="connsiteX73" fmla="*/ 702816 w 1714500"/>
              <a:gd name="connsiteY73" fmla="*/ 1946217 h 1961615"/>
              <a:gd name="connsiteX74" fmla="*/ 665913 w 1714500"/>
              <a:gd name="connsiteY74" fmla="*/ 1925715 h 1961615"/>
              <a:gd name="connsiteX75" fmla="*/ 590598 w 1714500"/>
              <a:gd name="connsiteY75" fmla="*/ 1871760 h 1961615"/>
              <a:gd name="connsiteX76" fmla="*/ 555227 w 1714500"/>
              <a:gd name="connsiteY76" fmla="*/ 1733102 h 1961615"/>
              <a:gd name="connsiteX77" fmla="*/ 552450 w 1714500"/>
              <a:gd name="connsiteY77" fmla="*/ 1800225 h 1961615"/>
              <a:gd name="connsiteX78" fmla="*/ 563401 w 1714500"/>
              <a:gd name="connsiteY78" fmla="*/ 1650985 h 1961615"/>
              <a:gd name="connsiteX79" fmla="*/ 585787 w 1714500"/>
              <a:gd name="connsiteY79" fmla="*/ 1585912 h 1961615"/>
              <a:gd name="connsiteX80" fmla="*/ 600075 w 1714500"/>
              <a:gd name="connsiteY80" fmla="*/ 1514475 h 1961615"/>
              <a:gd name="connsiteX81" fmla="*/ 538212 w 1714500"/>
              <a:gd name="connsiteY81" fmla="*/ 1519434 h 1961615"/>
              <a:gd name="connsiteX82" fmla="*/ 376581 w 1714500"/>
              <a:gd name="connsiteY82" fmla="*/ 1519433 h 1961615"/>
              <a:gd name="connsiteX83" fmla="*/ 276323 w 1714500"/>
              <a:gd name="connsiteY83" fmla="*/ 1514770 h 1961615"/>
              <a:gd name="connsiteX84" fmla="*/ 190598 w 1714500"/>
              <a:gd name="connsiteY84" fmla="*/ 1528910 h 1961615"/>
              <a:gd name="connsiteX85" fmla="*/ 100012 w 1714500"/>
              <a:gd name="connsiteY85" fmla="*/ 1571625 h 1961615"/>
              <a:gd name="connsiteX86" fmla="*/ 57150 w 1714500"/>
              <a:gd name="connsiteY86" fmla="*/ 1600200 h 1961615"/>
              <a:gd name="connsiteX87" fmla="*/ 0 w 1714500"/>
              <a:gd name="connsiteY87" fmla="*/ 1628775 h 1961615"/>
              <a:gd name="connsiteX88" fmla="*/ 14287 w 1714500"/>
              <a:gd name="connsiteY88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228725 w 1714500"/>
              <a:gd name="connsiteY26" fmla="*/ 385762 h 1961615"/>
              <a:gd name="connsiteX27" fmla="*/ 1343025 w 1714500"/>
              <a:gd name="connsiteY27" fmla="*/ 400050 h 1961615"/>
              <a:gd name="connsiteX28" fmla="*/ 1428603 w 1714500"/>
              <a:gd name="connsiteY28" fmla="*/ 381197 h 1961615"/>
              <a:gd name="connsiteX29" fmla="*/ 1500187 w 1714500"/>
              <a:gd name="connsiteY29" fmla="*/ 390525 h 1961615"/>
              <a:gd name="connsiteX30" fmla="*/ 1595437 w 1714500"/>
              <a:gd name="connsiteY30" fmla="*/ 371475 h 1961615"/>
              <a:gd name="connsiteX31" fmla="*/ 1657350 w 1714500"/>
              <a:gd name="connsiteY31" fmla="*/ 357187 h 1961615"/>
              <a:gd name="connsiteX32" fmla="*/ 1700212 w 1714500"/>
              <a:gd name="connsiteY32" fmla="*/ 780657 h 1961615"/>
              <a:gd name="connsiteX33" fmla="*/ 1595437 w 1714500"/>
              <a:gd name="connsiteY33" fmla="*/ 709465 h 1961615"/>
              <a:gd name="connsiteX34" fmla="*/ 1457325 w 1714500"/>
              <a:gd name="connsiteY34" fmla="*/ 700087 h 1961615"/>
              <a:gd name="connsiteX35" fmla="*/ 1457325 w 1714500"/>
              <a:gd name="connsiteY35" fmla="*/ 700087 h 1961615"/>
              <a:gd name="connsiteX36" fmla="*/ 1338262 w 1714500"/>
              <a:gd name="connsiteY36" fmla="*/ 757237 h 1961615"/>
              <a:gd name="connsiteX37" fmla="*/ 1257300 w 1714500"/>
              <a:gd name="connsiteY37" fmla="*/ 852487 h 1961615"/>
              <a:gd name="connsiteX38" fmla="*/ 1257447 w 1714500"/>
              <a:gd name="connsiteY38" fmla="*/ 971550 h 1961615"/>
              <a:gd name="connsiteX39" fmla="*/ 1267021 w 1714500"/>
              <a:gd name="connsiteY39" fmla="*/ 1038273 h 1961615"/>
              <a:gd name="connsiteX40" fmla="*/ 1282202 w 1714500"/>
              <a:gd name="connsiteY40" fmla="*/ 1069924 h 1961615"/>
              <a:gd name="connsiteX41" fmla="*/ 1314450 w 1714500"/>
              <a:gd name="connsiteY41" fmla="*/ 1104703 h 1961615"/>
              <a:gd name="connsiteX42" fmla="*/ 1361879 w 1714500"/>
              <a:gd name="connsiteY42" fmla="*/ 1138286 h 1961615"/>
              <a:gd name="connsiteX43" fmla="*/ 1433512 w 1714500"/>
              <a:gd name="connsiteY43" fmla="*/ 1176337 h 1961615"/>
              <a:gd name="connsiteX44" fmla="*/ 1395412 w 1714500"/>
              <a:gd name="connsiteY44" fmla="*/ 1147762 h 1961615"/>
              <a:gd name="connsiteX45" fmla="*/ 1409463 w 1714500"/>
              <a:gd name="connsiteY45" fmla="*/ 1168906 h 1961615"/>
              <a:gd name="connsiteX46" fmla="*/ 1519237 w 1714500"/>
              <a:gd name="connsiteY46" fmla="*/ 1181100 h 1961615"/>
              <a:gd name="connsiteX47" fmla="*/ 1484878 w 1714500"/>
              <a:gd name="connsiteY47" fmla="*/ 1178332 h 1961615"/>
              <a:gd name="connsiteX48" fmla="*/ 1585912 w 1714500"/>
              <a:gd name="connsiteY48" fmla="*/ 1162295 h 1961615"/>
              <a:gd name="connsiteX49" fmla="*/ 1628775 w 1714500"/>
              <a:gd name="connsiteY49" fmla="*/ 1143000 h 1961615"/>
              <a:gd name="connsiteX50" fmla="*/ 1714500 w 1714500"/>
              <a:gd name="connsiteY50" fmla="*/ 1100137 h 1961615"/>
              <a:gd name="connsiteX51" fmla="*/ 1695450 w 1714500"/>
              <a:gd name="connsiteY51" fmla="*/ 1185862 h 1961615"/>
              <a:gd name="connsiteX52" fmla="*/ 1671637 w 1714500"/>
              <a:gd name="connsiteY52" fmla="*/ 1314450 h 1961615"/>
              <a:gd name="connsiteX53" fmla="*/ 1671637 w 1714500"/>
              <a:gd name="connsiteY53" fmla="*/ 1314450 h 1961615"/>
              <a:gd name="connsiteX54" fmla="*/ 1657350 w 1714500"/>
              <a:gd name="connsiteY54" fmla="*/ 1559580 h 1961615"/>
              <a:gd name="connsiteX55" fmla="*/ 1668989 w 1714500"/>
              <a:gd name="connsiteY55" fmla="*/ 1361156 h 1961615"/>
              <a:gd name="connsiteX56" fmla="*/ 1666422 w 1714500"/>
              <a:gd name="connsiteY56" fmla="*/ 1548474 h 1961615"/>
              <a:gd name="connsiteX57" fmla="*/ 1671637 w 1714500"/>
              <a:gd name="connsiteY57" fmla="*/ 1600200 h 1961615"/>
              <a:gd name="connsiteX58" fmla="*/ 1560965 w 1714500"/>
              <a:gd name="connsiteY58" fmla="*/ 1599519 h 1961615"/>
              <a:gd name="connsiteX59" fmla="*/ 1367971 w 1714500"/>
              <a:gd name="connsiteY59" fmla="*/ 1543276 h 1961615"/>
              <a:gd name="connsiteX60" fmla="*/ 1243012 w 1714500"/>
              <a:gd name="connsiteY60" fmla="*/ 1500187 h 1961615"/>
              <a:gd name="connsiteX61" fmla="*/ 1090612 w 1714500"/>
              <a:gd name="connsiteY61" fmla="*/ 1500187 h 1961615"/>
              <a:gd name="connsiteX62" fmla="*/ 988229 w 1714500"/>
              <a:gd name="connsiteY62" fmla="*/ 1520561 h 1961615"/>
              <a:gd name="connsiteX63" fmla="*/ 1055288 w 1714500"/>
              <a:gd name="connsiteY63" fmla="*/ 1612222 h 1961615"/>
              <a:gd name="connsiteX64" fmla="*/ 1051060 w 1714500"/>
              <a:gd name="connsiteY64" fmla="*/ 1660254 h 1961615"/>
              <a:gd name="connsiteX65" fmla="*/ 1071789 w 1714500"/>
              <a:gd name="connsiteY65" fmla="*/ 1757362 h 1961615"/>
              <a:gd name="connsiteX66" fmla="*/ 1038225 w 1714500"/>
              <a:gd name="connsiteY66" fmla="*/ 1847850 h 1961615"/>
              <a:gd name="connsiteX67" fmla="*/ 971550 w 1714500"/>
              <a:gd name="connsiteY67" fmla="*/ 1909762 h 1961615"/>
              <a:gd name="connsiteX68" fmla="*/ 923925 w 1714500"/>
              <a:gd name="connsiteY68" fmla="*/ 1924050 h 1961615"/>
              <a:gd name="connsiteX69" fmla="*/ 879738 w 1714500"/>
              <a:gd name="connsiteY69" fmla="*/ 1941113 h 1961615"/>
              <a:gd name="connsiteX70" fmla="*/ 854533 w 1714500"/>
              <a:gd name="connsiteY70" fmla="*/ 1958519 h 1961615"/>
              <a:gd name="connsiteX71" fmla="*/ 757237 w 1714500"/>
              <a:gd name="connsiteY71" fmla="*/ 1961615 h 1961615"/>
              <a:gd name="connsiteX72" fmla="*/ 806443 w 1714500"/>
              <a:gd name="connsiteY72" fmla="*/ 1957515 h 1961615"/>
              <a:gd name="connsiteX73" fmla="*/ 702816 w 1714500"/>
              <a:gd name="connsiteY73" fmla="*/ 1946217 h 1961615"/>
              <a:gd name="connsiteX74" fmla="*/ 665913 w 1714500"/>
              <a:gd name="connsiteY74" fmla="*/ 1925715 h 1961615"/>
              <a:gd name="connsiteX75" fmla="*/ 590598 w 1714500"/>
              <a:gd name="connsiteY75" fmla="*/ 1871760 h 1961615"/>
              <a:gd name="connsiteX76" fmla="*/ 555227 w 1714500"/>
              <a:gd name="connsiteY76" fmla="*/ 1733102 h 1961615"/>
              <a:gd name="connsiteX77" fmla="*/ 552450 w 1714500"/>
              <a:gd name="connsiteY77" fmla="*/ 1800225 h 1961615"/>
              <a:gd name="connsiteX78" fmla="*/ 563401 w 1714500"/>
              <a:gd name="connsiteY78" fmla="*/ 1650985 h 1961615"/>
              <a:gd name="connsiteX79" fmla="*/ 585787 w 1714500"/>
              <a:gd name="connsiteY79" fmla="*/ 1585912 h 1961615"/>
              <a:gd name="connsiteX80" fmla="*/ 600075 w 1714500"/>
              <a:gd name="connsiteY80" fmla="*/ 1514475 h 1961615"/>
              <a:gd name="connsiteX81" fmla="*/ 538212 w 1714500"/>
              <a:gd name="connsiteY81" fmla="*/ 1519434 h 1961615"/>
              <a:gd name="connsiteX82" fmla="*/ 376581 w 1714500"/>
              <a:gd name="connsiteY82" fmla="*/ 1519433 h 1961615"/>
              <a:gd name="connsiteX83" fmla="*/ 276323 w 1714500"/>
              <a:gd name="connsiteY83" fmla="*/ 1514770 h 1961615"/>
              <a:gd name="connsiteX84" fmla="*/ 190598 w 1714500"/>
              <a:gd name="connsiteY84" fmla="*/ 1528910 h 1961615"/>
              <a:gd name="connsiteX85" fmla="*/ 100012 w 1714500"/>
              <a:gd name="connsiteY85" fmla="*/ 1571625 h 1961615"/>
              <a:gd name="connsiteX86" fmla="*/ 57150 w 1714500"/>
              <a:gd name="connsiteY86" fmla="*/ 1600200 h 1961615"/>
              <a:gd name="connsiteX87" fmla="*/ 0 w 1714500"/>
              <a:gd name="connsiteY87" fmla="*/ 1628775 h 1961615"/>
              <a:gd name="connsiteX88" fmla="*/ 14287 w 1714500"/>
              <a:gd name="connsiteY88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144711 w 1714500"/>
              <a:gd name="connsiteY26" fmla="*/ 414962 h 1961615"/>
              <a:gd name="connsiteX27" fmla="*/ 1228725 w 1714500"/>
              <a:gd name="connsiteY27" fmla="*/ 385762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500187 w 1714500"/>
              <a:gd name="connsiteY30" fmla="*/ 390525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376581 w 1714500"/>
              <a:gd name="connsiteY83" fmla="*/ 1519433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114425 w 1714500"/>
              <a:gd name="connsiteY25" fmla="*/ 400050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500187 w 1714500"/>
              <a:gd name="connsiteY30" fmla="*/ 390525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376581 w 1714500"/>
              <a:gd name="connsiteY83" fmla="*/ 1519433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38225 w 1714500"/>
              <a:gd name="connsiteY23" fmla="*/ 400050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500187 w 1714500"/>
              <a:gd name="connsiteY30" fmla="*/ 390525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376581 w 1714500"/>
              <a:gd name="connsiteY83" fmla="*/ 1519433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500187 w 1714500"/>
              <a:gd name="connsiteY30" fmla="*/ 390525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376581 w 1714500"/>
              <a:gd name="connsiteY83" fmla="*/ 1519433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61950 w 1714500"/>
              <a:gd name="connsiteY4" fmla="*/ 400050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376581 w 1714500"/>
              <a:gd name="connsiteY83" fmla="*/ 1519433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376581 w 1714500"/>
              <a:gd name="connsiteY83" fmla="*/ 1519433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538212 w 1714500"/>
              <a:gd name="connsiteY82" fmla="*/ 1519434 h 1961615"/>
              <a:gd name="connsiteX83" fmla="*/ 400901 w 1714500"/>
              <a:gd name="connsiteY83" fmla="*/ 1504841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51060 w 1714500"/>
              <a:gd name="connsiteY65" fmla="*/ 1660254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474982 w 1714500"/>
              <a:gd name="connsiteY82" fmla="*/ 1524298 h 1961615"/>
              <a:gd name="connsiteX83" fmla="*/ 400901 w 1714500"/>
              <a:gd name="connsiteY83" fmla="*/ 1504841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68056 w 1714500"/>
              <a:gd name="connsiteY65" fmla="*/ 1670452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474982 w 1714500"/>
              <a:gd name="connsiteY82" fmla="*/ 1524298 h 1961615"/>
              <a:gd name="connsiteX83" fmla="*/ 400901 w 1714500"/>
              <a:gd name="connsiteY83" fmla="*/ 1504841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88229 w 1714500"/>
              <a:gd name="connsiteY63" fmla="*/ 1520561 h 1961615"/>
              <a:gd name="connsiteX64" fmla="*/ 1055288 w 1714500"/>
              <a:gd name="connsiteY64" fmla="*/ 1612222 h 1961615"/>
              <a:gd name="connsiteX65" fmla="*/ 1068056 w 1714500"/>
              <a:gd name="connsiteY65" fmla="*/ 1670452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474982 w 1714500"/>
              <a:gd name="connsiteY82" fmla="*/ 1524298 h 1961615"/>
              <a:gd name="connsiteX83" fmla="*/ 400901 w 1714500"/>
              <a:gd name="connsiteY83" fmla="*/ 1504841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54236 w 1714500"/>
              <a:gd name="connsiteY63" fmla="*/ 1500166 h 1961615"/>
              <a:gd name="connsiteX64" fmla="*/ 1055288 w 1714500"/>
              <a:gd name="connsiteY64" fmla="*/ 1612222 h 1961615"/>
              <a:gd name="connsiteX65" fmla="*/ 1068056 w 1714500"/>
              <a:gd name="connsiteY65" fmla="*/ 1670452 h 1961615"/>
              <a:gd name="connsiteX66" fmla="*/ 1071789 w 1714500"/>
              <a:gd name="connsiteY66" fmla="*/ 1757362 h 1961615"/>
              <a:gd name="connsiteX67" fmla="*/ 1038225 w 1714500"/>
              <a:gd name="connsiteY67" fmla="*/ 1847850 h 1961615"/>
              <a:gd name="connsiteX68" fmla="*/ 971550 w 1714500"/>
              <a:gd name="connsiteY68" fmla="*/ 1909762 h 1961615"/>
              <a:gd name="connsiteX69" fmla="*/ 923925 w 1714500"/>
              <a:gd name="connsiteY69" fmla="*/ 1924050 h 1961615"/>
              <a:gd name="connsiteX70" fmla="*/ 879738 w 1714500"/>
              <a:gd name="connsiteY70" fmla="*/ 1941113 h 1961615"/>
              <a:gd name="connsiteX71" fmla="*/ 854533 w 1714500"/>
              <a:gd name="connsiteY71" fmla="*/ 1958519 h 1961615"/>
              <a:gd name="connsiteX72" fmla="*/ 757237 w 1714500"/>
              <a:gd name="connsiteY72" fmla="*/ 1961615 h 1961615"/>
              <a:gd name="connsiteX73" fmla="*/ 806443 w 1714500"/>
              <a:gd name="connsiteY73" fmla="*/ 1957515 h 1961615"/>
              <a:gd name="connsiteX74" fmla="*/ 702816 w 1714500"/>
              <a:gd name="connsiteY74" fmla="*/ 1946217 h 1961615"/>
              <a:gd name="connsiteX75" fmla="*/ 665913 w 1714500"/>
              <a:gd name="connsiteY75" fmla="*/ 1925715 h 1961615"/>
              <a:gd name="connsiteX76" fmla="*/ 590598 w 1714500"/>
              <a:gd name="connsiteY76" fmla="*/ 1871760 h 1961615"/>
              <a:gd name="connsiteX77" fmla="*/ 555227 w 1714500"/>
              <a:gd name="connsiteY77" fmla="*/ 1733102 h 1961615"/>
              <a:gd name="connsiteX78" fmla="*/ 552450 w 1714500"/>
              <a:gd name="connsiteY78" fmla="*/ 1800225 h 1961615"/>
              <a:gd name="connsiteX79" fmla="*/ 563401 w 1714500"/>
              <a:gd name="connsiteY79" fmla="*/ 1650985 h 1961615"/>
              <a:gd name="connsiteX80" fmla="*/ 585787 w 1714500"/>
              <a:gd name="connsiteY80" fmla="*/ 1585912 h 1961615"/>
              <a:gd name="connsiteX81" fmla="*/ 600075 w 1714500"/>
              <a:gd name="connsiteY81" fmla="*/ 1514475 h 1961615"/>
              <a:gd name="connsiteX82" fmla="*/ 474982 w 1714500"/>
              <a:gd name="connsiteY82" fmla="*/ 1524298 h 1961615"/>
              <a:gd name="connsiteX83" fmla="*/ 400901 w 1714500"/>
              <a:gd name="connsiteY83" fmla="*/ 1504841 h 1961615"/>
              <a:gd name="connsiteX84" fmla="*/ 276323 w 1714500"/>
              <a:gd name="connsiteY84" fmla="*/ 1514770 h 1961615"/>
              <a:gd name="connsiteX85" fmla="*/ 190598 w 1714500"/>
              <a:gd name="connsiteY85" fmla="*/ 1528910 h 1961615"/>
              <a:gd name="connsiteX86" fmla="*/ 100012 w 1714500"/>
              <a:gd name="connsiteY86" fmla="*/ 1571625 h 1961615"/>
              <a:gd name="connsiteX87" fmla="*/ 57150 w 1714500"/>
              <a:gd name="connsiteY87" fmla="*/ 1600200 h 1961615"/>
              <a:gd name="connsiteX88" fmla="*/ 0 w 1714500"/>
              <a:gd name="connsiteY88" fmla="*/ 1628775 h 1961615"/>
              <a:gd name="connsiteX89" fmla="*/ 14287 w 1714500"/>
              <a:gd name="connsiteY89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54236 w 1714500"/>
              <a:gd name="connsiteY63" fmla="*/ 1500166 h 1961615"/>
              <a:gd name="connsiteX64" fmla="*/ 975760 w 1714500"/>
              <a:gd name="connsiteY64" fmla="*/ 1514368 h 1961615"/>
              <a:gd name="connsiteX65" fmla="*/ 1055288 w 1714500"/>
              <a:gd name="connsiteY65" fmla="*/ 1612222 h 1961615"/>
              <a:gd name="connsiteX66" fmla="*/ 1068056 w 1714500"/>
              <a:gd name="connsiteY66" fmla="*/ 1670452 h 1961615"/>
              <a:gd name="connsiteX67" fmla="*/ 1071789 w 1714500"/>
              <a:gd name="connsiteY67" fmla="*/ 1757362 h 1961615"/>
              <a:gd name="connsiteX68" fmla="*/ 1038225 w 1714500"/>
              <a:gd name="connsiteY68" fmla="*/ 1847850 h 1961615"/>
              <a:gd name="connsiteX69" fmla="*/ 971550 w 1714500"/>
              <a:gd name="connsiteY69" fmla="*/ 1909762 h 1961615"/>
              <a:gd name="connsiteX70" fmla="*/ 923925 w 1714500"/>
              <a:gd name="connsiteY70" fmla="*/ 1924050 h 1961615"/>
              <a:gd name="connsiteX71" fmla="*/ 879738 w 1714500"/>
              <a:gd name="connsiteY71" fmla="*/ 1941113 h 1961615"/>
              <a:gd name="connsiteX72" fmla="*/ 854533 w 1714500"/>
              <a:gd name="connsiteY72" fmla="*/ 1958519 h 1961615"/>
              <a:gd name="connsiteX73" fmla="*/ 757237 w 1714500"/>
              <a:gd name="connsiteY73" fmla="*/ 1961615 h 1961615"/>
              <a:gd name="connsiteX74" fmla="*/ 806443 w 1714500"/>
              <a:gd name="connsiteY74" fmla="*/ 1957515 h 1961615"/>
              <a:gd name="connsiteX75" fmla="*/ 702816 w 1714500"/>
              <a:gd name="connsiteY75" fmla="*/ 1946217 h 1961615"/>
              <a:gd name="connsiteX76" fmla="*/ 665913 w 1714500"/>
              <a:gd name="connsiteY76" fmla="*/ 1925715 h 1961615"/>
              <a:gd name="connsiteX77" fmla="*/ 590598 w 1714500"/>
              <a:gd name="connsiteY77" fmla="*/ 1871760 h 1961615"/>
              <a:gd name="connsiteX78" fmla="*/ 555227 w 1714500"/>
              <a:gd name="connsiteY78" fmla="*/ 1733102 h 1961615"/>
              <a:gd name="connsiteX79" fmla="*/ 552450 w 1714500"/>
              <a:gd name="connsiteY79" fmla="*/ 1800225 h 1961615"/>
              <a:gd name="connsiteX80" fmla="*/ 563401 w 1714500"/>
              <a:gd name="connsiteY80" fmla="*/ 1650985 h 1961615"/>
              <a:gd name="connsiteX81" fmla="*/ 585787 w 1714500"/>
              <a:gd name="connsiteY81" fmla="*/ 1585912 h 1961615"/>
              <a:gd name="connsiteX82" fmla="*/ 600075 w 1714500"/>
              <a:gd name="connsiteY82" fmla="*/ 1514475 h 1961615"/>
              <a:gd name="connsiteX83" fmla="*/ 474982 w 1714500"/>
              <a:gd name="connsiteY83" fmla="*/ 1524298 h 1961615"/>
              <a:gd name="connsiteX84" fmla="*/ 400901 w 1714500"/>
              <a:gd name="connsiteY84" fmla="*/ 1504841 h 1961615"/>
              <a:gd name="connsiteX85" fmla="*/ 276323 w 1714500"/>
              <a:gd name="connsiteY85" fmla="*/ 1514770 h 1961615"/>
              <a:gd name="connsiteX86" fmla="*/ 190598 w 1714500"/>
              <a:gd name="connsiteY86" fmla="*/ 1528910 h 1961615"/>
              <a:gd name="connsiteX87" fmla="*/ 100012 w 1714500"/>
              <a:gd name="connsiteY87" fmla="*/ 1571625 h 1961615"/>
              <a:gd name="connsiteX88" fmla="*/ 57150 w 1714500"/>
              <a:gd name="connsiteY88" fmla="*/ 1600200 h 1961615"/>
              <a:gd name="connsiteX89" fmla="*/ 0 w 1714500"/>
              <a:gd name="connsiteY89" fmla="*/ 1628775 h 1961615"/>
              <a:gd name="connsiteX90" fmla="*/ 14287 w 1714500"/>
              <a:gd name="connsiteY90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500187 h 1961615"/>
              <a:gd name="connsiteX63" fmla="*/ 954236 w 1714500"/>
              <a:gd name="connsiteY63" fmla="*/ 1500166 h 1961615"/>
              <a:gd name="connsiteX64" fmla="*/ 975760 w 1714500"/>
              <a:gd name="connsiteY64" fmla="*/ 1514368 h 1961615"/>
              <a:gd name="connsiteX65" fmla="*/ 1055288 w 1714500"/>
              <a:gd name="connsiteY65" fmla="*/ 1612222 h 1961615"/>
              <a:gd name="connsiteX66" fmla="*/ 1068056 w 1714500"/>
              <a:gd name="connsiteY66" fmla="*/ 1670452 h 1961615"/>
              <a:gd name="connsiteX67" fmla="*/ 1071789 w 1714500"/>
              <a:gd name="connsiteY67" fmla="*/ 1757362 h 1961615"/>
              <a:gd name="connsiteX68" fmla="*/ 1038225 w 1714500"/>
              <a:gd name="connsiteY68" fmla="*/ 1847850 h 1961615"/>
              <a:gd name="connsiteX69" fmla="*/ 971550 w 1714500"/>
              <a:gd name="connsiteY69" fmla="*/ 1909762 h 1961615"/>
              <a:gd name="connsiteX70" fmla="*/ 923925 w 1714500"/>
              <a:gd name="connsiteY70" fmla="*/ 1924050 h 1961615"/>
              <a:gd name="connsiteX71" fmla="*/ 879738 w 1714500"/>
              <a:gd name="connsiteY71" fmla="*/ 1941113 h 1961615"/>
              <a:gd name="connsiteX72" fmla="*/ 854533 w 1714500"/>
              <a:gd name="connsiteY72" fmla="*/ 1958519 h 1961615"/>
              <a:gd name="connsiteX73" fmla="*/ 757237 w 1714500"/>
              <a:gd name="connsiteY73" fmla="*/ 1961615 h 1961615"/>
              <a:gd name="connsiteX74" fmla="*/ 806443 w 1714500"/>
              <a:gd name="connsiteY74" fmla="*/ 1957515 h 1961615"/>
              <a:gd name="connsiteX75" fmla="*/ 702816 w 1714500"/>
              <a:gd name="connsiteY75" fmla="*/ 1946217 h 1961615"/>
              <a:gd name="connsiteX76" fmla="*/ 665913 w 1714500"/>
              <a:gd name="connsiteY76" fmla="*/ 1925715 h 1961615"/>
              <a:gd name="connsiteX77" fmla="*/ 590598 w 1714500"/>
              <a:gd name="connsiteY77" fmla="*/ 1871760 h 1961615"/>
              <a:gd name="connsiteX78" fmla="*/ 555227 w 1714500"/>
              <a:gd name="connsiteY78" fmla="*/ 1733102 h 1961615"/>
              <a:gd name="connsiteX79" fmla="*/ 552450 w 1714500"/>
              <a:gd name="connsiteY79" fmla="*/ 1800225 h 1961615"/>
              <a:gd name="connsiteX80" fmla="*/ 563401 w 1714500"/>
              <a:gd name="connsiteY80" fmla="*/ 1650985 h 1961615"/>
              <a:gd name="connsiteX81" fmla="*/ 585787 w 1714500"/>
              <a:gd name="connsiteY81" fmla="*/ 1585912 h 1961615"/>
              <a:gd name="connsiteX82" fmla="*/ 600075 w 1714500"/>
              <a:gd name="connsiteY82" fmla="*/ 1514475 h 1961615"/>
              <a:gd name="connsiteX83" fmla="*/ 474982 w 1714500"/>
              <a:gd name="connsiteY83" fmla="*/ 1524298 h 1961615"/>
              <a:gd name="connsiteX84" fmla="*/ 400901 w 1714500"/>
              <a:gd name="connsiteY84" fmla="*/ 1504841 h 1961615"/>
              <a:gd name="connsiteX85" fmla="*/ 276323 w 1714500"/>
              <a:gd name="connsiteY85" fmla="*/ 1514770 h 1961615"/>
              <a:gd name="connsiteX86" fmla="*/ 190598 w 1714500"/>
              <a:gd name="connsiteY86" fmla="*/ 1528910 h 1961615"/>
              <a:gd name="connsiteX87" fmla="*/ 100012 w 1714500"/>
              <a:gd name="connsiteY87" fmla="*/ 1571625 h 1961615"/>
              <a:gd name="connsiteX88" fmla="*/ 57150 w 1714500"/>
              <a:gd name="connsiteY88" fmla="*/ 1600200 h 1961615"/>
              <a:gd name="connsiteX89" fmla="*/ 0 w 1714500"/>
              <a:gd name="connsiteY89" fmla="*/ 1628775 h 1961615"/>
              <a:gd name="connsiteX90" fmla="*/ 14287 w 1714500"/>
              <a:gd name="connsiteY90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090612 w 1714500"/>
              <a:gd name="connsiteY62" fmla="*/ 1472993 h 1961615"/>
              <a:gd name="connsiteX63" fmla="*/ 954236 w 1714500"/>
              <a:gd name="connsiteY63" fmla="*/ 1500166 h 1961615"/>
              <a:gd name="connsiteX64" fmla="*/ 975760 w 1714500"/>
              <a:gd name="connsiteY64" fmla="*/ 1514368 h 1961615"/>
              <a:gd name="connsiteX65" fmla="*/ 1055288 w 1714500"/>
              <a:gd name="connsiteY65" fmla="*/ 1612222 h 1961615"/>
              <a:gd name="connsiteX66" fmla="*/ 1068056 w 1714500"/>
              <a:gd name="connsiteY66" fmla="*/ 1670452 h 1961615"/>
              <a:gd name="connsiteX67" fmla="*/ 1071789 w 1714500"/>
              <a:gd name="connsiteY67" fmla="*/ 1757362 h 1961615"/>
              <a:gd name="connsiteX68" fmla="*/ 1038225 w 1714500"/>
              <a:gd name="connsiteY68" fmla="*/ 1847850 h 1961615"/>
              <a:gd name="connsiteX69" fmla="*/ 971550 w 1714500"/>
              <a:gd name="connsiteY69" fmla="*/ 1909762 h 1961615"/>
              <a:gd name="connsiteX70" fmla="*/ 923925 w 1714500"/>
              <a:gd name="connsiteY70" fmla="*/ 1924050 h 1961615"/>
              <a:gd name="connsiteX71" fmla="*/ 879738 w 1714500"/>
              <a:gd name="connsiteY71" fmla="*/ 1941113 h 1961615"/>
              <a:gd name="connsiteX72" fmla="*/ 854533 w 1714500"/>
              <a:gd name="connsiteY72" fmla="*/ 1958519 h 1961615"/>
              <a:gd name="connsiteX73" fmla="*/ 757237 w 1714500"/>
              <a:gd name="connsiteY73" fmla="*/ 1961615 h 1961615"/>
              <a:gd name="connsiteX74" fmla="*/ 806443 w 1714500"/>
              <a:gd name="connsiteY74" fmla="*/ 1957515 h 1961615"/>
              <a:gd name="connsiteX75" fmla="*/ 702816 w 1714500"/>
              <a:gd name="connsiteY75" fmla="*/ 1946217 h 1961615"/>
              <a:gd name="connsiteX76" fmla="*/ 665913 w 1714500"/>
              <a:gd name="connsiteY76" fmla="*/ 1925715 h 1961615"/>
              <a:gd name="connsiteX77" fmla="*/ 590598 w 1714500"/>
              <a:gd name="connsiteY77" fmla="*/ 1871760 h 1961615"/>
              <a:gd name="connsiteX78" fmla="*/ 555227 w 1714500"/>
              <a:gd name="connsiteY78" fmla="*/ 1733102 h 1961615"/>
              <a:gd name="connsiteX79" fmla="*/ 552450 w 1714500"/>
              <a:gd name="connsiteY79" fmla="*/ 1800225 h 1961615"/>
              <a:gd name="connsiteX80" fmla="*/ 563401 w 1714500"/>
              <a:gd name="connsiteY80" fmla="*/ 1650985 h 1961615"/>
              <a:gd name="connsiteX81" fmla="*/ 585787 w 1714500"/>
              <a:gd name="connsiteY81" fmla="*/ 1585912 h 1961615"/>
              <a:gd name="connsiteX82" fmla="*/ 600075 w 1714500"/>
              <a:gd name="connsiteY82" fmla="*/ 1514475 h 1961615"/>
              <a:gd name="connsiteX83" fmla="*/ 474982 w 1714500"/>
              <a:gd name="connsiteY83" fmla="*/ 1524298 h 1961615"/>
              <a:gd name="connsiteX84" fmla="*/ 400901 w 1714500"/>
              <a:gd name="connsiteY84" fmla="*/ 1504841 h 1961615"/>
              <a:gd name="connsiteX85" fmla="*/ 276323 w 1714500"/>
              <a:gd name="connsiteY85" fmla="*/ 1514770 h 1961615"/>
              <a:gd name="connsiteX86" fmla="*/ 190598 w 1714500"/>
              <a:gd name="connsiteY86" fmla="*/ 1528910 h 1961615"/>
              <a:gd name="connsiteX87" fmla="*/ 100012 w 1714500"/>
              <a:gd name="connsiteY87" fmla="*/ 1571625 h 1961615"/>
              <a:gd name="connsiteX88" fmla="*/ 57150 w 1714500"/>
              <a:gd name="connsiteY88" fmla="*/ 1600200 h 1961615"/>
              <a:gd name="connsiteX89" fmla="*/ 0 w 1714500"/>
              <a:gd name="connsiteY89" fmla="*/ 1628775 h 1961615"/>
              <a:gd name="connsiteX90" fmla="*/ 14287 w 1714500"/>
              <a:gd name="connsiteY90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67971 w 1714500"/>
              <a:gd name="connsiteY60" fmla="*/ 1543276 h 1961615"/>
              <a:gd name="connsiteX61" fmla="*/ 1243012 w 1714500"/>
              <a:gd name="connsiteY61" fmla="*/ 1500187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02816 w 1714500"/>
              <a:gd name="connsiteY76" fmla="*/ 1946217 h 1961615"/>
              <a:gd name="connsiteX77" fmla="*/ 665913 w 1714500"/>
              <a:gd name="connsiteY77" fmla="*/ 1925715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74770 w 1714500"/>
              <a:gd name="connsiteY60" fmla="*/ 1526280 h 1961615"/>
              <a:gd name="connsiteX61" fmla="*/ 1243012 w 1714500"/>
              <a:gd name="connsiteY61" fmla="*/ 1500187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02816 w 1714500"/>
              <a:gd name="connsiteY76" fmla="*/ 1946217 h 1961615"/>
              <a:gd name="connsiteX77" fmla="*/ 665913 w 1714500"/>
              <a:gd name="connsiteY77" fmla="*/ 1925715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60965 w 1714500"/>
              <a:gd name="connsiteY59" fmla="*/ 1599519 h 1961615"/>
              <a:gd name="connsiteX60" fmla="*/ 1374770 w 1714500"/>
              <a:gd name="connsiteY60" fmla="*/ 1526280 h 1961615"/>
              <a:gd name="connsiteX61" fmla="*/ 1263408 w 1714500"/>
              <a:gd name="connsiteY61" fmla="*/ 1489989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02816 w 1714500"/>
              <a:gd name="connsiteY76" fmla="*/ 1946217 h 1961615"/>
              <a:gd name="connsiteX77" fmla="*/ 665913 w 1714500"/>
              <a:gd name="connsiteY77" fmla="*/ 1925715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57565 w 1714500"/>
              <a:gd name="connsiteY59" fmla="*/ 1572325 h 1961615"/>
              <a:gd name="connsiteX60" fmla="*/ 1374770 w 1714500"/>
              <a:gd name="connsiteY60" fmla="*/ 1526280 h 1961615"/>
              <a:gd name="connsiteX61" fmla="*/ 1263408 w 1714500"/>
              <a:gd name="connsiteY61" fmla="*/ 1489989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02816 w 1714500"/>
              <a:gd name="connsiteY76" fmla="*/ 1946217 h 1961615"/>
              <a:gd name="connsiteX77" fmla="*/ 665913 w 1714500"/>
              <a:gd name="connsiteY77" fmla="*/ 1925715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57565 w 1714500"/>
              <a:gd name="connsiteY59" fmla="*/ 1572325 h 1961615"/>
              <a:gd name="connsiteX60" fmla="*/ 1374770 w 1714500"/>
              <a:gd name="connsiteY60" fmla="*/ 1526280 h 1961615"/>
              <a:gd name="connsiteX61" fmla="*/ 1263408 w 1714500"/>
              <a:gd name="connsiteY61" fmla="*/ 1489989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02816 w 1714500"/>
              <a:gd name="connsiteY76" fmla="*/ 1946217 h 1961615"/>
              <a:gd name="connsiteX77" fmla="*/ 665913 w 1714500"/>
              <a:gd name="connsiteY77" fmla="*/ 1925715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57565 w 1714500"/>
              <a:gd name="connsiteY59" fmla="*/ 1572325 h 1961615"/>
              <a:gd name="connsiteX60" fmla="*/ 1374770 w 1714500"/>
              <a:gd name="connsiteY60" fmla="*/ 1526280 h 1961615"/>
              <a:gd name="connsiteX61" fmla="*/ 1263408 w 1714500"/>
              <a:gd name="connsiteY61" fmla="*/ 1489989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02816 w 1714500"/>
              <a:gd name="connsiteY76" fmla="*/ 1946217 h 1961615"/>
              <a:gd name="connsiteX77" fmla="*/ 672712 w 1714500"/>
              <a:gd name="connsiteY77" fmla="*/ 1918916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61615"/>
              <a:gd name="connsiteX1" fmla="*/ 57150 w 1714500"/>
              <a:gd name="connsiteY1" fmla="*/ 385762 h 1961615"/>
              <a:gd name="connsiteX2" fmla="*/ 142875 w 1714500"/>
              <a:gd name="connsiteY2" fmla="*/ 385762 h 1961615"/>
              <a:gd name="connsiteX3" fmla="*/ 214312 w 1714500"/>
              <a:gd name="connsiteY3" fmla="*/ 385762 h 1961615"/>
              <a:gd name="connsiteX4" fmla="*/ 347359 w 1714500"/>
              <a:gd name="connsiteY4" fmla="*/ 395186 h 1961615"/>
              <a:gd name="connsiteX5" fmla="*/ 471487 w 1714500"/>
              <a:gd name="connsiteY5" fmla="*/ 395287 h 1961615"/>
              <a:gd name="connsiteX6" fmla="*/ 614362 w 1714500"/>
              <a:gd name="connsiteY6" fmla="*/ 428625 h 1961615"/>
              <a:gd name="connsiteX7" fmla="*/ 642937 w 1714500"/>
              <a:gd name="connsiteY7" fmla="*/ 428625 h 1961615"/>
              <a:gd name="connsiteX8" fmla="*/ 585787 w 1714500"/>
              <a:gd name="connsiteY8" fmla="*/ 342900 h 1961615"/>
              <a:gd name="connsiteX9" fmla="*/ 585787 w 1714500"/>
              <a:gd name="connsiteY9" fmla="*/ 214312 h 1961615"/>
              <a:gd name="connsiteX10" fmla="*/ 600075 w 1714500"/>
              <a:gd name="connsiteY10" fmla="*/ 128587 h 1961615"/>
              <a:gd name="connsiteX11" fmla="*/ 628650 w 1714500"/>
              <a:gd name="connsiteY11" fmla="*/ 71437 h 1961615"/>
              <a:gd name="connsiteX12" fmla="*/ 642937 w 1714500"/>
              <a:gd name="connsiteY12" fmla="*/ 42862 h 1961615"/>
              <a:gd name="connsiteX13" fmla="*/ 685800 w 1714500"/>
              <a:gd name="connsiteY13" fmla="*/ 14287 h 1961615"/>
              <a:gd name="connsiteX14" fmla="*/ 757237 w 1714500"/>
              <a:gd name="connsiteY14" fmla="*/ 0 h 1961615"/>
              <a:gd name="connsiteX15" fmla="*/ 800100 w 1714500"/>
              <a:gd name="connsiteY15" fmla="*/ 0 h 1961615"/>
              <a:gd name="connsiteX16" fmla="*/ 885825 w 1714500"/>
              <a:gd name="connsiteY16" fmla="*/ 0 h 1961615"/>
              <a:gd name="connsiteX17" fmla="*/ 966787 w 1714500"/>
              <a:gd name="connsiteY17" fmla="*/ 33337 h 1961615"/>
              <a:gd name="connsiteX18" fmla="*/ 1028700 w 1714500"/>
              <a:gd name="connsiteY18" fmla="*/ 114300 h 1961615"/>
              <a:gd name="connsiteX19" fmla="*/ 1042988 w 1714500"/>
              <a:gd name="connsiteY19" fmla="*/ 128587 h 1961615"/>
              <a:gd name="connsiteX20" fmla="*/ 1071562 w 1714500"/>
              <a:gd name="connsiteY20" fmla="*/ 242887 h 1961615"/>
              <a:gd name="connsiteX21" fmla="*/ 1057275 w 1714500"/>
              <a:gd name="connsiteY21" fmla="*/ 285750 h 1961615"/>
              <a:gd name="connsiteX22" fmla="*/ 1061841 w 1714500"/>
              <a:gd name="connsiteY22" fmla="*/ 314178 h 1961615"/>
              <a:gd name="connsiteX23" fmla="*/ 1043088 w 1714500"/>
              <a:gd name="connsiteY23" fmla="*/ 419505 h 1961615"/>
              <a:gd name="connsiteX24" fmla="*/ 1014412 w 1714500"/>
              <a:gd name="connsiteY24" fmla="*/ 414337 h 1961615"/>
              <a:gd name="connsiteX25" fmla="*/ 1099833 w 1714500"/>
              <a:gd name="connsiteY25" fmla="*/ 419505 h 1961615"/>
              <a:gd name="connsiteX26" fmla="*/ 1144711 w 1714500"/>
              <a:gd name="connsiteY26" fmla="*/ 414962 h 1961615"/>
              <a:gd name="connsiteX27" fmla="*/ 1262771 w 1714500"/>
              <a:gd name="connsiteY27" fmla="*/ 395490 h 1961615"/>
              <a:gd name="connsiteX28" fmla="*/ 1343025 w 1714500"/>
              <a:gd name="connsiteY28" fmla="*/ 400050 h 1961615"/>
              <a:gd name="connsiteX29" fmla="*/ 1428603 w 1714500"/>
              <a:gd name="connsiteY29" fmla="*/ 381197 h 1961615"/>
              <a:gd name="connsiteX30" fmla="*/ 1495323 w 1714500"/>
              <a:gd name="connsiteY30" fmla="*/ 375933 h 1961615"/>
              <a:gd name="connsiteX31" fmla="*/ 1595437 w 1714500"/>
              <a:gd name="connsiteY31" fmla="*/ 371475 h 1961615"/>
              <a:gd name="connsiteX32" fmla="*/ 1657350 w 1714500"/>
              <a:gd name="connsiteY32" fmla="*/ 357187 h 1961615"/>
              <a:gd name="connsiteX33" fmla="*/ 1700212 w 1714500"/>
              <a:gd name="connsiteY33" fmla="*/ 780657 h 1961615"/>
              <a:gd name="connsiteX34" fmla="*/ 1595437 w 1714500"/>
              <a:gd name="connsiteY34" fmla="*/ 709465 h 1961615"/>
              <a:gd name="connsiteX35" fmla="*/ 1457325 w 1714500"/>
              <a:gd name="connsiteY35" fmla="*/ 700087 h 1961615"/>
              <a:gd name="connsiteX36" fmla="*/ 1457325 w 1714500"/>
              <a:gd name="connsiteY36" fmla="*/ 700087 h 1961615"/>
              <a:gd name="connsiteX37" fmla="*/ 1338262 w 1714500"/>
              <a:gd name="connsiteY37" fmla="*/ 757237 h 1961615"/>
              <a:gd name="connsiteX38" fmla="*/ 1257300 w 1714500"/>
              <a:gd name="connsiteY38" fmla="*/ 852487 h 1961615"/>
              <a:gd name="connsiteX39" fmla="*/ 1257447 w 1714500"/>
              <a:gd name="connsiteY39" fmla="*/ 971550 h 1961615"/>
              <a:gd name="connsiteX40" fmla="*/ 1267021 w 1714500"/>
              <a:gd name="connsiteY40" fmla="*/ 1038273 h 1961615"/>
              <a:gd name="connsiteX41" fmla="*/ 1282202 w 1714500"/>
              <a:gd name="connsiteY41" fmla="*/ 1069924 h 1961615"/>
              <a:gd name="connsiteX42" fmla="*/ 1314450 w 1714500"/>
              <a:gd name="connsiteY42" fmla="*/ 1104703 h 1961615"/>
              <a:gd name="connsiteX43" fmla="*/ 1361879 w 1714500"/>
              <a:gd name="connsiteY43" fmla="*/ 1138286 h 1961615"/>
              <a:gd name="connsiteX44" fmla="*/ 1433512 w 1714500"/>
              <a:gd name="connsiteY44" fmla="*/ 1176337 h 1961615"/>
              <a:gd name="connsiteX45" fmla="*/ 1395412 w 1714500"/>
              <a:gd name="connsiteY45" fmla="*/ 1147762 h 1961615"/>
              <a:gd name="connsiteX46" fmla="*/ 1409463 w 1714500"/>
              <a:gd name="connsiteY46" fmla="*/ 1168906 h 1961615"/>
              <a:gd name="connsiteX47" fmla="*/ 1519237 w 1714500"/>
              <a:gd name="connsiteY47" fmla="*/ 1181100 h 1961615"/>
              <a:gd name="connsiteX48" fmla="*/ 1484878 w 1714500"/>
              <a:gd name="connsiteY48" fmla="*/ 1178332 h 1961615"/>
              <a:gd name="connsiteX49" fmla="*/ 1585912 w 1714500"/>
              <a:gd name="connsiteY49" fmla="*/ 1162295 h 1961615"/>
              <a:gd name="connsiteX50" fmla="*/ 1628775 w 1714500"/>
              <a:gd name="connsiteY50" fmla="*/ 1143000 h 1961615"/>
              <a:gd name="connsiteX51" fmla="*/ 1714500 w 1714500"/>
              <a:gd name="connsiteY51" fmla="*/ 1100137 h 1961615"/>
              <a:gd name="connsiteX52" fmla="*/ 1695450 w 1714500"/>
              <a:gd name="connsiteY52" fmla="*/ 1185862 h 1961615"/>
              <a:gd name="connsiteX53" fmla="*/ 1671637 w 1714500"/>
              <a:gd name="connsiteY53" fmla="*/ 1314450 h 1961615"/>
              <a:gd name="connsiteX54" fmla="*/ 1671637 w 1714500"/>
              <a:gd name="connsiteY54" fmla="*/ 1314450 h 1961615"/>
              <a:gd name="connsiteX55" fmla="*/ 1657350 w 1714500"/>
              <a:gd name="connsiteY55" fmla="*/ 1559580 h 1961615"/>
              <a:gd name="connsiteX56" fmla="*/ 1668989 w 1714500"/>
              <a:gd name="connsiteY56" fmla="*/ 1361156 h 1961615"/>
              <a:gd name="connsiteX57" fmla="*/ 1666422 w 1714500"/>
              <a:gd name="connsiteY57" fmla="*/ 1548474 h 1961615"/>
              <a:gd name="connsiteX58" fmla="*/ 1671637 w 1714500"/>
              <a:gd name="connsiteY58" fmla="*/ 1600200 h 1961615"/>
              <a:gd name="connsiteX59" fmla="*/ 1557565 w 1714500"/>
              <a:gd name="connsiteY59" fmla="*/ 1572325 h 1961615"/>
              <a:gd name="connsiteX60" fmla="*/ 1374770 w 1714500"/>
              <a:gd name="connsiteY60" fmla="*/ 1526280 h 1961615"/>
              <a:gd name="connsiteX61" fmla="*/ 1263408 w 1714500"/>
              <a:gd name="connsiteY61" fmla="*/ 1489989 h 1961615"/>
              <a:gd name="connsiteX62" fmla="*/ 1227305 w 1714500"/>
              <a:gd name="connsiteY62" fmla="*/ 1480376 h 1961615"/>
              <a:gd name="connsiteX63" fmla="*/ 1090612 w 1714500"/>
              <a:gd name="connsiteY63" fmla="*/ 1472993 h 1961615"/>
              <a:gd name="connsiteX64" fmla="*/ 954236 w 1714500"/>
              <a:gd name="connsiteY64" fmla="*/ 1500166 h 1961615"/>
              <a:gd name="connsiteX65" fmla="*/ 975760 w 1714500"/>
              <a:gd name="connsiteY65" fmla="*/ 1514368 h 1961615"/>
              <a:gd name="connsiteX66" fmla="*/ 1055288 w 1714500"/>
              <a:gd name="connsiteY66" fmla="*/ 1612222 h 1961615"/>
              <a:gd name="connsiteX67" fmla="*/ 1068056 w 1714500"/>
              <a:gd name="connsiteY67" fmla="*/ 1670452 h 1961615"/>
              <a:gd name="connsiteX68" fmla="*/ 1071789 w 1714500"/>
              <a:gd name="connsiteY68" fmla="*/ 1757362 h 1961615"/>
              <a:gd name="connsiteX69" fmla="*/ 1038225 w 1714500"/>
              <a:gd name="connsiteY69" fmla="*/ 1847850 h 1961615"/>
              <a:gd name="connsiteX70" fmla="*/ 971550 w 1714500"/>
              <a:gd name="connsiteY70" fmla="*/ 1909762 h 1961615"/>
              <a:gd name="connsiteX71" fmla="*/ 923925 w 1714500"/>
              <a:gd name="connsiteY71" fmla="*/ 1924050 h 1961615"/>
              <a:gd name="connsiteX72" fmla="*/ 879738 w 1714500"/>
              <a:gd name="connsiteY72" fmla="*/ 1941113 h 1961615"/>
              <a:gd name="connsiteX73" fmla="*/ 854533 w 1714500"/>
              <a:gd name="connsiteY73" fmla="*/ 1958519 h 1961615"/>
              <a:gd name="connsiteX74" fmla="*/ 757237 w 1714500"/>
              <a:gd name="connsiteY74" fmla="*/ 1961615 h 1961615"/>
              <a:gd name="connsiteX75" fmla="*/ 806443 w 1714500"/>
              <a:gd name="connsiteY75" fmla="*/ 1957515 h 1961615"/>
              <a:gd name="connsiteX76" fmla="*/ 730010 w 1714500"/>
              <a:gd name="connsiteY76" fmla="*/ 1946217 h 1961615"/>
              <a:gd name="connsiteX77" fmla="*/ 672712 w 1714500"/>
              <a:gd name="connsiteY77" fmla="*/ 1918916 h 1961615"/>
              <a:gd name="connsiteX78" fmla="*/ 590598 w 1714500"/>
              <a:gd name="connsiteY78" fmla="*/ 1871760 h 1961615"/>
              <a:gd name="connsiteX79" fmla="*/ 555227 w 1714500"/>
              <a:gd name="connsiteY79" fmla="*/ 1733102 h 1961615"/>
              <a:gd name="connsiteX80" fmla="*/ 552450 w 1714500"/>
              <a:gd name="connsiteY80" fmla="*/ 1800225 h 1961615"/>
              <a:gd name="connsiteX81" fmla="*/ 563401 w 1714500"/>
              <a:gd name="connsiteY81" fmla="*/ 1650985 h 1961615"/>
              <a:gd name="connsiteX82" fmla="*/ 585787 w 1714500"/>
              <a:gd name="connsiteY82" fmla="*/ 1585912 h 1961615"/>
              <a:gd name="connsiteX83" fmla="*/ 600075 w 1714500"/>
              <a:gd name="connsiteY83" fmla="*/ 1514475 h 1961615"/>
              <a:gd name="connsiteX84" fmla="*/ 474982 w 1714500"/>
              <a:gd name="connsiteY84" fmla="*/ 1524298 h 1961615"/>
              <a:gd name="connsiteX85" fmla="*/ 400901 w 1714500"/>
              <a:gd name="connsiteY85" fmla="*/ 1504841 h 1961615"/>
              <a:gd name="connsiteX86" fmla="*/ 276323 w 1714500"/>
              <a:gd name="connsiteY86" fmla="*/ 1514770 h 1961615"/>
              <a:gd name="connsiteX87" fmla="*/ 190598 w 1714500"/>
              <a:gd name="connsiteY87" fmla="*/ 1528910 h 1961615"/>
              <a:gd name="connsiteX88" fmla="*/ 100012 w 1714500"/>
              <a:gd name="connsiteY88" fmla="*/ 1571625 h 1961615"/>
              <a:gd name="connsiteX89" fmla="*/ 57150 w 1714500"/>
              <a:gd name="connsiteY89" fmla="*/ 1600200 h 1961615"/>
              <a:gd name="connsiteX90" fmla="*/ 0 w 1714500"/>
              <a:gd name="connsiteY90" fmla="*/ 1628775 h 1961615"/>
              <a:gd name="connsiteX91" fmla="*/ 14287 w 1714500"/>
              <a:gd name="connsiteY91" fmla="*/ 371474 h 1961615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7515 h 1958519"/>
              <a:gd name="connsiteX76" fmla="*/ 730010 w 1714500"/>
              <a:gd name="connsiteY76" fmla="*/ 1946217 h 1958519"/>
              <a:gd name="connsiteX77" fmla="*/ 672712 w 1714500"/>
              <a:gd name="connsiteY77" fmla="*/ 1918916 h 1958519"/>
              <a:gd name="connsiteX78" fmla="*/ 590598 w 1714500"/>
              <a:gd name="connsiteY78" fmla="*/ 1871760 h 1958519"/>
              <a:gd name="connsiteX79" fmla="*/ 555227 w 1714500"/>
              <a:gd name="connsiteY79" fmla="*/ 1733102 h 1958519"/>
              <a:gd name="connsiteX80" fmla="*/ 552450 w 1714500"/>
              <a:gd name="connsiteY80" fmla="*/ 1800225 h 1958519"/>
              <a:gd name="connsiteX81" fmla="*/ 563401 w 1714500"/>
              <a:gd name="connsiteY81" fmla="*/ 1650985 h 1958519"/>
              <a:gd name="connsiteX82" fmla="*/ 585787 w 1714500"/>
              <a:gd name="connsiteY82" fmla="*/ 1585912 h 1958519"/>
              <a:gd name="connsiteX83" fmla="*/ 600075 w 1714500"/>
              <a:gd name="connsiteY83" fmla="*/ 1514475 h 1958519"/>
              <a:gd name="connsiteX84" fmla="*/ 474982 w 1714500"/>
              <a:gd name="connsiteY84" fmla="*/ 1524298 h 1958519"/>
              <a:gd name="connsiteX85" fmla="*/ 400901 w 1714500"/>
              <a:gd name="connsiteY85" fmla="*/ 1504841 h 1958519"/>
              <a:gd name="connsiteX86" fmla="*/ 276323 w 1714500"/>
              <a:gd name="connsiteY86" fmla="*/ 1514770 h 1958519"/>
              <a:gd name="connsiteX87" fmla="*/ 190598 w 1714500"/>
              <a:gd name="connsiteY87" fmla="*/ 1528910 h 1958519"/>
              <a:gd name="connsiteX88" fmla="*/ 100012 w 1714500"/>
              <a:gd name="connsiteY88" fmla="*/ 1571625 h 1958519"/>
              <a:gd name="connsiteX89" fmla="*/ 57150 w 1714500"/>
              <a:gd name="connsiteY89" fmla="*/ 1600200 h 1958519"/>
              <a:gd name="connsiteX90" fmla="*/ 0 w 1714500"/>
              <a:gd name="connsiteY90" fmla="*/ 1628775 h 1958519"/>
              <a:gd name="connsiteX91" fmla="*/ 14287 w 1714500"/>
              <a:gd name="connsiteY91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7515 h 1958519"/>
              <a:gd name="connsiteX76" fmla="*/ 713014 w 1714500"/>
              <a:gd name="connsiteY76" fmla="*/ 1922422 h 1958519"/>
              <a:gd name="connsiteX77" fmla="*/ 672712 w 1714500"/>
              <a:gd name="connsiteY77" fmla="*/ 1918916 h 1958519"/>
              <a:gd name="connsiteX78" fmla="*/ 590598 w 1714500"/>
              <a:gd name="connsiteY78" fmla="*/ 1871760 h 1958519"/>
              <a:gd name="connsiteX79" fmla="*/ 555227 w 1714500"/>
              <a:gd name="connsiteY79" fmla="*/ 1733102 h 1958519"/>
              <a:gd name="connsiteX80" fmla="*/ 552450 w 1714500"/>
              <a:gd name="connsiteY80" fmla="*/ 1800225 h 1958519"/>
              <a:gd name="connsiteX81" fmla="*/ 563401 w 1714500"/>
              <a:gd name="connsiteY81" fmla="*/ 1650985 h 1958519"/>
              <a:gd name="connsiteX82" fmla="*/ 585787 w 1714500"/>
              <a:gd name="connsiteY82" fmla="*/ 1585912 h 1958519"/>
              <a:gd name="connsiteX83" fmla="*/ 600075 w 1714500"/>
              <a:gd name="connsiteY83" fmla="*/ 1514475 h 1958519"/>
              <a:gd name="connsiteX84" fmla="*/ 474982 w 1714500"/>
              <a:gd name="connsiteY84" fmla="*/ 1524298 h 1958519"/>
              <a:gd name="connsiteX85" fmla="*/ 400901 w 1714500"/>
              <a:gd name="connsiteY85" fmla="*/ 1504841 h 1958519"/>
              <a:gd name="connsiteX86" fmla="*/ 276323 w 1714500"/>
              <a:gd name="connsiteY86" fmla="*/ 1514770 h 1958519"/>
              <a:gd name="connsiteX87" fmla="*/ 190598 w 1714500"/>
              <a:gd name="connsiteY87" fmla="*/ 1528910 h 1958519"/>
              <a:gd name="connsiteX88" fmla="*/ 100012 w 1714500"/>
              <a:gd name="connsiteY88" fmla="*/ 1571625 h 1958519"/>
              <a:gd name="connsiteX89" fmla="*/ 57150 w 1714500"/>
              <a:gd name="connsiteY89" fmla="*/ 1600200 h 1958519"/>
              <a:gd name="connsiteX90" fmla="*/ 0 w 1714500"/>
              <a:gd name="connsiteY90" fmla="*/ 1628775 h 1958519"/>
              <a:gd name="connsiteX91" fmla="*/ 14287 w 1714500"/>
              <a:gd name="connsiteY91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7515 h 1958519"/>
              <a:gd name="connsiteX76" fmla="*/ 713014 w 1714500"/>
              <a:gd name="connsiteY76" fmla="*/ 1922422 h 1958519"/>
              <a:gd name="connsiteX77" fmla="*/ 672712 w 1714500"/>
              <a:gd name="connsiteY77" fmla="*/ 1918916 h 1958519"/>
              <a:gd name="connsiteX78" fmla="*/ 656230 w 1714500"/>
              <a:gd name="connsiteY78" fmla="*/ 1908682 h 1958519"/>
              <a:gd name="connsiteX79" fmla="*/ 590598 w 1714500"/>
              <a:gd name="connsiteY79" fmla="*/ 1871760 h 1958519"/>
              <a:gd name="connsiteX80" fmla="*/ 555227 w 1714500"/>
              <a:gd name="connsiteY80" fmla="*/ 1733102 h 1958519"/>
              <a:gd name="connsiteX81" fmla="*/ 552450 w 1714500"/>
              <a:gd name="connsiteY81" fmla="*/ 1800225 h 1958519"/>
              <a:gd name="connsiteX82" fmla="*/ 563401 w 1714500"/>
              <a:gd name="connsiteY82" fmla="*/ 1650985 h 1958519"/>
              <a:gd name="connsiteX83" fmla="*/ 585787 w 1714500"/>
              <a:gd name="connsiteY83" fmla="*/ 1585912 h 1958519"/>
              <a:gd name="connsiteX84" fmla="*/ 600075 w 1714500"/>
              <a:gd name="connsiteY84" fmla="*/ 1514475 h 1958519"/>
              <a:gd name="connsiteX85" fmla="*/ 474982 w 1714500"/>
              <a:gd name="connsiteY85" fmla="*/ 1524298 h 1958519"/>
              <a:gd name="connsiteX86" fmla="*/ 400901 w 1714500"/>
              <a:gd name="connsiteY86" fmla="*/ 1504841 h 1958519"/>
              <a:gd name="connsiteX87" fmla="*/ 276323 w 1714500"/>
              <a:gd name="connsiteY87" fmla="*/ 1514770 h 1958519"/>
              <a:gd name="connsiteX88" fmla="*/ 190598 w 1714500"/>
              <a:gd name="connsiteY88" fmla="*/ 1528910 h 1958519"/>
              <a:gd name="connsiteX89" fmla="*/ 100012 w 1714500"/>
              <a:gd name="connsiteY89" fmla="*/ 1571625 h 1958519"/>
              <a:gd name="connsiteX90" fmla="*/ 57150 w 1714500"/>
              <a:gd name="connsiteY90" fmla="*/ 1600200 h 1958519"/>
              <a:gd name="connsiteX91" fmla="*/ 0 w 1714500"/>
              <a:gd name="connsiteY91" fmla="*/ 1628775 h 1958519"/>
              <a:gd name="connsiteX92" fmla="*/ 14287 w 1714500"/>
              <a:gd name="connsiteY92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7515 h 1958519"/>
              <a:gd name="connsiteX76" fmla="*/ 713014 w 1714500"/>
              <a:gd name="connsiteY76" fmla="*/ 1922422 h 1958519"/>
              <a:gd name="connsiteX77" fmla="*/ 672712 w 1714500"/>
              <a:gd name="connsiteY77" fmla="*/ 1918916 h 1958519"/>
              <a:gd name="connsiteX78" fmla="*/ 656230 w 1714500"/>
              <a:gd name="connsiteY78" fmla="*/ 1908682 h 1958519"/>
              <a:gd name="connsiteX79" fmla="*/ 600796 w 1714500"/>
              <a:gd name="connsiteY79" fmla="*/ 1844566 h 1958519"/>
              <a:gd name="connsiteX80" fmla="*/ 555227 w 1714500"/>
              <a:gd name="connsiteY80" fmla="*/ 1733102 h 1958519"/>
              <a:gd name="connsiteX81" fmla="*/ 552450 w 1714500"/>
              <a:gd name="connsiteY81" fmla="*/ 1800225 h 1958519"/>
              <a:gd name="connsiteX82" fmla="*/ 563401 w 1714500"/>
              <a:gd name="connsiteY82" fmla="*/ 1650985 h 1958519"/>
              <a:gd name="connsiteX83" fmla="*/ 585787 w 1714500"/>
              <a:gd name="connsiteY83" fmla="*/ 1585912 h 1958519"/>
              <a:gd name="connsiteX84" fmla="*/ 600075 w 1714500"/>
              <a:gd name="connsiteY84" fmla="*/ 1514475 h 1958519"/>
              <a:gd name="connsiteX85" fmla="*/ 474982 w 1714500"/>
              <a:gd name="connsiteY85" fmla="*/ 1524298 h 1958519"/>
              <a:gd name="connsiteX86" fmla="*/ 400901 w 1714500"/>
              <a:gd name="connsiteY86" fmla="*/ 1504841 h 1958519"/>
              <a:gd name="connsiteX87" fmla="*/ 276323 w 1714500"/>
              <a:gd name="connsiteY87" fmla="*/ 1514770 h 1958519"/>
              <a:gd name="connsiteX88" fmla="*/ 190598 w 1714500"/>
              <a:gd name="connsiteY88" fmla="*/ 1528910 h 1958519"/>
              <a:gd name="connsiteX89" fmla="*/ 100012 w 1714500"/>
              <a:gd name="connsiteY89" fmla="*/ 1571625 h 1958519"/>
              <a:gd name="connsiteX90" fmla="*/ 57150 w 1714500"/>
              <a:gd name="connsiteY90" fmla="*/ 1600200 h 1958519"/>
              <a:gd name="connsiteX91" fmla="*/ 0 w 1714500"/>
              <a:gd name="connsiteY91" fmla="*/ 1628775 h 1958519"/>
              <a:gd name="connsiteX92" fmla="*/ 14287 w 1714500"/>
              <a:gd name="connsiteY92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7515 h 1958519"/>
              <a:gd name="connsiteX76" fmla="*/ 713014 w 1714500"/>
              <a:gd name="connsiteY76" fmla="*/ 1922422 h 1958519"/>
              <a:gd name="connsiteX77" fmla="*/ 672712 w 1714500"/>
              <a:gd name="connsiteY77" fmla="*/ 1918916 h 1958519"/>
              <a:gd name="connsiteX78" fmla="*/ 656230 w 1714500"/>
              <a:gd name="connsiteY78" fmla="*/ 1908682 h 1958519"/>
              <a:gd name="connsiteX79" fmla="*/ 600796 w 1714500"/>
              <a:gd name="connsiteY79" fmla="*/ 1844566 h 1958519"/>
              <a:gd name="connsiteX80" fmla="*/ 555227 w 1714500"/>
              <a:gd name="connsiteY80" fmla="*/ 1733102 h 1958519"/>
              <a:gd name="connsiteX81" fmla="*/ 576245 w 1714500"/>
              <a:gd name="connsiteY81" fmla="*/ 1796825 h 1958519"/>
              <a:gd name="connsiteX82" fmla="*/ 563401 w 1714500"/>
              <a:gd name="connsiteY82" fmla="*/ 1650985 h 1958519"/>
              <a:gd name="connsiteX83" fmla="*/ 585787 w 1714500"/>
              <a:gd name="connsiteY83" fmla="*/ 1585912 h 1958519"/>
              <a:gd name="connsiteX84" fmla="*/ 600075 w 1714500"/>
              <a:gd name="connsiteY84" fmla="*/ 1514475 h 1958519"/>
              <a:gd name="connsiteX85" fmla="*/ 474982 w 1714500"/>
              <a:gd name="connsiteY85" fmla="*/ 1524298 h 1958519"/>
              <a:gd name="connsiteX86" fmla="*/ 400901 w 1714500"/>
              <a:gd name="connsiteY86" fmla="*/ 1504841 h 1958519"/>
              <a:gd name="connsiteX87" fmla="*/ 276323 w 1714500"/>
              <a:gd name="connsiteY87" fmla="*/ 1514770 h 1958519"/>
              <a:gd name="connsiteX88" fmla="*/ 190598 w 1714500"/>
              <a:gd name="connsiteY88" fmla="*/ 1528910 h 1958519"/>
              <a:gd name="connsiteX89" fmla="*/ 100012 w 1714500"/>
              <a:gd name="connsiteY89" fmla="*/ 1571625 h 1958519"/>
              <a:gd name="connsiteX90" fmla="*/ 57150 w 1714500"/>
              <a:gd name="connsiteY90" fmla="*/ 1600200 h 1958519"/>
              <a:gd name="connsiteX91" fmla="*/ 0 w 1714500"/>
              <a:gd name="connsiteY91" fmla="*/ 1628775 h 1958519"/>
              <a:gd name="connsiteX92" fmla="*/ 14287 w 1714500"/>
              <a:gd name="connsiteY92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4116 h 1958519"/>
              <a:gd name="connsiteX76" fmla="*/ 713014 w 1714500"/>
              <a:gd name="connsiteY76" fmla="*/ 1922422 h 1958519"/>
              <a:gd name="connsiteX77" fmla="*/ 672712 w 1714500"/>
              <a:gd name="connsiteY77" fmla="*/ 1918916 h 1958519"/>
              <a:gd name="connsiteX78" fmla="*/ 656230 w 1714500"/>
              <a:gd name="connsiteY78" fmla="*/ 1908682 h 1958519"/>
              <a:gd name="connsiteX79" fmla="*/ 600796 w 1714500"/>
              <a:gd name="connsiteY79" fmla="*/ 1844566 h 1958519"/>
              <a:gd name="connsiteX80" fmla="*/ 555227 w 1714500"/>
              <a:gd name="connsiteY80" fmla="*/ 1733102 h 1958519"/>
              <a:gd name="connsiteX81" fmla="*/ 576245 w 1714500"/>
              <a:gd name="connsiteY81" fmla="*/ 1796825 h 1958519"/>
              <a:gd name="connsiteX82" fmla="*/ 563401 w 1714500"/>
              <a:gd name="connsiteY82" fmla="*/ 1650985 h 1958519"/>
              <a:gd name="connsiteX83" fmla="*/ 585787 w 1714500"/>
              <a:gd name="connsiteY83" fmla="*/ 1585912 h 1958519"/>
              <a:gd name="connsiteX84" fmla="*/ 600075 w 1714500"/>
              <a:gd name="connsiteY84" fmla="*/ 1514475 h 1958519"/>
              <a:gd name="connsiteX85" fmla="*/ 474982 w 1714500"/>
              <a:gd name="connsiteY85" fmla="*/ 1524298 h 1958519"/>
              <a:gd name="connsiteX86" fmla="*/ 400901 w 1714500"/>
              <a:gd name="connsiteY86" fmla="*/ 1504841 h 1958519"/>
              <a:gd name="connsiteX87" fmla="*/ 276323 w 1714500"/>
              <a:gd name="connsiteY87" fmla="*/ 1514770 h 1958519"/>
              <a:gd name="connsiteX88" fmla="*/ 190598 w 1714500"/>
              <a:gd name="connsiteY88" fmla="*/ 1528910 h 1958519"/>
              <a:gd name="connsiteX89" fmla="*/ 100012 w 1714500"/>
              <a:gd name="connsiteY89" fmla="*/ 1571625 h 1958519"/>
              <a:gd name="connsiteX90" fmla="*/ 57150 w 1714500"/>
              <a:gd name="connsiteY90" fmla="*/ 1600200 h 1958519"/>
              <a:gd name="connsiteX91" fmla="*/ 0 w 1714500"/>
              <a:gd name="connsiteY91" fmla="*/ 1628775 h 1958519"/>
              <a:gd name="connsiteX92" fmla="*/ 14287 w 1714500"/>
              <a:gd name="connsiteY92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99833 w 1714500"/>
              <a:gd name="connsiteY25" fmla="*/ 419505 h 1958519"/>
              <a:gd name="connsiteX26" fmla="*/ 1144711 w 1714500"/>
              <a:gd name="connsiteY26" fmla="*/ 414962 h 1958519"/>
              <a:gd name="connsiteX27" fmla="*/ 1262771 w 1714500"/>
              <a:gd name="connsiteY27" fmla="*/ 395490 h 1958519"/>
              <a:gd name="connsiteX28" fmla="*/ 1343025 w 1714500"/>
              <a:gd name="connsiteY28" fmla="*/ 400050 h 1958519"/>
              <a:gd name="connsiteX29" fmla="*/ 1428603 w 1714500"/>
              <a:gd name="connsiteY29" fmla="*/ 381197 h 1958519"/>
              <a:gd name="connsiteX30" fmla="*/ 1495323 w 1714500"/>
              <a:gd name="connsiteY30" fmla="*/ 375933 h 1958519"/>
              <a:gd name="connsiteX31" fmla="*/ 1595437 w 1714500"/>
              <a:gd name="connsiteY31" fmla="*/ 371475 h 1958519"/>
              <a:gd name="connsiteX32" fmla="*/ 1657350 w 1714500"/>
              <a:gd name="connsiteY32" fmla="*/ 357187 h 1958519"/>
              <a:gd name="connsiteX33" fmla="*/ 1700212 w 1714500"/>
              <a:gd name="connsiteY33" fmla="*/ 780657 h 1958519"/>
              <a:gd name="connsiteX34" fmla="*/ 1595437 w 1714500"/>
              <a:gd name="connsiteY34" fmla="*/ 709465 h 1958519"/>
              <a:gd name="connsiteX35" fmla="*/ 1457325 w 1714500"/>
              <a:gd name="connsiteY35" fmla="*/ 700087 h 1958519"/>
              <a:gd name="connsiteX36" fmla="*/ 1457325 w 1714500"/>
              <a:gd name="connsiteY36" fmla="*/ 700087 h 1958519"/>
              <a:gd name="connsiteX37" fmla="*/ 1338262 w 1714500"/>
              <a:gd name="connsiteY37" fmla="*/ 757237 h 1958519"/>
              <a:gd name="connsiteX38" fmla="*/ 1257300 w 1714500"/>
              <a:gd name="connsiteY38" fmla="*/ 852487 h 1958519"/>
              <a:gd name="connsiteX39" fmla="*/ 1257447 w 1714500"/>
              <a:gd name="connsiteY39" fmla="*/ 971550 h 1958519"/>
              <a:gd name="connsiteX40" fmla="*/ 1267021 w 1714500"/>
              <a:gd name="connsiteY40" fmla="*/ 1038273 h 1958519"/>
              <a:gd name="connsiteX41" fmla="*/ 1282202 w 1714500"/>
              <a:gd name="connsiteY41" fmla="*/ 1069924 h 1958519"/>
              <a:gd name="connsiteX42" fmla="*/ 1314450 w 1714500"/>
              <a:gd name="connsiteY42" fmla="*/ 1104703 h 1958519"/>
              <a:gd name="connsiteX43" fmla="*/ 1361879 w 1714500"/>
              <a:gd name="connsiteY43" fmla="*/ 1138286 h 1958519"/>
              <a:gd name="connsiteX44" fmla="*/ 1433512 w 1714500"/>
              <a:gd name="connsiteY44" fmla="*/ 1176337 h 1958519"/>
              <a:gd name="connsiteX45" fmla="*/ 1395412 w 1714500"/>
              <a:gd name="connsiteY45" fmla="*/ 1147762 h 1958519"/>
              <a:gd name="connsiteX46" fmla="*/ 1409463 w 1714500"/>
              <a:gd name="connsiteY46" fmla="*/ 1168906 h 1958519"/>
              <a:gd name="connsiteX47" fmla="*/ 1519237 w 1714500"/>
              <a:gd name="connsiteY47" fmla="*/ 1181100 h 1958519"/>
              <a:gd name="connsiteX48" fmla="*/ 1484878 w 1714500"/>
              <a:gd name="connsiteY48" fmla="*/ 1178332 h 1958519"/>
              <a:gd name="connsiteX49" fmla="*/ 1585912 w 1714500"/>
              <a:gd name="connsiteY49" fmla="*/ 1162295 h 1958519"/>
              <a:gd name="connsiteX50" fmla="*/ 1628775 w 1714500"/>
              <a:gd name="connsiteY50" fmla="*/ 1143000 h 1958519"/>
              <a:gd name="connsiteX51" fmla="*/ 1714500 w 1714500"/>
              <a:gd name="connsiteY51" fmla="*/ 1100137 h 1958519"/>
              <a:gd name="connsiteX52" fmla="*/ 1695450 w 1714500"/>
              <a:gd name="connsiteY52" fmla="*/ 1185862 h 1958519"/>
              <a:gd name="connsiteX53" fmla="*/ 1671637 w 1714500"/>
              <a:gd name="connsiteY53" fmla="*/ 1314450 h 1958519"/>
              <a:gd name="connsiteX54" fmla="*/ 1671637 w 1714500"/>
              <a:gd name="connsiteY54" fmla="*/ 1314450 h 1958519"/>
              <a:gd name="connsiteX55" fmla="*/ 1657350 w 1714500"/>
              <a:gd name="connsiteY55" fmla="*/ 1559580 h 1958519"/>
              <a:gd name="connsiteX56" fmla="*/ 1668989 w 1714500"/>
              <a:gd name="connsiteY56" fmla="*/ 1361156 h 1958519"/>
              <a:gd name="connsiteX57" fmla="*/ 1666422 w 1714500"/>
              <a:gd name="connsiteY57" fmla="*/ 1548474 h 1958519"/>
              <a:gd name="connsiteX58" fmla="*/ 1671637 w 1714500"/>
              <a:gd name="connsiteY58" fmla="*/ 1600200 h 1958519"/>
              <a:gd name="connsiteX59" fmla="*/ 1557565 w 1714500"/>
              <a:gd name="connsiteY59" fmla="*/ 1572325 h 1958519"/>
              <a:gd name="connsiteX60" fmla="*/ 1374770 w 1714500"/>
              <a:gd name="connsiteY60" fmla="*/ 1526280 h 1958519"/>
              <a:gd name="connsiteX61" fmla="*/ 1263408 w 1714500"/>
              <a:gd name="connsiteY61" fmla="*/ 1489989 h 1958519"/>
              <a:gd name="connsiteX62" fmla="*/ 1227305 w 1714500"/>
              <a:gd name="connsiteY62" fmla="*/ 1480376 h 1958519"/>
              <a:gd name="connsiteX63" fmla="*/ 1090612 w 1714500"/>
              <a:gd name="connsiteY63" fmla="*/ 1472993 h 1958519"/>
              <a:gd name="connsiteX64" fmla="*/ 954236 w 1714500"/>
              <a:gd name="connsiteY64" fmla="*/ 1500166 h 1958519"/>
              <a:gd name="connsiteX65" fmla="*/ 975760 w 1714500"/>
              <a:gd name="connsiteY65" fmla="*/ 1514368 h 1958519"/>
              <a:gd name="connsiteX66" fmla="*/ 1055288 w 1714500"/>
              <a:gd name="connsiteY66" fmla="*/ 1612222 h 1958519"/>
              <a:gd name="connsiteX67" fmla="*/ 1068056 w 1714500"/>
              <a:gd name="connsiteY67" fmla="*/ 1670452 h 1958519"/>
              <a:gd name="connsiteX68" fmla="*/ 1071789 w 1714500"/>
              <a:gd name="connsiteY68" fmla="*/ 1757362 h 1958519"/>
              <a:gd name="connsiteX69" fmla="*/ 1038225 w 1714500"/>
              <a:gd name="connsiteY69" fmla="*/ 1847850 h 1958519"/>
              <a:gd name="connsiteX70" fmla="*/ 971550 w 1714500"/>
              <a:gd name="connsiteY70" fmla="*/ 1909762 h 1958519"/>
              <a:gd name="connsiteX71" fmla="*/ 923925 w 1714500"/>
              <a:gd name="connsiteY71" fmla="*/ 1924050 h 1958519"/>
              <a:gd name="connsiteX72" fmla="*/ 879738 w 1714500"/>
              <a:gd name="connsiteY72" fmla="*/ 1941113 h 1958519"/>
              <a:gd name="connsiteX73" fmla="*/ 854533 w 1714500"/>
              <a:gd name="connsiteY73" fmla="*/ 1958519 h 1958519"/>
              <a:gd name="connsiteX74" fmla="*/ 757237 w 1714500"/>
              <a:gd name="connsiteY74" fmla="*/ 1934421 h 1958519"/>
              <a:gd name="connsiteX75" fmla="*/ 806443 w 1714500"/>
              <a:gd name="connsiteY75" fmla="*/ 1954116 h 1958519"/>
              <a:gd name="connsiteX76" fmla="*/ 713014 w 1714500"/>
              <a:gd name="connsiteY76" fmla="*/ 1922422 h 1958519"/>
              <a:gd name="connsiteX77" fmla="*/ 672712 w 1714500"/>
              <a:gd name="connsiteY77" fmla="*/ 1918916 h 1958519"/>
              <a:gd name="connsiteX78" fmla="*/ 656230 w 1714500"/>
              <a:gd name="connsiteY78" fmla="*/ 1908682 h 1958519"/>
              <a:gd name="connsiteX79" fmla="*/ 600796 w 1714500"/>
              <a:gd name="connsiteY79" fmla="*/ 1844566 h 1958519"/>
              <a:gd name="connsiteX80" fmla="*/ 555227 w 1714500"/>
              <a:gd name="connsiteY80" fmla="*/ 1733102 h 1958519"/>
              <a:gd name="connsiteX81" fmla="*/ 576245 w 1714500"/>
              <a:gd name="connsiteY81" fmla="*/ 1796825 h 1958519"/>
              <a:gd name="connsiteX82" fmla="*/ 563401 w 1714500"/>
              <a:gd name="connsiteY82" fmla="*/ 1650985 h 1958519"/>
              <a:gd name="connsiteX83" fmla="*/ 585787 w 1714500"/>
              <a:gd name="connsiteY83" fmla="*/ 1585912 h 1958519"/>
              <a:gd name="connsiteX84" fmla="*/ 600075 w 1714500"/>
              <a:gd name="connsiteY84" fmla="*/ 1514475 h 1958519"/>
              <a:gd name="connsiteX85" fmla="*/ 474982 w 1714500"/>
              <a:gd name="connsiteY85" fmla="*/ 1524298 h 1958519"/>
              <a:gd name="connsiteX86" fmla="*/ 400901 w 1714500"/>
              <a:gd name="connsiteY86" fmla="*/ 1504841 h 1958519"/>
              <a:gd name="connsiteX87" fmla="*/ 276323 w 1714500"/>
              <a:gd name="connsiteY87" fmla="*/ 1514770 h 1958519"/>
              <a:gd name="connsiteX88" fmla="*/ 190598 w 1714500"/>
              <a:gd name="connsiteY88" fmla="*/ 1528910 h 1958519"/>
              <a:gd name="connsiteX89" fmla="*/ 100012 w 1714500"/>
              <a:gd name="connsiteY89" fmla="*/ 1571625 h 1958519"/>
              <a:gd name="connsiteX90" fmla="*/ 57150 w 1714500"/>
              <a:gd name="connsiteY90" fmla="*/ 1600200 h 1958519"/>
              <a:gd name="connsiteX91" fmla="*/ 0 w 1714500"/>
              <a:gd name="connsiteY91" fmla="*/ 1628775 h 1958519"/>
              <a:gd name="connsiteX92" fmla="*/ 14287 w 1714500"/>
              <a:gd name="connsiteY92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33548 w 1714500"/>
              <a:gd name="connsiteY25" fmla="*/ 406211 h 1958519"/>
              <a:gd name="connsiteX26" fmla="*/ 1099833 w 1714500"/>
              <a:gd name="connsiteY26" fmla="*/ 419505 h 1958519"/>
              <a:gd name="connsiteX27" fmla="*/ 1144711 w 1714500"/>
              <a:gd name="connsiteY27" fmla="*/ 414962 h 1958519"/>
              <a:gd name="connsiteX28" fmla="*/ 1262771 w 1714500"/>
              <a:gd name="connsiteY28" fmla="*/ 395490 h 1958519"/>
              <a:gd name="connsiteX29" fmla="*/ 1343025 w 1714500"/>
              <a:gd name="connsiteY29" fmla="*/ 400050 h 1958519"/>
              <a:gd name="connsiteX30" fmla="*/ 1428603 w 1714500"/>
              <a:gd name="connsiteY30" fmla="*/ 381197 h 1958519"/>
              <a:gd name="connsiteX31" fmla="*/ 1495323 w 1714500"/>
              <a:gd name="connsiteY31" fmla="*/ 375933 h 1958519"/>
              <a:gd name="connsiteX32" fmla="*/ 1595437 w 1714500"/>
              <a:gd name="connsiteY32" fmla="*/ 371475 h 1958519"/>
              <a:gd name="connsiteX33" fmla="*/ 1657350 w 1714500"/>
              <a:gd name="connsiteY33" fmla="*/ 357187 h 1958519"/>
              <a:gd name="connsiteX34" fmla="*/ 1700212 w 1714500"/>
              <a:gd name="connsiteY34" fmla="*/ 780657 h 1958519"/>
              <a:gd name="connsiteX35" fmla="*/ 1595437 w 1714500"/>
              <a:gd name="connsiteY35" fmla="*/ 709465 h 1958519"/>
              <a:gd name="connsiteX36" fmla="*/ 1457325 w 1714500"/>
              <a:gd name="connsiteY36" fmla="*/ 700087 h 1958519"/>
              <a:gd name="connsiteX37" fmla="*/ 1457325 w 1714500"/>
              <a:gd name="connsiteY37" fmla="*/ 700087 h 1958519"/>
              <a:gd name="connsiteX38" fmla="*/ 1338262 w 1714500"/>
              <a:gd name="connsiteY38" fmla="*/ 757237 h 1958519"/>
              <a:gd name="connsiteX39" fmla="*/ 1257300 w 1714500"/>
              <a:gd name="connsiteY39" fmla="*/ 852487 h 1958519"/>
              <a:gd name="connsiteX40" fmla="*/ 1257447 w 1714500"/>
              <a:gd name="connsiteY40" fmla="*/ 971550 h 1958519"/>
              <a:gd name="connsiteX41" fmla="*/ 1267021 w 1714500"/>
              <a:gd name="connsiteY41" fmla="*/ 1038273 h 1958519"/>
              <a:gd name="connsiteX42" fmla="*/ 1282202 w 1714500"/>
              <a:gd name="connsiteY42" fmla="*/ 1069924 h 1958519"/>
              <a:gd name="connsiteX43" fmla="*/ 1314450 w 1714500"/>
              <a:gd name="connsiteY43" fmla="*/ 1104703 h 1958519"/>
              <a:gd name="connsiteX44" fmla="*/ 1361879 w 1714500"/>
              <a:gd name="connsiteY44" fmla="*/ 1138286 h 1958519"/>
              <a:gd name="connsiteX45" fmla="*/ 1433512 w 1714500"/>
              <a:gd name="connsiteY45" fmla="*/ 1176337 h 1958519"/>
              <a:gd name="connsiteX46" fmla="*/ 1395412 w 1714500"/>
              <a:gd name="connsiteY46" fmla="*/ 1147762 h 1958519"/>
              <a:gd name="connsiteX47" fmla="*/ 1409463 w 1714500"/>
              <a:gd name="connsiteY47" fmla="*/ 1168906 h 1958519"/>
              <a:gd name="connsiteX48" fmla="*/ 1519237 w 1714500"/>
              <a:gd name="connsiteY48" fmla="*/ 1181100 h 1958519"/>
              <a:gd name="connsiteX49" fmla="*/ 1484878 w 1714500"/>
              <a:gd name="connsiteY49" fmla="*/ 1178332 h 1958519"/>
              <a:gd name="connsiteX50" fmla="*/ 1585912 w 1714500"/>
              <a:gd name="connsiteY50" fmla="*/ 1162295 h 1958519"/>
              <a:gd name="connsiteX51" fmla="*/ 1628775 w 1714500"/>
              <a:gd name="connsiteY51" fmla="*/ 1143000 h 1958519"/>
              <a:gd name="connsiteX52" fmla="*/ 1714500 w 1714500"/>
              <a:gd name="connsiteY52" fmla="*/ 1100137 h 1958519"/>
              <a:gd name="connsiteX53" fmla="*/ 1695450 w 1714500"/>
              <a:gd name="connsiteY53" fmla="*/ 1185862 h 1958519"/>
              <a:gd name="connsiteX54" fmla="*/ 1671637 w 1714500"/>
              <a:gd name="connsiteY54" fmla="*/ 1314450 h 1958519"/>
              <a:gd name="connsiteX55" fmla="*/ 1671637 w 1714500"/>
              <a:gd name="connsiteY55" fmla="*/ 1314450 h 1958519"/>
              <a:gd name="connsiteX56" fmla="*/ 1657350 w 1714500"/>
              <a:gd name="connsiteY56" fmla="*/ 1559580 h 1958519"/>
              <a:gd name="connsiteX57" fmla="*/ 1668989 w 1714500"/>
              <a:gd name="connsiteY57" fmla="*/ 1361156 h 1958519"/>
              <a:gd name="connsiteX58" fmla="*/ 1666422 w 1714500"/>
              <a:gd name="connsiteY58" fmla="*/ 1548474 h 1958519"/>
              <a:gd name="connsiteX59" fmla="*/ 1671637 w 1714500"/>
              <a:gd name="connsiteY59" fmla="*/ 1600200 h 1958519"/>
              <a:gd name="connsiteX60" fmla="*/ 1557565 w 1714500"/>
              <a:gd name="connsiteY60" fmla="*/ 1572325 h 1958519"/>
              <a:gd name="connsiteX61" fmla="*/ 1374770 w 1714500"/>
              <a:gd name="connsiteY61" fmla="*/ 1526280 h 1958519"/>
              <a:gd name="connsiteX62" fmla="*/ 1263408 w 1714500"/>
              <a:gd name="connsiteY62" fmla="*/ 1489989 h 1958519"/>
              <a:gd name="connsiteX63" fmla="*/ 1227305 w 1714500"/>
              <a:gd name="connsiteY63" fmla="*/ 1480376 h 1958519"/>
              <a:gd name="connsiteX64" fmla="*/ 1090612 w 1714500"/>
              <a:gd name="connsiteY64" fmla="*/ 1472993 h 1958519"/>
              <a:gd name="connsiteX65" fmla="*/ 954236 w 1714500"/>
              <a:gd name="connsiteY65" fmla="*/ 1500166 h 1958519"/>
              <a:gd name="connsiteX66" fmla="*/ 975760 w 1714500"/>
              <a:gd name="connsiteY66" fmla="*/ 1514368 h 1958519"/>
              <a:gd name="connsiteX67" fmla="*/ 1055288 w 1714500"/>
              <a:gd name="connsiteY67" fmla="*/ 1612222 h 1958519"/>
              <a:gd name="connsiteX68" fmla="*/ 1068056 w 1714500"/>
              <a:gd name="connsiteY68" fmla="*/ 1670452 h 1958519"/>
              <a:gd name="connsiteX69" fmla="*/ 1071789 w 1714500"/>
              <a:gd name="connsiteY69" fmla="*/ 1757362 h 1958519"/>
              <a:gd name="connsiteX70" fmla="*/ 1038225 w 1714500"/>
              <a:gd name="connsiteY70" fmla="*/ 1847850 h 1958519"/>
              <a:gd name="connsiteX71" fmla="*/ 971550 w 1714500"/>
              <a:gd name="connsiteY71" fmla="*/ 1909762 h 1958519"/>
              <a:gd name="connsiteX72" fmla="*/ 923925 w 1714500"/>
              <a:gd name="connsiteY72" fmla="*/ 1924050 h 1958519"/>
              <a:gd name="connsiteX73" fmla="*/ 879738 w 1714500"/>
              <a:gd name="connsiteY73" fmla="*/ 1941113 h 1958519"/>
              <a:gd name="connsiteX74" fmla="*/ 854533 w 1714500"/>
              <a:gd name="connsiteY74" fmla="*/ 1958519 h 1958519"/>
              <a:gd name="connsiteX75" fmla="*/ 757237 w 1714500"/>
              <a:gd name="connsiteY75" fmla="*/ 1934421 h 1958519"/>
              <a:gd name="connsiteX76" fmla="*/ 806443 w 1714500"/>
              <a:gd name="connsiteY76" fmla="*/ 1954116 h 1958519"/>
              <a:gd name="connsiteX77" fmla="*/ 713014 w 1714500"/>
              <a:gd name="connsiteY77" fmla="*/ 1922422 h 1958519"/>
              <a:gd name="connsiteX78" fmla="*/ 672712 w 1714500"/>
              <a:gd name="connsiteY78" fmla="*/ 1918916 h 1958519"/>
              <a:gd name="connsiteX79" fmla="*/ 656230 w 1714500"/>
              <a:gd name="connsiteY79" fmla="*/ 1908682 h 1958519"/>
              <a:gd name="connsiteX80" fmla="*/ 600796 w 1714500"/>
              <a:gd name="connsiteY80" fmla="*/ 1844566 h 1958519"/>
              <a:gd name="connsiteX81" fmla="*/ 555227 w 1714500"/>
              <a:gd name="connsiteY81" fmla="*/ 1733102 h 1958519"/>
              <a:gd name="connsiteX82" fmla="*/ 576245 w 1714500"/>
              <a:gd name="connsiteY82" fmla="*/ 1796825 h 1958519"/>
              <a:gd name="connsiteX83" fmla="*/ 563401 w 1714500"/>
              <a:gd name="connsiteY83" fmla="*/ 1650985 h 1958519"/>
              <a:gd name="connsiteX84" fmla="*/ 585787 w 1714500"/>
              <a:gd name="connsiteY84" fmla="*/ 1585912 h 1958519"/>
              <a:gd name="connsiteX85" fmla="*/ 600075 w 1714500"/>
              <a:gd name="connsiteY85" fmla="*/ 1514475 h 1958519"/>
              <a:gd name="connsiteX86" fmla="*/ 474982 w 1714500"/>
              <a:gd name="connsiteY86" fmla="*/ 1524298 h 1958519"/>
              <a:gd name="connsiteX87" fmla="*/ 400901 w 1714500"/>
              <a:gd name="connsiteY87" fmla="*/ 1504841 h 1958519"/>
              <a:gd name="connsiteX88" fmla="*/ 276323 w 1714500"/>
              <a:gd name="connsiteY88" fmla="*/ 1514770 h 1958519"/>
              <a:gd name="connsiteX89" fmla="*/ 190598 w 1714500"/>
              <a:gd name="connsiteY89" fmla="*/ 1528910 h 1958519"/>
              <a:gd name="connsiteX90" fmla="*/ 100012 w 1714500"/>
              <a:gd name="connsiteY90" fmla="*/ 1571625 h 1958519"/>
              <a:gd name="connsiteX91" fmla="*/ 57150 w 1714500"/>
              <a:gd name="connsiteY91" fmla="*/ 1600200 h 1958519"/>
              <a:gd name="connsiteX92" fmla="*/ 0 w 1714500"/>
              <a:gd name="connsiteY92" fmla="*/ 1628775 h 1958519"/>
              <a:gd name="connsiteX93" fmla="*/ 14287 w 1714500"/>
              <a:gd name="connsiteY93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57275 w 1714500"/>
              <a:gd name="connsiteY21" fmla="*/ 2857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16552 w 1714500"/>
              <a:gd name="connsiteY25" fmla="*/ 409610 h 1958519"/>
              <a:gd name="connsiteX26" fmla="*/ 1099833 w 1714500"/>
              <a:gd name="connsiteY26" fmla="*/ 419505 h 1958519"/>
              <a:gd name="connsiteX27" fmla="*/ 1144711 w 1714500"/>
              <a:gd name="connsiteY27" fmla="*/ 414962 h 1958519"/>
              <a:gd name="connsiteX28" fmla="*/ 1262771 w 1714500"/>
              <a:gd name="connsiteY28" fmla="*/ 395490 h 1958519"/>
              <a:gd name="connsiteX29" fmla="*/ 1343025 w 1714500"/>
              <a:gd name="connsiteY29" fmla="*/ 400050 h 1958519"/>
              <a:gd name="connsiteX30" fmla="*/ 1428603 w 1714500"/>
              <a:gd name="connsiteY30" fmla="*/ 381197 h 1958519"/>
              <a:gd name="connsiteX31" fmla="*/ 1495323 w 1714500"/>
              <a:gd name="connsiteY31" fmla="*/ 375933 h 1958519"/>
              <a:gd name="connsiteX32" fmla="*/ 1595437 w 1714500"/>
              <a:gd name="connsiteY32" fmla="*/ 371475 h 1958519"/>
              <a:gd name="connsiteX33" fmla="*/ 1657350 w 1714500"/>
              <a:gd name="connsiteY33" fmla="*/ 357187 h 1958519"/>
              <a:gd name="connsiteX34" fmla="*/ 1700212 w 1714500"/>
              <a:gd name="connsiteY34" fmla="*/ 780657 h 1958519"/>
              <a:gd name="connsiteX35" fmla="*/ 1595437 w 1714500"/>
              <a:gd name="connsiteY35" fmla="*/ 709465 h 1958519"/>
              <a:gd name="connsiteX36" fmla="*/ 1457325 w 1714500"/>
              <a:gd name="connsiteY36" fmla="*/ 700087 h 1958519"/>
              <a:gd name="connsiteX37" fmla="*/ 1457325 w 1714500"/>
              <a:gd name="connsiteY37" fmla="*/ 700087 h 1958519"/>
              <a:gd name="connsiteX38" fmla="*/ 1338262 w 1714500"/>
              <a:gd name="connsiteY38" fmla="*/ 757237 h 1958519"/>
              <a:gd name="connsiteX39" fmla="*/ 1257300 w 1714500"/>
              <a:gd name="connsiteY39" fmla="*/ 852487 h 1958519"/>
              <a:gd name="connsiteX40" fmla="*/ 1257447 w 1714500"/>
              <a:gd name="connsiteY40" fmla="*/ 971550 h 1958519"/>
              <a:gd name="connsiteX41" fmla="*/ 1267021 w 1714500"/>
              <a:gd name="connsiteY41" fmla="*/ 1038273 h 1958519"/>
              <a:gd name="connsiteX42" fmla="*/ 1282202 w 1714500"/>
              <a:gd name="connsiteY42" fmla="*/ 1069924 h 1958519"/>
              <a:gd name="connsiteX43" fmla="*/ 1314450 w 1714500"/>
              <a:gd name="connsiteY43" fmla="*/ 1104703 h 1958519"/>
              <a:gd name="connsiteX44" fmla="*/ 1361879 w 1714500"/>
              <a:gd name="connsiteY44" fmla="*/ 1138286 h 1958519"/>
              <a:gd name="connsiteX45" fmla="*/ 1433512 w 1714500"/>
              <a:gd name="connsiteY45" fmla="*/ 1176337 h 1958519"/>
              <a:gd name="connsiteX46" fmla="*/ 1395412 w 1714500"/>
              <a:gd name="connsiteY46" fmla="*/ 1147762 h 1958519"/>
              <a:gd name="connsiteX47" fmla="*/ 1409463 w 1714500"/>
              <a:gd name="connsiteY47" fmla="*/ 1168906 h 1958519"/>
              <a:gd name="connsiteX48" fmla="*/ 1519237 w 1714500"/>
              <a:gd name="connsiteY48" fmla="*/ 1181100 h 1958519"/>
              <a:gd name="connsiteX49" fmla="*/ 1484878 w 1714500"/>
              <a:gd name="connsiteY49" fmla="*/ 1178332 h 1958519"/>
              <a:gd name="connsiteX50" fmla="*/ 1585912 w 1714500"/>
              <a:gd name="connsiteY50" fmla="*/ 1162295 h 1958519"/>
              <a:gd name="connsiteX51" fmla="*/ 1628775 w 1714500"/>
              <a:gd name="connsiteY51" fmla="*/ 1143000 h 1958519"/>
              <a:gd name="connsiteX52" fmla="*/ 1714500 w 1714500"/>
              <a:gd name="connsiteY52" fmla="*/ 1100137 h 1958519"/>
              <a:gd name="connsiteX53" fmla="*/ 1695450 w 1714500"/>
              <a:gd name="connsiteY53" fmla="*/ 1185862 h 1958519"/>
              <a:gd name="connsiteX54" fmla="*/ 1671637 w 1714500"/>
              <a:gd name="connsiteY54" fmla="*/ 1314450 h 1958519"/>
              <a:gd name="connsiteX55" fmla="*/ 1671637 w 1714500"/>
              <a:gd name="connsiteY55" fmla="*/ 1314450 h 1958519"/>
              <a:gd name="connsiteX56" fmla="*/ 1657350 w 1714500"/>
              <a:gd name="connsiteY56" fmla="*/ 1559580 h 1958519"/>
              <a:gd name="connsiteX57" fmla="*/ 1668989 w 1714500"/>
              <a:gd name="connsiteY57" fmla="*/ 1361156 h 1958519"/>
              <a:gd name="connsiteX58" fmla="*/ 1666422 w 1714500"/>
              <a:gd name="connsiteY58" fmla="*/ 1548474 h 1958519"/>
              <a:gd name="connsiteX59" fmla="*/ 1671637 w 1714500"/>
              <a:gd name="connsiteY59" fmla="*/ 1600200 h 1958519"/>
              <a:gd name="connsiteX60" fmla="*/ 1557565 w 1714500"/>
              <a:gd name="connsiteY60" fmla="*/ 1572325 h 1958519"/>
              <a:gd name="connsiteX61" fmla="*/ 1374770 w 1714500"/>
              <a:gd name="connsiteY61" fmla="*/ 1526280 h 1958519"/>
              <a:gd name="connsiteX62" fmla="*/ 1263408 w 1714500"/>
              <a:gd name="connsiteY62" fmla="*/ 1489989 h 1958519"/>
              <a:gd name="connsiteX63" fmla="*/ 1227305 w 1714500"/>
              <a:gd name="connsiteY63" fmla="*/ 1480376 h 1958519"/>
              <a:gd name="connsiteX64" fmla="*/ 1090612 w 1714500"/>
              <a:gd name="connsiteY64" fmla="*/ 1472993 h 1958519"/>
              <a:gd name="connsiteX65" fmla="*/ 954236 w 1714500"/>
              <a:gd name="connsiteY65" fmla="*/ 1500166 h 1958519"/>
              <a:gd name="connsiteX66" fmla="*/ 975760 w 1714500"/>
              <a:gd name="connsiteY66" fmla="*/ 1514368 h 1958519"/>
              <a:gd name="connsiteX67" fmla="*/ 1055288 w 1714500"/>
              <a:gd name="connsiteY67" fmla="*/ 1612222 h 1958519"/>
              <a:gd name="connsiteX68" fmla="*/ 1068056 w 1714500"/>
              <a:gd name="connsiteY68" fmla="*/ 1670452 h 1958519"/>
              <a:gd name="connsiteX69" fmla="*/ 1071789 w 1714500"/>
              <a:gd name="connsiteY69" fmla="*/ 1757362 h 1958519"/>
              <a:gd name="connsiteX70" fmla="*/ 1038225 w 1714500"/>
              <a:gd name="connsiteY70" fmla="*/ 1847850 h 1958519"/>
              <a:gd name="connsiteX71" fmla="*/ 971550 w 1714500"/>
              <a:gd name="connsiteY71" fmla="*/ 1909762 h 1958519"/>
              <a:gd name="connsiteX72" fmla="*/ 923925 w 1714500"/>
              <a:gd name="connsiteY72" fmla="*/ 1924050 h 1958519"/>
              <a:gd name="connsiteX73" fmla="*/ 879738 w 1714500"/>
              <a:gd name="connsiteY73" fmla="*/ 1941113 h 1958519"/>
              <a:gd name="connsiteX74" fmla="*/ 854533 w 1714500"/>
              <a:gd name="connsiteY74" fmla="*/ 1958519 h 1958519"/>
              <a:gd name="connsiteX75" fmla="*/ 757237 w 1714500"/>
              <a:gd name="connsiteY75" fmla="*/ 1934421 h 1958519"/>
              <a:gd name="connsiteX76" fmla="*/ 806443 w 1714500"/>
              <a:gd name="connsiteY76" fmla="*/ 1954116 h 1958519"/>
              <a:gd name="connsiteX77" fmla="*/ 713014 w 1714500"/>
              <a:gd name="connsiteY77" fmla="*/ 1922422 h 1958519"/>
              <a:gd name="connsiteX78" fmla="*/ 672712 w 1714500"/>
              <a:gd name="connsiteY78" fmla="*/ 1918916 h 1958519"/>
              <a:gd name="connsiteX79" fmla="*/ 656230 w 1714500"/>
              <a:gd name="connsiteY79" fmla="*/ 1908682 h 1958519"/>
              <a:gd name="connsiteX80" fmla="*/ 600796 w 1714500"/>
              <a:gd name="connsiteY80" fmla="*/ 1844566 h 1958519"/>
              <a:gd name="connsiteX81" fmla="*/ 555227 w 1714500"/>
              <a:gd name="connsiteY81" fmla="*/ 1733102 h 1958519"/>
              <a:gd name="connsiteX82" fmla="*/ 576245 w 1714500"/>
              <a:gd name="connsiteY82" fmla="*/ 1796825 h 1958519"/>
              <a:gd name="connsiteX83" fmla="*/ 563401 w 1714500"/>
              <a:gd name="connsiteY83" fmla="*/ 1650985 h 1958519"/>
              <a:gd name="connsiteX84" fmla="*/ 585787 w 1714500"/>
              <a:gd name="connsiteY84" fmla="*/ 1585912 h 1958519"/>
              <a:gd name="connsiteX85" fmla="*/ 600075 w 1714500"/>
              <a:gd name="connsiteY85" fmla="*/ 1514475 h 1958519"/>
              <a:gd name="connsiteX86" fmla="*/ 474982 w 1714500"/>
              <a:gd name="connsiteY86" fmla="*/ 1524298 h 1958519"/>
              <a:gd name="connsiteX87" fmla="*/ 400901 w 1714500"/>
              <a:gd name="connsiteY87" fmla="*/ 1504841 h 1958519"/>
              <a:gd name="connsiteX88" fmla="*/ 276323 w 1714500"/>
              <a:gd name="connsiteY88" fmla="*/ 1514770 h 1958519"/>
              <a:gd name="connsiteX89" fmla="*/ 190598 w 1714500"/>
              <a:gd name="connsiteY89" fmla="*/ 1528910 h 1958519"/>
              <a:gd name="connsiteX90" fmla="*/ 100012 w 1714500"/>
              <a:gd name="connsiteY90" fmla="*/ 1571625 h 1958519"/>
              <a:gd name="connsiteX91" fmla="*/ 57150 w 1714500"/>
              <a:gd name="connsiteY91" fmla="*/ 1600200 h 1958519"/>
              <a:gd name="connsiteX92" fmla="*/ 0 w 1714500"/>
              <a:gd name="connsiteY92" fmla="*/ 1628775 h 1958519"/>
              <a:gd name="connsiteX93" fmla="*/ 14287 w 1714500"/>
              <a:gd name="connsiteY93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71562 w 1714500"/>
              <a:gd name="connsiteY20" fmla="*/ 242887 h 1958519"/>
              <a:gd name="connsiteX21" fmla="*/ 1070872 w 1714500"/>
              <a:gd name="connsiteY21" fmla="*/ 2823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16552 w 1714500"/>
              <a:gd name="connsiteY25" fmla="*/ 409610 h 1958519"/>
              <a:gd name="connsiteX26" fmla="*/ 1099833 w 1714500"/>
              <a:gd name="connsiteY26" fmla="*/ 419505 h 1958519"/>
              <a:gd name="connsiteX27" fmla="*/ 1144711 w 1714500"/>
              <a:gd name="connsiteY27" fmla="*/ 414962 h 1958519"/>
              <a:gd name="connsiteX28" fmla="*/ 1262771 w 1714500"/>
              <a:gd name="connsiteY28" fmla="*/ 395490 h 1958519"/>
              <a:gd name="connsiteX29" fmla="*/ 1343025 w 1714500"/>
              <a:gd name="connsiteY29" fmla="*/ 400050 h 1958519"/>
              <a:gd name="connsiteX30" fmla="*/ 1428603 w 1714500"/>
              <a:gd name="connsiteY30" fmla="*/ 381197 h 1958519"/>
              <a:gd name="connsiteX31" fmla="*/ 1495323 w 1714500"/>
              <a:gd name="connsiteY31" fmla="*/ 375933 h 1958519"/>
              <a:gd name="connsiteX32" fmla="*/ 1595437 w 1714500"/>
              <a:gd name="connsiteY32" fmla="*/ 371475 h 1958519"/>
              <a:gd name="connsiteX33" fmla="*/ 1657350 w 1714500"/>
              <a:gd name="connsiteY33" fmla="*/ 357187 h 1958519"/>
              <a:gd name="connsiteX34" fmla="*/ 1700212 w 1714500"/>
              <a:gd name="connsiteY34" fmla="*/ 780657 h 1958519"/>
              <a:gd name="connsiteX35" fmla="*/ 1595437 w 1714500"/>
              <a:gd name="connsiteY35" fmla="*/ 709465 h 1958519"/>
              <a:gd name="connsiteX36" fmla="*/ 1457325 w 1714500"/>
              <a:gd name="connsiteY36" fmla="*/ 700087 h 1958519"/>
              <a:gd name="connsiteX37" fmla="*/ 1457325 w 1714500"/>
              <a:gd name="connsiteY37" fmla="*/ 700087 h 1958519"/>
              <a:gd name="connsiteX38" fmla="*/ 1338262 w 1714500"/>
              <a:gd name="connsiteY38" fmla="*/ 757237 h 1958519"/>
              <a:gd name="connsiteX39" fmla="*/ 1257300 w 1714500"/>
              <a:gd name="connsiteY39" fmla="*/ 852487 h 1958519"/>
              <a:gd name="connsiteX40" fmla="*/ 1257447 w 1714500"/>
              <a:gd name="connsiteY40" fmla="*/ 971550 h 1958519"/>
              <a:gd name="connsiteX41" fmla="*/ 1267021 w 1714500"/>
              <a:gd name="connsiteY41" fmla="*/ 1038273 h 1958519"/>
              <a:gd name="connsiteX42" fmla="*/ 1282202 w 1714500"/>
              <a:gd name="connsiteY42" fmla="*/ 1069924 h 1958519"/>
              <a:gd name="connsiteX43" fmla="*/ 1314450 w 1714500"/>
              <a:gd name="connsiteY43" fmla="*/ 1104703 h 1958519"/>
              <a:gd name="connsiteX44" fmla="*/ 1361879 w 1714500"/>
              <a:gd name="connsiteY44" fmla="*/ 1138286 h 1958519"/>
              <a:gd name="connsiteX45" fmla="*/ 1433512 w 1714500"/>
              <a:gd name="connsiteY45" fmla="*/ 1176337 h 1958519"/>
              <a:gd name="connsiteX46" fmla="*/ 1395412 w 1714500"/>
              <a:gd name="connsiteY46" fmla="*/ 1147762 h 1958519"/>
              <a:gd name="connsiteX47" fmla="*/ 1409463 w 1714500"/>
              <a:gd name="connsiteY47" fmla="*/ 1168906 h 1958519"/>
              <a:gd name="connsiteX48" fmla="*/ 1519237 w 1714500"/>
              <a:gd name="connsiteY48" fmla="*/ 1181100 h 1958519"/>
              <a:gd name="connsiteX49" fmla="*/ 1484878 w 1714500"/>
              <a:gd name="connsiteY49" fmla="*/ 1178332 h 1958519"/>
              <a:gd name="connsiteX50" fmla="*/ 1585912 w 1714500"/>
              <a:gd name="connsiteY50" fmla="*/ 1162295 h 1958519"/>
              <a:gd name="connsiteX51" fmla="*/ 1628775 w 1714500"/>
              <a:gd name="connsiteY51" fmla="*/ 1143000 h 1958519"/>
              <a:gd name="connsiteX52" fmla="*/ 1714500 w 1714500"/>
              <a:gd name="connsiteY52" fmla="*/ 1100137 h 1958519"/>
              <a:gd name="connsiteX53" fmla="*/ 1695450 w 1714500"/>
              <a:gd name="connsiteY53" fmla="*/ 1185862 h 1958519"/>
              <a:gd name="connsiteX54" fmla="*/ 1671637 w 1714500"/>
              <a:gd name="connsiteY54" fmla="*/ 1314450 h 1958519"/>
              <a:gd name="connsiteX55" fmla="*/ 1671637 w 1714500"/>
              <a:gd name="connsiteY55" fmla="*/ 1314450 h 1958519"/>
              <a:gd name="connsiteX56" fmla="*/ 1657350 w 1714500"/>
              <a:gd name="connsiteY56" fmla="*/ 1559580 h 1958519"/>
              <a:gd name="connsiteX57" fmla="*/ 1668989 w 1714500"/>
              <a:gd name="connsiteY57" fmla="*/ 1361156 h 1958519"/>
              <a:gd name="connsiteX58" fmla="*/ 1666422 w 1714500"/>
              <a:gd name="connsiteY58" fmla="*/ 1548474 h 1958519"/>
              <a:gd name="connsiteX59" fmla="*/ 1671637 w 1714500"/>
              <a:gd name="connsiteY59" fmla="*/ 1600200 h 1958519"/>
              <a:gd name="connsiteX60" fmla="*/ 1557565 w 1714500"/>
              <a:gd name="connsiteY60" fmla="*/ 1572325 h 1958519"/>
              <a:gd name="connsiteX61" fmla="*/ 1374770 w 1714500"/>
              <a:gd name="connsiteY61" fmla="*/ 1526280 h 1958519"/>
              <a:gd name="connsiteX62" fmla="*/ 1263408 w 1714500"/>
              <a:gd name="connsiteY62" fmla="*/ 1489989 h 1958519"/>
              <a:gd name="connsiteX63" fmla="*/ 1227305 w 1714500"/>
              <a:gd name="connsiteY63" fmla="*/ 1480376 h 1958519"/>
              <a:gd name="connsiteX64" fmla="*/ 1090612 w 1714500"/>
              <a:gd name="connsiteY64" fmla="*/ 1472993 h 1958519"/>
              <a:gd name="connsiteX65" fmla="*/ 954236 w 1714500"/>
              <a:gd name="connsiteY65" fmla="*/ 1500166 h 1958519"/>
              <a:gd name="connsiteX66" fmla="*/ 975760 w 1714500"/>
              <a:gd name="connsiteY66" fmla="*/ 1514368 h 1958519"/>
              <a:gd name="connsiteX67" fmla="*/ 1055288 w 1714500"/>
              <a:gd name="connsiteY67" fmla="*/ 1612222 h 1958519"/>
              <a:gd name="connsiteX68" fmla="*/ 1068056 w 1714500"/>
              <a:gd name="connsiteY68" fmla="*/ 1670452 h 1958519"/>
              <a:gd name="connsiteX69" fmla="*/ 1071789 w 1714500"/>
              <a:gd name="connsiteY69" fmla="*/ 1757362 h 1958519"/>
              <a:gd name="connsiteX70" fmla="*/ 1038225 w 1714500"/>
              <a:gd name="connsiteY70" fmla="*/ 1847850 h 1958519"/>
              <a:gd name="connsiteX71" fmla="*/ 971550 w 1714500"/>
              <a:gd name="connsiteY71" fmla="*/ 1909762 h 1958519"/>
              <a:gd name="connsiteX72" fmla="*/ 923925 w 1714500"/>
              <a:gd name="connsiteY72" fmla="*/ 1924050 h 1958519"/>
              <a:gd name="connsiteX73" fmla="*/ 879738 w 1714500"/>
              <a:gd name="connsiteY73" fmla="*/ 1941113 h 1958519"/>
              <a:gd name="connsiteX74" fmla="*/ 854533 w 1714500"/>
              <a:gd name="connsiteY74" fmla="*/ 1958519 h 1958519"/>
              <a:gd name="connsiteX75" fmla="*/ 757237 w 1714500"/>
              <a:gd name="connsiteY75" fmla="*/ 1934421 h 1958519"/>
              <a:gd name="connsiteX76" fmla="*/ 806443 w 1714500"/>
              <a:gd name="connsiteY76" fmla="*/ 1954116 h 1958519"/>
              <a:gd name="connsiteX77" fmla="*/ 713014 w 1714500"/>
              <a:gd name="connsiteY77" fmla="*/ 1922422 h 1958519"/>
              <a:gd name="connsiteX78" fmla="*/ 672712 w 1714500"/>
              <a:gd name="connsiteY78" fmla="*/ 1918916 h 1958519"/>
              <a:gd name="connsiteX79" fmla="*/ 656230 w 1714500"/>
              <a:gd name="connsiteY79" fmla="*/ 1908682 h 1958519"/>
              <a:gd name="connsiteX80" fmla="*/ 600796 w 1714500"/>
              <a:gd name="connsiteY80" fmla="*/ 1844566 h 1958519"/>
              <a:gd name="connsiteX81" fmla="*/ 555227 w 1714500"/>
              <a:gd name="connsiteY81" fmla="*/ 1733102 h 1958519"/>
              <a:gd name="connsiteX82" fmla="*/ 576245 w 1714500"/>
              <a:gd name="connsiteY82" fmla="*/ 1796825 h 1958519"/>
              <a:gd name="connsiteX83" fmla="*/ 563401 w 1714500"/>
              <a:gd name="connsiteY83" fmla="*/ 1650985 h 1958519"/>
              <a:gd name="connsiteX84" fmla="*/ 585787 w 1714500"/>
              <a:gd name="connsiteY84" fmla="*/ 1585912 h 1958519"/>
              <a:gd name="connsiteX85" fmla="*/ 600075 w 1714500"/>
              <a:gd name="connsiteY85" fmla="*/ 1514475 h 1958519"/>
              <a:gd name="connsiteX86" fmla="*/ 474982 w 1714500"/>
              <a:gd name="connsiteY86" fmla="*/ 1524298 h 1958519"/>
              <a:gd name="connsiteX87" fmla="*/ 400901 w 1714500"/>
              <a:gd name="connsiteY87" fmla="*/ 1504841 h 1958519"/>
              <a:gd name="connsiteX88" fmla="*/ 276323 w 1714500"/>
              <a:gd name="connsiteY88" fmla="*/ 1514770 h 1958519"/>
              <a:gd name="connsiteX89" fmla="*/ 190598 w 1714500"/>
              <a:gd name="connsiteY89" fmla="*/ 1528910 h 1958519"/>
              <a:gd name="connsiteX90" fmla="*/ 100012 w 1714500"/>
              <a:gd name="connsiteY90" fmla="*/ 1571625 h 1958519"/>
              <a:gd name="connsiteX91" fmla="*/ 57150 w 1714500"/>
              <a:gd name="connsiteY91" fmla="*/ 1600200 h 1958519"/>
              <a:gd name="connsiteX92" fmla="*/ 0 w 1714500"/>
              <a:gd name="connsiteY92" fmla="*/ 1628775 h 1958519"/>
              <a:gd name="connsiteX93" fmla="*/ 14287 w 1714500"/>
              <a:gd name="connsiteY93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28700 w 1714500"/>
              <a:gd name="connsiteY18" fmla="*/ 114300 h 1958519"/>
              <a:gd name="connsiteX19" fmla="*/ 1042988 w 1714500"/>
              <a:gd name="connsiteY19" fmla="*/ 128587 h 1958519"/>
              <a:gd name="connsiteX20" fmla="*/ 1068163 w 1714500"/>
              <a:gd name="connsiteY20" fmla="*/ 205495 h 1958519"/>
              <a:gd name="connsiteX21" fmla="*/ 1070872 w 1714500"/>
              <a:gd name="connsiteY21" fmla="*/ 2823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16552 w 1714500"/>
              <a:gd name="connsiteY25" fmla="*/ 409610 h 1958519"/>
              <a:gd name="connsiteX26" fmla="*/ 1099833 w 1714500"/>
              <a:gd name="connsiteY26" fmla="*/ 419505 h 1958519"/>
              <a:gd name="connsiteX27" fmla="*/ 1144711 w 1714500"/>
              <a:gd name="connsiteY27" fmla="*/ 414962 h 1958519"/>
              <a:gd name="connsiteX28" fmla="*/ 1262771 w 1714500"/>
              <a:gd name="connsiteY28" fmla="*/ 395490 h 1958519"/>
              <a:gd name="connsiteX29" fmla="*/ 1343025 w 1714500"/>
              <a:gd name="connsiteY29" fmla="*/ 400050 h 1958519"/>
              <a:gd name="connsiteX30" fmla="*/ 1428603 w 1714500"/>
              <a:gd name="connsiteY30" fmla="*/ 381197 h 1958519"/>
              <a:gd name="connsiteX31" fmla="*/ 1495323 w 1714500"/>
              <a:gd name="connsiteY31" fmla="*/ 375933 h 1958519"/>
              <a:gd name="connsiteX32" fmla="*/ 1595437 w 1714500"/>
              <a:gd name="connsiteY32" fmla="*/ 371475 h 1958519"/>
              <a:gd name="connsiteX33" fmla="*/ 1657350 w 1714500"/>
              <a:gd name="connsiteY33" fmla="*/ 357187 h 1958519"/>
              <a:gd name="connsiteX34" fmla="*/ 1700212 w 1714500"/>
              <a:gd name="connsiteY34" fmla="*/ 780657 h 1958519"/>
              <a:gd name="connsiteX35" fmla="*/ 1595437 w 1714500"/>
              <a:gd name="connsiteY35" fmla="*/ 709465 h 1958519"/>
              <a:gd name="connsiteX36" fmla="*/ 1457325 w 1714500"/>
              <a:gd name="connsiteY36" fmla="*/ 700087 h 1958519"/>
              <a:gd name="connsiteX37" fmla="*/ 1457325 w 1714500"/>
              <a:gd name="connsiteY37" fmla="*/ 700087 h 1958519"/>
              <a:gd name="connsiteX38" fmla="*/ 1338262 w 1714500"/>
              <a:gd name="connsiteY38" fmla="*/ 757237 h 1958519"/>
              <a:gd name="connsiteX39" fmla="*/ 1257300 w 1714500"/>
              <a:gd name="connsiteY39" fmla="*/ 852487 h 1958519"/>
              <a:gd name="connsiteX40" fmla="*/ 1257447 w 1714500"/>
              <a:gd name="connsiteY40" fmla="*/ 971550 h 1958519"/>
              <a:gd name="connsiteX41" fmla="*/ 1267021 w 1714500"/>
              <a:gd name="connsiteY41" fmla="*/ 1038273 h 1958519"/>
              <a:gd name="connsiteX42" fmla="*/ 1282202 w 1714500"/>
              <a:gd name="connsiteY42" fmla="*/ 1069924 h 1958519"/>
              <a:gd name="connsiteX43" fmla="*/ 1314450 w 1714500"/>
              <a:gd name="connsiteY43" fmla="*/ 1104703 h 1958519"/>
              <a:gd name="connsiteX44" fmla="*/ 1361879 w 1714500"/>
              <a:gd name="connsiteY44" fmla="*/ 1138286 h 1958519"/>
              <a:gd name="connsiteX45" fmla="*/ 1433512 w 1714500"/>
              <a:gd name="connsiteY45" fmla="*/ 1176337 h 1958519"/>
              <a:gd name="connsiteX46" fmla="*/ 1395412 w 1714500"/>
              <a:gd name="connsiteY46" fmla="*/ 1147762 h 1958519"/>
              <a:gd name="connsiteX47" fmla="*/ 1409463 w 1714500"/>
              <a:gd name="connsiteY47" fmla="*/ 1168906 h 1958519"/>
              <a:gd name="connsiteX48" fmla="*/ 1519237 w 1714500"/>
              <a:gd name="connsiteY48" fmla="*/ 1181100 h 1958519"/>
              <a:gd name="connsiteX49" fmla="*/ 1484878 w 1714500"/>
              <a:gd name="connsiteY49" fmla="*/ 1178332 h 1958519"/>
              <a:gd name="connsiteX50" fmla="*/ 1585912 w 1714500"/>
              <a:gd name="connsiteY50" fmla="*/ 1162295 h 1958519"/>
              <a:gd name="connsiteX51" fmla="*/ 1628775 w 1714500"/>
              <a:gd name="connsiteY51" fmla="*/ 1143000 h 1958519"/>
              <a:gd name="connsiteX52" fmla="*/ 1714500 w 1714500"/>
              <a:gd name="connsiteY52" fmla="*/ 1100137 h 1958519"/>
              <a:gd name="connsiteX53" fmla="*/ 1695450 w 1714500"/>
              <a:gd name="connsiteY53" fmla="*/ 1185862 h 1958519"/>
              <a:gd name="connsiteX54" fmla="*/ 1671637 w 1714500"/>
              <a:gd name="connsiteY54" fmla="*/ 1314450 h 1958519"/>
              <a:gd name="connsiteX55" fmla="*/ 1671637 w 1714500"/>
              <a:gd name="connsiteY55" fmla="*/ 1314450 h 1958519"/>
              <a:gd name="connsiteX56" fmla="*/ 1657350 w 1714500"/>
              <a:gd name="connsiteY56" fmla="*/ 1559580 h 1958519"/>
              <a:gd name="connsiteX57" fmla="*/ 1668989 w 1714500"/>
              <a:gd name="connsiteY57" fmla="*/ 1361156 h 1958519"/>
              <a:gd name="connsiteX58" fmla="*/ 1666422 w 1714500"/>
              <a:gd name="connsiteY58" fmla="*/ 1548474 h 1958519"/>
              <a:gd name="connsiteX59" fmla="*/ 1671637 w 1714500"/>
              <a:gd name="connsiteY59" fmla="*/ 1600200 h 1958519"/>
              <a:gd name="connsiteX60" fmla="*/ 1557565 w 1714500"/>
              <a:gd name="connsiteY60" fmla="*/ 1572325 h 1958519"/>
              <a:gd name="connsiteX61" fmla="*/ 1374770 w 1714500"/>
              <a:gd name="connsiteY61" fmla="*/ 1526280 h 1958519"/>
              <a:gd name="connsiteX62" fmla="*/ 1263408 w 1714500"/>
              <a:gd name="connsiteY62" fmla="*/ 1489989 h 1958519"/>
              <a:gd name="connsiteX63" fmla="*/ 1227305 w 1714500"/>
              <a:gd name="connsiteY63" fmla="*/ 1480376 h 1958519"/>
              <a:gd name="connsiteX64" fmla="*/ 1090612 w 1714500"/>
              <a:gd name="connsiteY64" fmla="*/ 1472993 h 1958519"/>
              <a:gd name="connsiteX65" fmla="*/ 954236 w 1714500"/>
              <a:gd name="connsiteY65" fmla="*/ 1500166 h 1958519"/>
              <a:gd name="connsiteX66" fmla="*/ 975760 w 1714500"/>
              <a:gd name="connsiteY66" fmla="*/ 1514368 h 1958519"/>
              <a:gd name="connsiteX67" fmla="*/ 1055288 w 1714500"/>
              <a:gd name="connsiteY67" fmla="*/ 1612222 h 1958519"/>
              <a:gd name="connsiteX68" fmla="*/ 1068056 w 1714500"/>
              <a:gd name="connsiteY68" fmla="*/ 1670452 h 1958519"/>
              <a:gd name="connsiteX69" fmla="*/ 1071789 w 1714500"/>
              <a:gd name="connsiteY69" fmla="*/ 1757362 h 1958519"/>
              <a:gd name="connsiteX70" fmla="*/ 1038225 w 1714500"/>
              <a:gd name="connsiteY70" fmla="*/ 1847850 h 1958519"/>
              <a:gd name="connsiteX71" fmla="*/ 971550 w 1714500"/>
              <a:gd name="connsiteY71" fmla="*/ 1909762 h 1958519"/>
              <a:gd name="connsiteX72" fmla="*/ 923925 w 1714500"/>
              <a:gd name="connsiteY72" fmla="*/ 1924050 h 1958519"/>
              <a:gd name="connsiteX73" fmla="*/ 879738 w 1714500"/>
              <a:gd name="connsiteY73" fmla="*/ 1941113 h 1958519"/>
              <a:gd name="connsiteX74" fmla="*/ 854533 w 1714500"/>
              <a:gd name="connsiteY74" fmla="*/ 1958519 h 1958519"/>
              <a:gd name="connsiteX75" fmla="*/ 757237 w 1714500"/>
              <a:gd name="connsiteY75" fmla="*/ 1934421 h 1958519"/>
              <a:gd name="connsiteX76" fmla="*/ 806443 w 1714500"/>
              <a:gd name="connsiteY76" fmla="*/ 1954116 h 1958519"/>
              <a:gd name="connsiteX77" fmla="*/ 713014 w 1714500"/>
              <a:gd name="connsiteY77" fmla="*/ 1922422 h 1958519"/>
              <a:gd name="connsiteX78" fmla="*/ 672712 w 1714500"/>
              <a:gd name="connsiteY78" fmla="*/ 1918916 h 1958519"/>
              <a:gd name="connsiteX79" fmla="*/ 656230 w 1714500"/>
              <a:gd name="connsiteY79" fmla="*/ 1908682 h 1958519"/>
              <a:gd name="connsiteX80" fmla="*/ 600796 w 1714500"/>
              <a:gd name="connsiteY80" fmla="*/ 1844566 h 1958519"/>
              <a:gd name="connsiteX81" fmla="*/ 555227 w 1714500"/>
              <a:gd name="connsiteY81" fmla="*/ 1733102 h 1958519"/>
              <a:gd name="connsiteX82" fmla="*/ 576245 w 1714500"/>
              <a:gd name="connsiteY82" fmla="*/ 1796825 h 1958519"/>
              <a:gd name="connsiteX83" fmla="*/ 563401 w 1714500"/>
              <a:gd name="connsiteY83" fmla="*/ 1650985 h 1958519"/>
              <a:gd name="connsiteX84" fmla="*/ 585787 w 1714500"/>
              <a:gd name="connsiteY84" fmla="*/ 1585912 h 1958519"/>
              <a:gd name="connsiteX85" fmla="*/ 600075 w 1714500"/>
              <a:gd name="connsiteY85" fmla="*/ 1514475 h 1958519"/>
              <a:gd name="connsiteX86" fmla="*/ 474982 w 1714500"/>
              <a:gd name="connsiteY86" fmla="*/ 1524298 h 1958519"/>
              <a:gd name="connsiteX87" fmla="*/ 400901 w 1714500"/>
              <a:gd name="connsiteY87" fmla="*/ 1504841 h 1958519"/>
              <a:gd name="connsiteX88" fmla="*/ 276323 w 1714500"/>
              <a:gd name="connsiteY88" fmla="*/ 1514770 h 1958519"/>
              <a:gd name="connsiteX89" fmla="*/ 190598 w 1714500"/>
              <a:gd name="connsiteY89" fmla="*/ 1528910 h 1958519"/>
              <a:gd name="connsiteX90" fmla="*/ 100012 w 1714500"/>
              <a:gd name="connsiteY90" fmla="*/ 1571625 h 1958519"/>
              <a:gd name="connsiteX91" fmla="*/ 57150 w 1714500"/>
              <a:gd name="connsiteY91" fmla="*/ 1600200 h 1958519"/>
              <a:gd name="connsiteX92" fmla="*/ 0 w 1714500"/>
              <a:gd name="connsiteY92" fmla="*/ 1628775 h 1958519"/>
              <a:gd name="connsiteX93" fmla="*/ 14287 w 1714500"/>
              <a:gd name="connsiteY93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8650 w 1714500"/>
              <a:gd name="connsiteY11" fmla="*/ 71437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15103 w 1714500"/>
              <a:gd name="connsiteY18" fmla="*/ 80308 h 1958519"/>
              <a:gd name="connsiteX19" fmla="*/ 1042988 w 1714500"/>
              <a:gd name="connsiteY19" fmla="*/ 128587 h 1958519"/>
              <a:gd name="connsiteX20" fmla="*/ 1068163 w 1714500"/>
              <a:gd name="connsiteY20" fmla="*/ 205495 h 1958519"/>
              <a:gd name="connsiteX21" fmla="*/ 1070872 w 1714500"/>
              <a:gd name="connsiteY21" fmla="*/ 2823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16552 w 1714500"/>
              <a:gd name="connsiteY25" fmla="*/ 409610 h 1958519"/>
              <a:gd name="connsiteX26" fmla="*/ 1099833 w 1714500"/>
              <a:gd name="connsiteY26" fmla="*/ 419505 h 1958519"/>
              <a:gd name="connsiteX27" fmla="*/ 1144711 w 1714500"/>
              <a:gd name="connsiteY27" fmla="*/ 414962 h 1958519"/>
              <a:gd name="connsiteX28" fmla="*/ 1262771 w 1714500"/>
              <a:gd name="connsiteY28" fmla="*/ 395490 h 1958519"/>
              <a:gd name="connsiteX29" fmla="*/ 1343025 w 1714500"/>
              <a:gd name="connsiteY29" fmla="*/ 400050 h 1958519"/>
              <a:gd name="connsiteX30" fmla="*/ 1428603 w 1714500"/>
              <a:gd name="connsiteY30" fmla="*/ 381197 h 1958519"/>
              <a:gd name="connsiteX31" fmla="*/ 1495323 w 1714500"/>
              <a:gd name="connsiteY31" fmla="*/ 375933 h 1958519"/>
              <a:gd name="connsiteX32" fmla="*/ 1595437 w 1714500"/>
              <a:gd name="connsiteY32" fmla="*/ 371475 h 1958519"/>
              <a:gd name="connsiteX33" fmla="*/ 1657350 w 1714500"/>
              <a:gd name="connsiteY33" fmla="*/ 357187 h 1958519"/>
              <a:gd name="connsiteX34" fmla="*/ 1700212 w 1714500"/>
              <a:gd name="connsiteY34" fmla="*/ 780657 h 1958519"/>
              <a:gd name="connsiteX35" fmla="*/ 1595437 w 1714500"/>
              <a:gd name="connsiteY35" fmla="*/ 709465 h 1958519"/>
              <a:gd name="connsiteX36" fmla="*/ 1457325 w 1714500"/>
              <a:gd name="connsiteY36" fmla="*/ 700087 h 1958519"/>
              <a:gd name="connsiteX37" fmla="*/ 1457325 w 1714500"/>
              <a:gd name="connsiteY37" fmla="*/ 700087 h 1958519"/>
              <a:gd name="connsiteX38" fmla="*/ 1338262 w 1714500"/>
              <a:gd name="connsiteY38" fmla="*/ 757237 h 1958519"/>
              <a:gd name="connsiteX39" fmla="*/ 1257300 w 1714500"/>
              <a:gd name="connsiteY39" fmla="*/ 852487 h 1958519"/>
              <a:gd name="connsiteX40" fmla="*/ 1257447 w 1714500"/>
              <a:gd name="connsiteY40" fmla="*/ 971550 h 1958519"/>
              <a:gd name="connsiteX41" fmla="*/ 1267021 w 1714500"/>
              <a:gd name="connsiteY41" fmla="*/ 1038273 h 1958519"/>
              <a:gd name="connsiteX42" fmla="*/ 1282202 w 1714500"/>
              <a:gd name="connsiteY42" fmla="*/ 1069924 h 1958519"/>
              <a:gd name="connsiteX43" fmla="*/ 1314450 w 1714500"/>
              <a:gd name="connsiteY43" fmla="*/ 1104703 h 1958519"/>
              <a:gd name="connsiteX44" fmla="*/ 1361879 w 1714500"/>
              <a:gd name="connsiteY44" fmla="*/ 1138286 h 1958519"/>
              <a:gd name="connsiteX45" fmla="*/ 1433512 w 1714500"/>
              <a:gd name="connsiteY45" fmla="*/ 1176337 h 1958519"/>
              <a:gd name="connsiteX46" fmla="*/ 1395412 w 1714500"/>
              <a:gd name="connsiteY46" fmla="*/ 1147762 h 1958519"/>
              <a:gd name="connsiteX47" fmla="*/ 1409463 w 1714500"/>
              <a:gd name="connsiteY47" fmla="*/ 1168906 h 1958519"/>
              <a:gd name="connsiteX48" fmla="*/ 1519237 w 1714500"/>
              <a:gd name="connsiteY48" fmla="*/ 1181100 h 1958519"/>
              <a:gd name="connsiteX49" fmla="*/ 1484878 w 1714500"/>
              <a:gd name="connsiteY49" fmla="*/ 1178332 h 1958519"/>
              <a:gd name="connsiteX50" fmla="*/ 1585912 w 1714500"/>
              <a:gd name="connsiteY50" fmla="*/ 1162295 h 1958519"/>
              <a:gd name="connsiteX51" fmla="*/ 1628775 w 1714500"/>
              <a:gd name="connsiteY51" fmla="*/ 1143000 h 1958519"/>
              <a:gd name="connsiteX52" fmla="*/ 1714500 w 1714500"/>
              <a:gd name="connsiteY52" fmla="*/ 1100137 h 1958519"/>
              <a:gd name="connsiteX53" fmla="*/ 1695450 w 1714500"/>
              <a:gd name="connsiteY53" fmla="*/ 1185862 h 1958519"/>
              <a:gd name="connsiteX54" fmla="*/ 1671637 w 1714500"/>
              <a:gd name="connsiteY54" fmla="*/ 1314450 h 1958519"/>
              <a:gd name="connsiteX55" fmla="*/ 1671637 w 1714500"/>
              <a:gd name="connsiteY55" fmla="*/ 1314450 h 1958519"/>
              <a:gd name="connsiteX56" fmla="*/ 1657350 w 1714500"/>
              <a:gd name="connsiteY56" fmla="*/ 1559580 h 1958519"/>
              <a:gd name="connsiteX57" fmla="*/ 1668989 w 1714500"/>
              <a:gd name="connsiteY57" fmla="*/ 1361156 h 1958519"/>
              <a:gd name="connsiteX58" fmla="*/ 1666422 w 1714500"/>
              <a:gd name="connsiteY58" fmla="*/ 1548474 h 1958519"/>
              <a:gd name="connsiteX59" fmla="*/ 1671637 w 1714500"/>
              <a:gd name="connsiteY59" fmla="*/ 1600200 h 1958519"/>
              <a:gd name="connsiteX60" fmla="*/ 1557565 w 1714500"/>
              <a:gd name="connsiteY60" fmla="*/ 1572325 h 1958519"/>
              <a:gd name="connsiteX61" fmla="*/ 1374770 w 1714500"/>
              <a:gd name="connsiteY61" fmla="*/ 1526280 h 1958519"/>
              <a:gd name="connsiteX62" fmla="*/ 1263408 w 1714500"/>
              <a:gd name="connsiteY62" fmla="*/ 1489989 h 1958519"/>
              <a:gd name="connsiteX63" fmla="*/ 1227305 w 1714500"/>
              <a:gd name="connsiteY63" fmla="*/ 1480376 h 1958519"/>
              <a:gd name="connsiteX64" fmla="*/ 1090612 w 1714500"/>
              <a:gd name="connsiteY64" fmla="*/ 1472993 h 1958519"/>
              <a:gd name="connsiteX65" fmla="*/ 954236 w 1714500"/>
              <a:gd name="connsiteY65" fmla="*/ 1500166 h 1958519"/>
              <a:gd name="connsiteX66" fmla="*/ 975760 w 1714500"/>
              <a:gd name="connsiteY66" fmla="*/ 1514368 h 1958519"/>
              <a:gd name="connsiteX67" fmla="*/ 1055288 w 1714500"/>
              <a:gd name="connsiteY67" fmla="*/ 1612222 h 1958519"/>
              <a:gd name="connsiteX68" fmla="*/ 1068056 w 1714500"/>
              <a:gd name="connsiteY68" fmla="*/ 1670452 h 1958519"/>
              <a:gd name="connsiteX69" fmla="*/ 1071789 w 1714500"/>
              <a:gd name="connsiteY69" fmla="*/ 1757362 h 1958519"/>
              <a:gd name="connsiteX70" fmla="*/ 1038225 w 1714500"/>
              <a:gd name="connsiteY70" fmla="*/ 1847850 h 1958519"/>
              <a:gd name="connsiteX71" fmla="*/ 971550 w 1714500"/>
              <a:gd name="connsiteY71" fmla="*/ 1909762 h 1958519"/>
              <a:gd name="connsiteX72" fmla="*/ 923925 w 1714500"/>
              <a:gd name="connsiteY72" fmla="*/ 1924050 h 1958519"/>
              <a:gd name="connsiteX73" fmla="*/ 879738 w 1714500"/>
              <a:gd name="connsiteY73" fmla="*/ 1941113 h 1958519"/>
              <a:gd name="connsiteX74" fmla="*/ 854533 w 1714500"/>
              <a:gd name="connsiteY74" fmla="*/ 1958519 h 1958519"/>
              <a:gd name="connsiteX75" fmla="*/ 757237 w 1714500"/>
              <a:gd name="connsiteY75" fmla="*/ 1934421 h 1958519"/>
              <a:gd name="connsiteX76" fmla="*/ 806443 w 1714500"/>
              <a:gd name="connsiteY76" fmla="*/ 1954116 h 1958519"/>
              <a:gd name="connsiteX77" fmla="*/ 713014 w 1714500"/>
              <a:gd name="connsiteY77" fmla="*/ 1922422 h 1958519"/>
              <a:gd name="connsiteX78" fmla="*/ 672712 w 1714500"/>
              <a:gd name="connsiteY78" fmla="*/ 1918916 h 1958519"/>
              <a:gd name="connsiteX79" fmla="*/ 656230 w 1714500"/>
              <a:gd name="connsiteY79" fmla="*/ 1908682 h 1958519"/>
              <a:gd name="connsiteX80" fmla="*/ 600796 w 1714500"/>
              <a:gd name="connsiteY80" fmla="*/ 1844566 h 1958519"/>
              <a:gd name="connsiteX81" fmla="*/ 555227 w 1714500"/>
              <a:gd name="connsiteY81" fmla="*/ 1733102 h 1958519"/>
              <a:gd name="connsiteX82" fmla="*/ 576245 w 1714500"/>
              <a:gd name="connsiteY82" fmla="*/ 1796825 h 1958519"/>
              <a:gd name="connsiteX83" fmla="*/ 563401 w 1714500"/>
              <a:gd name="connsiteY83" fmla="*/ 1650985 h 1958519"/>
              <a:gd name="connsiteX84" fmla="*/ 585787 w 1714500"/>
              <a:gd name="connsiteY84" fmla="*/ 1585912 h 1958519"/>
              <a:gd name="connsiteX85" fmla="*/ 600075 w 1714500"/>
              <a:gd name="connsiteY85" fmla="*/ 1514475 h 1958519"/>
              <a:gd name="connsiteX86" fmla="*/ 474982 w 1714500"/>
              <a:gd name="connsiteY86" fmla="*/ 1524298 h 1958519"/>
              <a:gd name="connsiteX87" fmla="*/ 400901 w 1714500"/>
              <a:gd name="connsiteY87" fmla="*/ 1504841 h 1958519"/>
              <a:gd name="connsiteX88" fmla="*/ 276323 w 1714500"/>
              <a:gd name="connsiteY88" fmla="*/ 1514770 h 1958519"/>
              <a:gd name="connsiteX89" fmla="*/ 190598 w 1714500"/>
              <a:gd name="connsiteY89" fmla="*/ 1528910 h 1958519"/>
              <a:gd name="connsiteX90" fmla="*/ 100012 w 1714500"/>
              <a:gd name="connsiteY90" fmla="*/ 1571625 h 1958519"/>
              <a:gd name="connsiteX91" fmla="*/ 57150 w 1714500"/>
              <a:gd name="connsiteY91" fmla="*/ 1600200 h 1958519"/>
              <a:gd name="connsiteX92" fmla="*/ 0 w 1714500"/>
              <a:gd name="connsiteY92" fmla="*/ 1628775 h 1958519"/>
              <a:gd name="connsiteX93" fmla="*/ 14287 w 1714500"/>
              <a:gd name="connsiteY93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85800 w 1714500"/>
              <a:gd name="connsiteY13" fmla="*/ 14287 h 1958519"/>
              <a:gd name="connsiteX14" fmla="*/ 757237 w 1714500"/>
              <a:gd name="connsiteY14" fmla="*/ 0 h 1958519"/>
              <a:gd name="connsiteX15" fmla="*/ 800100 w 1714500"/>
              <a:gd name="connsiteY15" fmla="*/ 0 h 1958519"/>
              <a:gd name="connsiteX16" fmla="*/ 885825 w 1714500"/>
              <a:gd name="connsiteY16" fmla="*/ 0 h 1958519"/>
              <a:gd name="connsiteX17" fmla="*/ 966787 w 1714500"/>
              <a:gd name="connsiteY17" fmla="*/ 33337 h 1958519"/>
              <a:gd name="connsiteX18" fmla="*/ 1015103 w 1714500"/>
              <a:gd name="connsiteY18" fmla="*/ 80308 h 1958519"/>
              <a:gd name="connsiteX19" fmla="*/ 1042988 w 1714500"/>
              <a:gd name="connsiteY19" fmla="*/ 128587 h 1958519"/>
              <a:gd name="connsiteX20" fmla="*/ 1068163 w 1714500"/>
              <a:gd name="connsiteY20" fmla="*/ 205495 h 1958519"/>
              <a:gd name="connsiteX21" fmla="*/ 1070872 w 1714500"/>
              <a:gd name="connsiteY21" fmla="*/ 282350 h 1958519"/>
              <a:gd name="connsiteX22" fmla="*/ 1061841 w 1714500"/>
              <a:gd name="connsiteY22" fmla="*/ 314178 h 1958519"/>
              <a:gd name="connsiteX23" fmla="*/ 1043088 w 1714500"/>
              <a:gd name="connsiteY23" fmla="*/ 419505 h 1958519"/>
              <a:gd name="connsiteX24" fmla="*/ 1014412 w 1714500"/>
              <a:gd name="connsiteY24" fmla="*/ 414337 h 1958519"/>
              <a:gd name="connsiteX25" fmla="*/ 1016552 w 1714500"/>
              <a:gd name="connsiteY25" fmla="*/ 409610 h 1958519"/>
              <a:gd name="connsiteX26" fmla="*/ 1099833 w 1714500"/>
              <a:gd name="connsiteY26" fmla="*/ 419505 h 1958519"/>
              <a:gd name="connsiteX27" fmla="*/ 1144711 w 1714500"/>
              <a:gd name="connsiteY27" fmla="*/ 414962 h 1958519"/>
              <a:gd name="connsiteX28" fmla="*/ 1262771 w 1714500"/>
              <a:gd name="connsiteY28" fmla="*/ 395490 h 1958519"/>
              <a:gd name="connsiteX29" fmla="*/ 1343025 w 1714500"/>
              <a:gd name="connsiteY29" fmla="*/ 400050 h 1958519"/>
              <a:gd name="connsiteX30" fmla="*/ 1428603 w 1714500"/>
              <a:gd name="connsiteY30" fmla="*/ 381197 h 1958519"/>
              <a:gd name="connsiteX31" fmla="*/ 1495323 w 1714500"/>
              <a:gd name="connsiteY31" fmla="*/ 375933 h 1958519"/>
              <a:gd name="connsiteX32" fmla="*/ 1595437 w 1714500"/>
              <a:gd name="connsiteY32" fmla="*/ 371475 h 1958519"/>
              <a:gd name="connsiteX33" fmla="*/ 1657350 w 1714500"/>
              <a:gd name="connsiteY33" fmla="*/ 357187 h 1958519"/>
              <a:gd name="connsiteX34" fmla="*/ 1700212 w 1714500"/>
              <a:gd name="connsiteY34" fmla="*/ 780657 h 1958519"/>
              <a:gd name="connsiteX35" fmla="*/ 1595437 w 1714500"/>
              <a:gd name="connsiteY35" fmla="*/ 709465 h 1958519"/>
              <a:gd name="connsiteX36" fmla="*/ 1457325 w 1714500"/>
              <a:gd name="connsiteY36" fmla="*/ 700087 h 1958519"/>
              <a:gd name="connsiteX37" fmla="*/ 1457325 w 1714500"/>
              <a:gd name="connsiteY37" fmla="*/ 700087 h 1958519"/>
              <a:gd name="connsiteX38" fmla="*/ 1338262 w 1714500"/>
              <a:gd name="connsiteY38" fmla="*/ 757237 h 1958519"/>
              <a:gd name="connsiteX39" fmla="*/ 1257300 w 1714500"/>
              <a:gd name="connsiteY39" fmla="*/ 852487 h 1958519"/>
              <a:gd name="connsiteX40" fmla="*/ 1257447 w 1714500"/>
              <a:gd name="connsiteY40" fmla="*/ 971550 h 1958519"/>
              <a:gd name="connsiteX41" fmla="*/ 1267021 w 1714500"/>
              <a:gd name="connsiteY41" fmla="*/ 1038273 h 1958519"/>
              <a:gd name="connsiteX42" fmla="*/ 1282202 w 1714500"/>
              <a:gd name="connsiteY42" fmla="*/ 1069924 h 1958519"/>
              <a:gd name="connsiteX43" fmla="*/ 1314450 w 1714500"/>
              <a:gd name="connsiteY43" fmla="*/ 1104703 h 1958519"/>
              <a:gd name="connsiteX44" fmla="*/ 1361879 w 1714500"/>
              <a:gd name="connsiteY44" fmla="*/ 1138286 h 1958519"/>
              <a:gd name="connsiteX45" fmla="*/ 1433512 w 1714500"/>
              <a:gd name="connsiteY45" fmla="*/ 1176337 h 1958519"/>
              <a:gd name="connsiteX46" fmla="*/ 1395412 w 1714500"/>
              <a:gd name="connsiteY46" fmla="*/ 1147762 h 1958519"/>
              <a:gd name="connsiteX47" fmla="*/ 1409463 w 1714500"/>
              <a:gd name="connsiteY47" fmla="*/ 1168906 h 1958519"/>
              <a:gd name="connsiteX48" fmla="*/ 1519237 w 1714500"/>
              <a:gd name="connsiteY48" fmla="*/ 1181100 h 1958519"/>
              <a:gd name="connsiteX49" fmla="*/ 1484878 w 1714500"/>
              <a:gd name="connsiteY49" fmla="*/ 1178332 h 1958519"/>
              <a:gd name="connsiteX50" fmla="*/ 1585912 w 1714500"/>
              <a:gd name="connsiteY50" fmla="*/ 1162295 h 1958519"/>
              <a:gd name="connsiteX51" fmla="*/ 1628775 w 1714500"/>
              <a:gd name="connsiteY51" fmla="*/ 1143000 h 1958519"/>
              <a:gd name="connsiteX52" fmla="*/ 1714500 w 1714500"/>
              <a:gd name="connsiteY52" fmla="*/ 1100137 h 1958519"/>
              <a:gd name="connsiteX53" fmla="*/ 1695450 w 1714500"/>
              <a:gd name="connsiteY53" fmla="*/ 1185862 h 1958519"/>
              <a:gd name="connsiteX54" fmla="*/ 1671637 w 1714500"/>
              <a:gd name="connsiteY54" fmla="*/ 1314450 h 1958519"/>
              <a:gd name="connsiteX55" fmla="*/ 1671637 w 1714500"/>
              <a:gd name="connsiteY55" fmla="*/ 1314450 h 1958519"/>
              <a:gd name="connsiteX56" fmla="*/ 1657350 w 1714500"/>
              <a:gd name="connsiteY56" fmla="*/ 1559580 h 1958519"/>
              <a:gd name="connsiteX57" fmla="*/ 1668989 w 1714500"/>
              <a:gd name="connsiteY57" fmla="*/ 1361156 h 1958519"/>
              <a:gd name="connsiteX58" fmla="*/ 1666422 w 1714500"/>
              <a:gd name="connsiteY58" fmla="*/ 1548474 h 1958519"/>
              <a:gd name="connsiteX59" fmla="*/ 1671637 w 1714500"/>
              <a:gd name="connsiteY59" fmla="*/ 1600200 h 1958519"/>
              <a:gd name="connsiteX60" fmla="*/ 1557565 w 1714500"/>
              <a:gd name="connsiteY60" fmla="*/ 1572325 h 1958519"/>
              <a:gd name="connsiteX61" fmla="*/ 1374770 w 1714500"/>
              <a:gd name="connsiteY61" fmla="*/ 1526280 h 1958519"/>
              <a:gd name="connsiteX62" fmla="*/ 1263408 w 1714500"/>
              <a:gd name="connsiteY62" fmla="*/ 1489989 h 1958519"/>
              <a:gd name="connsiteX63" fmla="*/ 1227305 w 1714500"/>
              <a:gd name="connsiteY63" fmla="*/ 1480376 h 1958519"/>
              <a:gd name="connsiteX64" fmla="*/ 1090612 w 1714500"/>
              <a:gd name="connsiteY64" fmla="*/ 1472993 h 1958519"/>
              <a:gd name="connsiteX65" fmla="*/ 954236 w 1714500"/>
              <a:gd name="connsiteY65" fmla="*/ 1500166 h 1958519"/>
              <a:gd name="connsiteX66" fmla="*/ 975760 w 1714500"/>
              <a:gd name="connsiteY66" fmla="*/ 1514368 h 1958519"/>
              <a:gd name="connsiteX67" fmla="*/ 1055288 w 1714500"/>
              <a:gd name="connsiteY67" fmla="*/ 1612222 h 1958519"/>
              <a:gd name="connsiteX68" fmla="*/ 1068056 w 1714500"/>
              <a:gd name="connsiteY68" fmla="*/ 1670452 h 1958519"/>
              <a:gd name="connsiteX69" fmla="*/ 1071789 w 1714500"/>
              <a:gd name="connsiteY69" fmla="*/ 1757362 h 1958519"/>
              <a:gd name="connsiteX70" fmla="*/ 1038225 w 1714500"/>
              <a:gd name="connsiteY70" fmla="*/ 1847850 h 1958519"/>
              <a:gd name="connsiteX71" fmla="*/ 971550 w 1714500"/>
              <a:gd name="connsiteY71" fmla="*/ 1909762 h 1958519"/>
              <a:gd name="connsiteX72" fmla="*/ 923925 w 1714500"/>
              <a:gd name="connsiteY72" fmla="*/ 1924050 h 1958519"/>
              <a:gd name="connsiteX73" fmla="*/ 879738 w 1714500"/>
              <a:gd name="connsiteY73" fmla="*/ 1941113 h 1958519"/>
              <a:gd name="connsiteX74" fmla="*/ 854533 w 1714500"/>
              <a:gd name="connsiteY74" fmla="*/ 1958519 h 1958519"/>
              <a:gd name="connsiteX75" fmla="*/ 757237 w 1714500"/>
              <a:gd name="connsiteY75" fmla="*/ 1934421 h 1958519"/>
              <a:gd name="connsiteX76" fmla="*/ 806443 w 1714500"/>
              <a:gd name="connsiteY76" fmla="*/ 1954116 h 1958519"/>
              <a:gd name="connsiteX77" fmla="*/ 713014 w 1714500"/>
              <a:gd name="connsiteY77" fmla="*/ 1922422 h 1958519"/>
              <a:gd name="connsiteX78" fmla="*/ 672712 w 1714500"/>
              <a:gd name="connsiteY78" fmla="*/ 1918916 h 1958519"/>
              <a:gd name="connsiteX79" fmla="*/ 656230 w 1714500"/>
              <a:gd name="connsiteY79" fmla="*/ 1908682 h 1958519"/>
              <a:gd name="connsiteX80" fmla="*/ 600796 w 1714500"/>
              <a:gd name="connsiteY80" fmla="*/ 1844566 h 1958519"/>
              <a:gd name="connsiteX81" fmla="*/ 555227 w 1714500"/>
              <a:gd name="connsiteY81" fmla="*/ 1733102 h 1958519"/>
              <a:gd name="connsiteX82" fmla="*/ 576245 w 1714500"/>
              <a:gd name="connsiteY82" fmla="*/ 1796825 h 1958519"/>
              <a:gd name="connsiteX83" fmla="*/ 563401 w 1714500"/>
              <a:gd name="connsiteY83" fmla="*/ 1650985 h 1958519"/>
              <a:gd name="connsiteX84" fmla="*/ 585787 w 1714500"/>
              <a:gd name="connsiteY84" fmla="*/ 1585912 h 1958519"/>
              <a:gd name="connsiteX85" fmla="*/ 600075 w 1714500"/>
              <a:gd name="connsiteY85" fmla="*/ 1514475 h 1958519"/>
              <a:gd name="connsiteX86" fmla="*/ 474982 w 1714500"/>
              <a:gd name="connsiteY86" fmla="*/ 1524298 h 1958519"/>
              <a:gd name="connsiteX87" fmla="*/ 400901 w 1714500"/>
              <a:gd name="connsiteY87" fmla="*/ 1504841 h 1958519"/>
              <a:gd name="connsiteX88" fmla="*/ 276323 w 1714500"/>
              <a:gd name="connsiteY88" fmla="*/ 1514770 h 1958519"/>
              <a:gd name="connsiteX89" fmla="*/ 190598 w 1714500"/>
              <a:gd name="connsiteY89" fmla="*/ 1528910 h 1958519"/>
              <a:gd name="connsiteX90" fmla="*/ 100012 w 1714500"/>
              <a:gd name="connsiteY90" fmla="*/ 1571625 h 1958519"/>
              <a:gd name="connsiteX91" fmla="*/ 57150 w 1714500"/>
              <a:gd name="connsiteY91" fmla="*/ 1600200 h 1958519"/>
              <a:gd name="connsiteX92" fmla="*/ 0 w 1714500"/>
              <a:gd name="connsiteY92" fmla="*/ 1628775 h 1958519"/>
              <a:gd name="connsiteX93" fmla="*/ 14287 w 1714500"/>
              <a:gd name="connsiteY93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86823 w 1714500"/>
              <a:gd name="connsiteY13" fmla="*/ 390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19505 h 1958519"/>
              <a:gd name="connsiteX28" fmla="*/ 1144711 w 1714500"/>
              <a:gd name="connsiteY28" fmla="*/ 414962 h 1958519"/>
              <a:gd name="connsiteX29" fmla="*/ 1262771 w 1714500"/>
              <a:gd name="connsiteY29" fmla="*/ 395490 h 1958519"/>
              <a:gd name="connsiteX30" fmla="*/ 1343025 w 1714500"/>
              <a:gd name="connsiteY30" fmla="*/ 400050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85787 w 1714500"/>
              <a:gd name="connsiteY9" fmla="*/ 214312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19505 h 1958519"/>
              <a:gd name="connsiteX28" fmla="*/ 1144711 w 1714500"/>
              <a:gd name="connsiteY28" fmla="*/ 414962 h 1958519"/>
              <a:gd name="connsiteX29" fmla="*/ 1262771 w 1714500"/>
              <a:gd name="connsiteY29" fmla="*/ 395490 h 1958519"/>
              <a:gd name="connsiteX30" fmla="*/ 1343025 w 1714500"/>
              <a:gd name="connsiteY30" fmla="*/ 400050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19505 h 1958519"/>
              <a:gd name="connsiteX28" fmla="*/ 1144711 w 1714500"/>
              <a:gd name="connsiteY28" fmla="*/ 414962 h 1958519"/>
              <a:gd name="connsiteX29" fmla="*/ 1262771 w 1714500"/>
              <a:gd name="connsiteY29" fmla="*/ 395490 h 1958519"/>
              <a:gd name="connsiteX30" fmla="*/ 1343025 w 1714500"/>
              <a:gd name="connsiteY30" fmla="*/ 400050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19505 h 1958519"/>
              <a:gd name="connsiteX28" fmla="*/ 1144711 w 1714500"/>
              <a:gd name="connsiteY28" fmla="*/ 414962 h 1958519"/>
              <a:gd name="connsiteX29" fmla="*/ 1262771 w 1714500"/>
              <a:gd name="connsiteY29" fmla="*/ 395490 h 1958519"/>
              <a:gd name="connsiteX30" fmla="*/ 1343025 w 1714500"/>
              <a:gd name="connsiteY30" fmla="*/ 400050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19505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43025 w 1714500"/>
              <a:gd name="connsiteY30" fmla="*/ 400050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43025 w 1714500"/>
              <a:gd name="connsiteY30" fmla="*/ 400050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7359 w 1714500"/>
              <a:gd name="connsiteY4" fmla="*/ 395186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36226 w 1714500"/>
              <a:gd name="connsiteY30" fmla="*/ 389852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57150 w 1714500"/>
              <a:gd name="connsiteY1" fmla="*/ 385762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3959 w 1714500"/>
              <a:gd name="connsiteY4" fmla="*/ 388387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36226 w 1714500"/>
              <a:gd name="connsiteY30" fmla="*/ 389852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101341 w 1714500"/>
              <a:gd name="connsiteY1" fmla="*/ 389161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3959 w 1714500"/>
              <a:gd name="connsiteY4" fmla="*/ 388387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36226 w 1714500"/>
              <a:gd name="connsiteY30" fmla="*/ 389852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67348 w 1714500"/>
              <a:gd name="connsiteY1" fmla="*/ 365366 h 1958519"/>
              <a:gd name="connsiteX2" fmla="*/ 142875 w 1714500"/>
              <a:gd name="connsiteY2" fmla="*/ 385762 h 1958519"/>
              <a:gd name="connsiteX3" fmla="*/ 214312 w 1714500"/>
              <a:gd name="connsiteY3" fmla="*/ 385762 h 1958519"/>
              <a:gd name="connsiteX4" fmla="*/ 343959 w 1714500"/>
              <a:gd name="connsiteY4" fmla="*/ 388387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36226 w 1714500"/>
              <a:gd name="connsiteY30" fmla="*/ 389852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67348 w 1714500"/>
              <a:gd name="connsiteY1" fmla="*/ 365366 h 1958519"/>
              <a:gd name="connsiteX2" fmla="*/ 139476 w 1714500"/>
              <a:gd name="connsiteY2" fmla="*/ 375565 h 1958519"/>
              <a:gd name="connsiteX3" fmla="*/ 214312 w 1714500"/>
              <a:gd name="connsiteY3" fmla="*/ 385762 h 1958519"/>
              <a:gd name="connsiteX4" fmla="*/ 343959 w 1714500"/>
              <a:gd name="connsiteY4" fmla="*/ 388387 h 1958519"/>
              <a:gd name="connsiteX5" fmla="*/ 471487 w 1714500"/>
              <a:gd name="connsiteY5" fmla="*/ 395287 h 1958519"/>
              <a:gd name="connsiteX6" fmla="*/ 614362 w 1714500"/>
              <a:gd name="connsiteY6" fmla="*/ 428625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36226 w 1714500"/>
              <a:gd name="connsiteY30" fmla="*/ 389852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67348 w 1714500"/>
              <a:gd name="connsiteY1" fmla="*/ 365366 h 1958519"/>
              <a:gd name="connsiteX2" fmla="*/ 139476 w 1714500"/>
              <a:gd name="connsiteY2" fmla="*/ 375565 h 1958519"/>
              <a:gd name="connsiteX3" fmla="*/ 214312 w 1714500"/>
              <a:gd name="connsiteY3" fmla="*/ 385762 h 1958519"/>
              <a:gd name="connsiteX4" fmla="*/ 343959 w 1714500"/>
              <a:gd name="connsiteY4" fmla="*/ 388387 h 1958519"/>
              <a:gd name="connsiteX5" fmla="*/ 471487 w 1714500"/>
              <a:gd name="connsiteY5" fmla="*/ 395287 h 1958519"/>
              <a:gd name="connsiteX6" fmla="*/ 600765 w 1714500"/>
              <a:gd name="connsiteY6" fmla="*/ 432024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43088 w 1714500"/>
              <a:gd name="connsiteY24" fmla="*/ 419505 h 1958519"/>
              <a:gd name="connsiteX25" fmla="*/ 1014412 w 1714500"/>
              <a:gd name="connsiteY25" fmla="*/ 414337 h 1958519"/>
              <a:gd name="connsiteX26" fmla="*/ 1016552 w 1714500"/>
              <a:gd name="connsiteY26" fmla="*/ 409610 h 1958519"/>
              <a:gd name="connsiteX27" fmla="*/ 1099833 w 1714500"/>
              <a:gd name="connsiteY27" fmla="*/ 405908 h 1958519"/>
              <a:gd name="connsiteX28" fmla="*/ 1148111 w 1714500"/>
              <a:gd name="connsiteY28" fmla="*/ 397965 h 1958519"/>
              <a:gd name="connsiteX29" fmla="*/ 1262771 w 1714500"/>
              <a:gd name="connsiteY29" fmla="*/ 395490 h 1958519"/>
              <a:gd name="connsiteX30" fmla="*/ 1336226 w 1714500"/>
              <a:gd name="connsiteY30" fmla="*/ 389852 h 1958519"/>
              <a:gd name="connsiteX31" fmla="*/ 1428603 w 1714500"/>
              <a:gd name="connsiteY31" fmla="*/ 381197 h 1958519"/>
              <a:gd name="connsiteX32" fmla="*/ 1495323 w 1714500"/>
              <a:gd name="connsiteY32" fmla="*/ 375933 h 1958519"/>
              <a:gd name="connsiteX33" fmla="*/ 1595437 w 1714500"/>
              <a:gd name="connsiteY33" fmla="*/ 371475 h 1958519"/>
              <a:gd name="connsiteX34" fmla="*/ 1657350 w 1714500"/>
              <a:gd name="connsiteY34" fmla="*/ 357187 h 1958519"/>
              <a:gd name="connsiteX35" fmla="*/ 1700212 w 1714500"/>
              <a:gd name="connsiteY35" fmla="*/ 780657 h 1958519"/>
              <a:gd name="connsiteX36" fmla="*/ 1595437 w 1714500"/>
              <a:gd name="connsiteY36" fmla="*/ 709465 h 1958519"/>
              <a:gd name="connsiteX37" fmla="*/ 1457325 w 1714500"/>
              <a:gd name="connsiteY37" fmla="*/ 700087 h 1958519"/>
              <a:gd name="connsiteX38" fmla="*/ 1457325 w 1714500"/>
              <a:gd name="connsiteY38" fmla="*/ 700087 h 1958519"/>
              <a:gd name="connsiteX39" fmla="*/ 1338262 w 1714500"/>
              <a:gd name="connsiteY39" fmla="*/ 757237 h 1958519"/>
              <a:gd name="connsiteX40" fmla="*/ 1257300 w 1714500"/>
              <a:gd name="connsiteY40" fmla="*/ 852487 h 1958519"/>
              <a:gd name="connsiteX41" fmla="*/ 1257447 w 1714500"/>
              <a:gd name="connsiteY41" fmla="*/ 971550 h 1958519"/>
              <a:gd name="connsiteX42" fmla="*/ 1267021 w 1714500"/>
              <a:gd name="connsiteY42" fmla="*/ 1038273 h 1958519"/>
              <a:gd name="connsiteX43" fmla="*/ 1282202 w 1714500"/>
              <a:gd name="connsiteY43" fmla="*/ 1069924 h 1958519"/>
              <a:gd name="connsiteX44" fmla="*/ 1314450 w 1714500"/>
              <a:gd name="connsiteY44" fmla="*/ 1104703 h 1958519"/>
              <a:gd name="connsiteX45" fmla="*/ 1361879 w 1714500"/>
              <a:gd name="connsiteY45" fmla="*/ 1138286 h 1958519"/>
              <a:gd name="connsiteX46" fmla="*/ 1433512 w 1714500"/>
              <a:gd name="connsiteY46" fmla="*/ 1176337 h 1958519"/>
              <a:gd name="connsiteX47" fmla="*/ 1395412 w 1714500"/>
              <a:gd name="connsiteY47" fmla="*/ 1147762 h 1958519"/>
              <a:gd name="connsiteX48" fmla="*/ 1409463 w 1714500"/>
              <a:gd name="connsiteY48" fmla="*/ 1168906 h 1958519"/>
              <a:gd name="connsiteX49" fmla="*/ 1519237 w 1714500"/>
              <a:gd name="connsiteY49" fmla="*/ 1181100 h 1958519"/>
              <a:gd name="connsiteX50" fmla="*/ 1484878 w 1714500"/>
              <a:gd name="connsiteY50" fmla="*/ 1178332 h 1958519"/>
              <a:gd name="connsiteX51" fmla="*/ 1585912 w 1714500"/>
              <a:gd name="connsiteY51" fmla="*/ 1162295 h 1958519"/>
              <a:gd name="connsiteX52" fmla="*/ 1628775 w 1714500"/>
              <a:gd name="connsiteY52" fmla="*/ 1143000 h 1958519"/>
              <a:gd name="connsiteX53" fmla="*/ 1714500 w 1714500"/>
              <a:gd name="connsiteY53" fmla="*/ 1100137 h 1958519"/>
              <a:gd name="connsiteX54" fmla="*/ 1695450 w 1714500"/>
              <a:gd name="connsiteY54" fmla="*/ 1185862 h 1958519"/>
              <a:gd name="connsiteX55" fmla="*/ 1671637 w 1714500"/>
              <a:gd name="connsiteY55" fmla="*/ 1314450 h 1958519"/>
              <a:gd name="connsiteX56" fmla="*/ 1671637 w 1714500"/>
              <a:gd name="connsiteY56" fmla="*/ 1314450 h 1958519"/>
              <a:gd name="connsiteX57" fmla="*/ 1657350 w 1714500"/>
              <a:gd name="connsiteY57" fmla="*/ 1559580 h 1958519"/>
              <a:gd name="connsiteX58" fmla="*/ 1668989 w 1714500"/>
              <a:gd name="connsiteY58" fmla="*/ 1361156 h 1958519"/>
              <a:gd name="connsiteX59" fmla="*/ 1666422 w 1714500"/>
              <a:gd name="connsiteY59" fmla="*/ 1548474 h 1958519"/>
              <a:gd name="connsiteX60" fmla="*/ 1671637 w 1714500"/>
              <a:gd name="connsiteY60" fmla="*/ 1600200 h 1958519"/>
              <a:gd name="connsiteX61" fmla="*/ 1557565 w 1714500"/>
              <a:gd name="connsiteY61" fmla="*/ 1572325 h 1958519"/>
              <a:gd name="connsiteX62" fmla="*/ 1374770 w 1714500"/>
              <a:gd name="connsiteY62" fmla="*/ 1526280 h 1958519"/>
              <a:gd name="connsiteX63" fmla="*/ 1263408 w 1714500"/>
              <a:gd name="connsiteY63" fmla="*/ 1489989 h 1958519"/>
              <a:gd name="connsiteX64" fmla="*/ 1227305 w 1714500"/>
              <a:gd name="connsiteY64" fmla="*/ 1480376 h 1958519"/>
              <a:gd name="connsiteX65" fmla="*/ 1090612 w 1714500"/>
              <a:gd name="connsiteY65" fmla="*/ 1472993 h 1958519"/>
              <a:gd name="connsiteX66" fmla="*/ 954236 w 1714500"/>
              <a:gd name="connsiteY66" fmla="*/ 1500166 h 1958519"/>
              <a:gd name="connsiteX67" fmla="*/ 975760 w 1714500"/>
              <a:gd name="connsiteY67" fmla="*/ 1514368 h 1958519"/>
              <a:gd name="connsiteX68" fmla="*/ 1055288 w 1714500"/>
              <a:gd name="connsiteY68" fmla="*/ 1612222 h 1958519"/>
              <a:gd name="connsiteX69" fmla="*/ 1068056 w 1714500"/>
              <a:gd name="connsiteY69" fmla="*/ 1670452 h 1958519"/>
              <a:gd name="connsiteX70" fmla="*/ 1071789 w 1714500"/>
              <a:gd name="connsiteY70" fmla="*/ 1757362 h 1958519"/>
              <a:gd name="connsiteX71" fmla="*/ 1038225 w 1714500"/>
              <a:gd name="connsiteY71" fmla="*/ 1847850 h 1958519"/>
              <a:gd name="connsiteX72" fmla="*/ 971550 w 1714500"/>
              <a:gd name="connsiteY72" fmla="*/ 1909762 h 1958519"/>
              <a:gd name="connsiteX73" fmla="*/ 923925 w 1714500"/>
              <a:gd name="connsiteY73" fmla="*/ 1924050 h 1958519"/>
              <a:gd name="connsiteX74" fmla="*/ 879738 w 1714500"/>
              <a:gd name="connsiteY74" fmla="*/ 1941113 h 1958519"/>
              <a:gd name="connsiteX75" fmla="*/ 854533 w 1714500"/>
              <a:gd name="connsiteY75" fmla="*/ 1958519 h 1958519"/>
              <a:gd name="connsiteX76" fmla="*/ 757237 w 1714500"/>
              <a:gd name="connsiteY76" fmla="*/ 1934421 h 1958519"/>
              <a:gd name="connsiteX77" fmla="*/ 806443 w 1714500"/>
              <a:gd name="connsiteY77" fmla="*/ 1954116 h 1958519"/>
              <a:gd name="connsiteX78" fmla="*/ 713014 w 1714500"/>
              <a:gd name="connsiteY78" fmla="*/ 1922422 h 1958519"/>
              <a:gd name="connsiteX79" fmla="*/ 672712 w 1714500"/>
              <a:gd name="connsiteY79" fmla="*/ 1918916 h 1958519"/>
              <a:gd name="connsiteX80" fmla="*/ 656230 w 1714500"/>
              <a:gd name="connsiteY80" fmla="*/ 1908682 h 1958519"/>
              <a:gd name="connsiteX81" fmla="*/ 600796 w 1714500"/>
              <a:gd name="connsiteY81" fmla="*/ 1844566 h 1958519"/>
              <a:gd name="connsiteX82" fmla="*/ 555227 w 1714500"/>
              <a:gd name="connsiteY82" fmla="*/ 1733102 h 1958519"/>
              <a:gd name="connsiteX83" fmla="*/ 576245 w 1714500"/>
              <a:gd name="connsiteY83" fmla="*/ 1796825 h 1958519"/>
              <a:gd name="connsiteX84" fmla="*/ 563401 w 1714500"/>
              <a:gd name="connsiteY84" fmla="*/ 1650985 h 1958519"/>
              <a:gd name="connsiteX85" fmla="*/ 585787 w 1714500"/>
              <a:gd name="connsiteY85" fmla="*/ 1585912 h 1958519"/>
              <a:gd name="connsiteX86" fmla="*/ 600075 w 1714500"/>
              <a:gd name="connsiteY86" fmla="*/ 1514475 h 1958519"/>
              <a:gd name="connsiteX87" fmla="*/ 474982 w 1714500"/>
              <a:gd name="connsiteY87" fmla="*/ 1524298 h 1958519"/>
              <a:gd name="connsiteX88" fmla="*/ 400901 w 1714500"/>
              <a:gd name="connsiteY88" fmla="*/ 1504841 h 1958519"/>
              <a:gd name="connsiteX89" fmla="*/ 276323 w 1714500"/>
              <a:gd name="connsiteY89" fmla="*/ 1514770 h 1958519"/>
              <a:gd name="connsiteX90" fmla="*/ 190598 w 1714500"/>
              <a:gd name="connsiteY90" fmla="*/ 1528910 h 1958519"/>
              <a:gd name="connsiteX91" fmla="*/ 100012 w 1714500"/>
              <a:gd name="connsiteY91" fmla="*/ 1571625 h 1958519"/>
              <a:gd name="connsiteX92" fmla="*/ 57150 w 1714500"/>
              <a:gd name="connsiteY92" fmla="*/ 1600200 h 1958519"/>
              <a:gd name="connsiteX93" fmla="*/ 0 w 1714500"/>
              <a:gd name="connsiteY93" fmla="*/ 1628775 h 1958519"/>
              <a:gd name="connsiteX94" fmla="*/ 14287 w 1714500"/>
              <a:gd name="connsiteY94" fmla="*/ 371474 h 1958519"/>
              <a:gd name="connsiteX0" fmla="*/ 14287 w 1714500"/>
              <a:gd name="connsiteY0" fmla="*/ 371474 h 1958519"/>
              <a:gd name="connsiteX1" fmla="*/ 67348 w 1714500"/>
              <a:gd name="connsiteY1" fmla="*/ 365366 h 1958519"/>
              <a:gd name="connsiteX2" fmla="*/ 139476 w 1714500"/>
              <a:gd name="connsiteY2" fmla="*/ 375565 h 1958519"/>
              <a:gd name="connsiteX3" fmla="*/ 214312 w 1714500"/>
              <a:gd name="connsiteY3" fmla="*/ 385762 h 1958519"/>
              <a:gd name="connsiteX4" fmla="*/ 343959 w 1714500"/>
              <a:gd name="connsiteY4" fmla="*/ 388387 h 1958519"/>
              <a:gd name="connsiteX5" fmla="*/ 471487 w 1714500"/>
              <a:gd name="connsiteY5" fmla="*/ 395287 h 1958519"/>
              <a:gd name="connsiteX6" fmla="*/ 600765 w 1714500"/>
              <a:gd name="connsiteY6" fmla="*/ 432024 h 1958519"/>
              <a:gd name="connsiteX7" fmla="*/ 642937 w 1714500"/>
              <a:gd name="connsiteY7" fmla="*/ 428625 h 1958519"/>
              <a:gd name="connsiteX8" fmla="*/ 585787 w 1714500"/>
              <a:gd name="connsiteY8" fmla="*/ 342900 h 1958519"/>
              <a:gd name="connsiteX9" fmla="*/ 565392 w 1714500"/>
              <a:gd name="connsiteY9" fmla="*/ 234708 h 1958519"/>
              <a:gd name="connsiteX10" fmla="*/ 600075 w 1714500"/>
              <a:gd name="connsiteY10" fmla="*/ 128587 h 1958519"/>
              <a:gd name="connsiteX11" fmla="*/ 625251 w 1714500"/>
              <a:gd name="connsiteY11" fmla="*/ 91832 h 1958519"/>
              <a:gd name="connsiteX12" fmla="*/ 642937 w 1714500"/>
              <a:gd name="connsiteY12" fmla="*/ 42862 h 1958519"/>
              <a:gd name="connsiteX13" fmla="*/ 659629 w 1714500"/>
              <a:gd name="connsiteY13" fmla="*/ 35691 h 1958519"/>
              <a:gd name="connsiteX14" fmla="*/ 685800 w 1714500"/>
              <a:gd name="connsiteY14" fmla="*/ 14287 h 1958519"/>
              <a:gd name="connsiteX15" fmla="*/ 757237 w 1714500"/>
              <a:gd name="connsiteY15" fmla="*/ 0 h 1958519"/>
              <a:gd name="connsiteX16" fmla="*/ 800100 w 1714500"/>
              <a:gd name="connsiteY16" fmla="*/ 0 h 1958519"/>
              <a:gd name="connsiteX17" fmla="*/ 885825 w 1714500"/>
              <a:gd name="connsiteY17" fmla="*/ 0 h 1958519"/>
              <a:gd name="connsiteX18" fmla="*/ 966787 w 1714500"/>
              <a:gd name="connsiteY18" fmla="*/ 33337 h 1958519"/>
              <a:gd name="connsiteX19" fmla="*/ 1015103 w 1714500"/>
              <a:gd name="connsiteY19" fmla="*/ 80308 h 1958519"/>
              <a:gd name="connsiteX20" fmla="*/ 1042988 w 1714500"/>
              <a:gd name="connsiteY20" fmla="*/ 128587 h 1958519"/>
              <a:gd name="connsiteX21" fmla="*/ 1068163 w 1714500"/>
              <a:gd name="connsiteY21" fmla="*/ 205495 h 1958519"/>
              <a:gd name="connsiteX22" fmla="*/ 1070872 w 1714500"/>
              <a:gd name="connsiteY22" fmla="*/ 282350 h 1958519"/>
              <a:gd name="connsiteX23" fmla="*/ 1061841 w 1714500"/>
              <a:gd name="connsiteY23" fmla="*/ 314178 h 1958519"/>
              <a:gd name="connsiteX24" fmla="*/ 1036947 w 1714500"/>
              <a:gd name="connsiteY24" fmla="*/ 402812 h 1958519"/>
              <a:gd name="connsiteX25" fmla="*/ 1043088 w 1714500"/>
              <a:gd name="connsiteY25" fmla="*/ 419505 h 1958519"/>
              <a:gd name="connsiteX26" fmla="*/ 1014412 w 1714500"/>
              <a:gd name="connsiteY26" fmla="*/ 414337 h 1958519"/>
              <a:gd name="connsiteX27" fmla="*/ 1016552 w 1714500"/>
              <a:gd name="connsiteY27" fmla="*/ 409610 h 1958519"/>
              <a:gd name="connsiteX28" fmla="*/ 1099833 w 1714500"/>
              <a:gd name="connsiteY28" fmla="*/ 405908 h 1958519"/>
              <a:gd name="connsiteX29" fmla="*/ 1148111 w 1714500"/>
              <a:gd name="connsiteY29" fmla="*/ 397965 h 1958519"/>
              <a:gd name="connsiteX30" fmla="*/ 1262771 w 1714500"/>
              <a:gd name="connsiteY30" fmla="*/ 395490 h 1958519"/>
              <a:gd name="connsiteX31" fmla="*/ 1336226 w 1714500"/>
              <a:gd name="connsiteY31" fmla="*/ 389852 h 1958519"/>
              <a:gd name="connsiteX32" fmla="*/ 1428603 w 1714500"/>
              <a:gd name="connsiteY32" fmla="*/ 381197 h 1958519"/>
              <a:gd name="connsiteX33" fmla="*/ 1495323 w 1714500"/>
              <a:gd name="connsiteY33" fmla="*/ 375933 h 1958519"/>
              <a:gd name="connsiteX34" fmla="*/ 1595437 w 1714500"/>
              <a:gd name="connsiteY34" fmla="*/ 371475 h 1958519"/>
              <a:gd name="connsiteX35" fmla="*/ 1657350 w 1714500"/>
              <a:gd name="connsiteY35" fmla="*/ 357187 h 1958519"/>
              <a:gd name="connsiteX36" fmla="*/ 1700212 w 1714500"/>
              <a:gd name="connsiteY36" fmla="*/ 780657 h 1958519"/>
              <a:gd name="connsiteX37" fmla="*/ 1595437 w 1714500"/>
              <a:gd name="connsiteY37" fmla="*/ 709465 h 1958519"/>
              <a:gd name="connsiteX38" fmla="*/ 1457325 w 1714500"/>
              <a:gd name="connsiteY38" fmla="*/ 700087 h 1958519"/>
              <a:gd name="connsiteX39" fmla="*/ 1457325 w 1714500"/>
              <a:gd name="connsiteY39" fmla="*/ 700087 h 1958519"/>
              <a:gd name="connsiteX40" fmla="*/ 1338262 w 1714500"/>
              <a:gd name="connsiteY40" fmla="*/ 757237 h 1958519"/>
              <a:gd name="connsiteX41" fmla="*/ 1257300 w 1714500"/>
              <a:gd name="connsiteY41" fmla="*/ 852487 h 1958519"/>
              <a:gd name="connsiteX42" fmla="*/ 1257447 w 1714500"/>
              <a:gd name="connsiteY42" fmla="*/ 971550 h 1958519"/>
              <a:gd name="connsiteX43" fmla="*/ 1267021 w 1714500"/>
              <a:gd name="connsiteY43" fmla="*/ 1038273 h 1958519"/>
              <a:gd name="connsiteX44" fmla="*/ 1282202 w 1714500"/>
              <a:gd name="connsiteY44" fmla="*/ 1069924 h 1958519"/>
              <a:gd name="connsiteX45" fmla="*/ 1314450 w 1714500"/>
              <a:gd name="connsiteY45" fmla="*/ 1104703 h 1958519"/>
              <a:gd name="connsiteX46" fmla="*/ 1361879 w 1714500"/>
              <a:gd name="connsiteY46" fmla="*/ 1138286 h 1958519"/>
              <a:gd name="connsiteX47" fmla="*/ 1433512 w 1714500"/>
              <a:gd name="connsiteY47" fmla="*/ 1176337 h 1958519"/>
              <a:gd name="connsiteX48" fmla="*/ 1395412 w 1714500"/>
              <a:gd name="connsiteY48" fmla="*/ 1147762 h 1958519"/>
              <a:gd name="connsiteX49" fmla="*/ 1409463 w 1714500"/>
              <a:gd name="connsiteY49" fmla="*/ 1168906 h 1958519"/>
              <a:gd name="connsiteX50" fmla="*/ 1519237 w 1714500"/>
              <a:gd name="connsiteY50" fmla="*/ 1181100 h 1958519"/>
              <a:gd name="connsiteX51" fmla="*/ 1484878 w 1714500"/>
              <a:gd name="connsiteY51" fmla="*/ 1178332 h 1958519"/>
              <a:gd name="connsiteX52" fmla="*/ 1585912 w 1714500"/>
              <a:gd name="connsiteY52" fmla="*/ 1162295 h 1958519"/>
              <a:gd name="connsiteX53" fmla="*/ 1628775 w 1714500"/>
              <a:gd name="connsiteY53" fmla="*/ 1143000 h 1958519"/>
              <a:gd name="connsiteX54" fmla="*/ 1714500 w 1714500"/>
              <a:gd name="connsiteY54" fmla="*/ 1100137 h 1958519"/>
              <a:gd name="connsiteX55" fmla="*/ 1695450 w 1714500"/>
              <a:gd name="connsiteY55" fmla="*/ 1185862 h 1958519"/>
              <a:gd name="connsiteX56" fmla="*/ 1671637 w 1714500"/>
              <a:gd name="connsiteY56" fmla="*/ 1314450 h 1958519"/>
              <a:gd name="connsiteX57" fmla="*/ 1671637 w 1714500"/>
              <a:gd name="connsiteY57" fmla="*/ 1314450 h 1958519"/>
              <a:gd name="connsiteX58" fmla="*/ 1657350 w 1714500"/>
              <a:gd name="connsiteY58" fmla="*/ 1559580 h 1958519"/>
              <a:gd name="connsiteX59" fmla="*/ 1668989 w 1714500"/>
              <a:gd name="connsiteY59" fmla="*/ 1361156 h 1958519"/>
              <a:gd name="connsiteX60" fmla="*/ 1666422 w 1714500"/>
              <a:gd name="connsiteY60" fmla="*/ 1548474 h 1958519"/>
              <a:gd name="connsiteX61" fmla="*/ 1671637 w 1714500"/>
              <a:gd name="connsiteY61" fmla="*/ 1600200 h 1958519"/>
              <a:gd name="connsiteX62" fmla="*/ 1557565 w 1714500"/>
              <a:gd name="connsiteY62" fmla="*/ 1572325 h 1958519"/>
              <a:gd name="connsiteX63" fmla="*/ 1374770 w 1714500"/>
              <a:gd name="connsiteY63" fmla="*/ 1526280 h 1958519"/>
              <a:gd name="connsiteX64" fmla="*/ 1263408 w 1714500"/>
              <a:gd name="connsiteY64" fmla="*/ 1489989 h 1958519"/>
              <a:gd name="connsiteX65" fmla="*/ 1227305 w 1714500"/>
              <a:gd name="connsiteY65" fmla="*/ 1480376 h 1958519"/>
              <a:gd name="connsiteX66" fmla="*/ 1090612 w 1714500"/>
              <a:gd name="connsiteY66" fmla="*/ 1472993 h 1958519"/>
              <a:gd name="connsiteX67" fmla="*/ 954236 w 1714500"/>
              <a:gd name="connsiteY67" fmla="*/ 1500166 h 1958519"/>
              <a:gd name="connsiteX68" fmla="*/ 975760 w 1714500"/>
              <a:gd name="connsiteY68" fmla="*/ 1514368 h 1958519"/>
              <a:gd name="connsiteX69" fmla="*/ 1055288 w 1714500"/>
              <a:gd name="connsiteY69" fmla="*/ 1612222 h 1958519"/>
              <a:gd name="connsiteX70" fmla="*/ 1068056 w 1714500"/>
              <a:gd name="connsiteY70" fmla="*/ 1670452 h 1958519"/>
              <a:gd name="connsiteX71" fmla="*/ 1071789 w 1714500"/>
              <a:gd name="connsiteY71" fmla="*/ 1757362 h 1958519"/>
              <a:gd name="connsiteX72" fmla="*/ 1038225 w 1714500"/>
              <a:gd name="connsiteY72" fmla="*/ 1847850 h 1958519"/>
              <a:gd name="connsiteX73" fmla="*/ 971550 w 1714500"/>
              <a:gd name="connsiteY73" fmla="*/ 1909762 h 1958519"/>
              <a:gd name="connsiteX74" fmla="*/ 923925 w 1714500"/>
              <a:gd name="connsiteY74" fmla="*/ 1924050 h 1958519"/>
              <a:gd name="connsiteX75" fmla="*/ 879738 w 1714500"/>
              <a:gd name="connsiteY75" fmla="*/ 1941113 h 1958519"/>
              <a:gd name="connsiteX76" fmla="*/ 854533 w 1714500"/>
              <a:gd name="connsiteY76" fmla="*/ 1958519 h 1958519"/>
              <a:gd name="connsiteX77" fmla="*/ 757237 w 1714500"/>
              <a:gd name="connsiteY77" fmla="*/ 1934421 h 1958519"/>
              <a:gd name="connsiteX78" fmla="*/ 806443 w 1714500"/>
              <a:gd name="connsiteY78" fmla="*/ 1954116 h 1958519"/>
              <a:gd name="connsiteX79" fmla="*/ 713014 w 1714500"/>
              <a:gd name="connsiteY79" fmla="*/ 1922422 h 1958519"/>
              <a:gd name="connsiteX80" fmla="*/ 672712 w 1714500"/>
              <a:gd name="connsiteY80" fmla="*/ 1918916 h 1958519"/>
              <a:gd name="connsiteX81" fmla="*/ 656230 w 1714500"/>
              <a:gd name="connsiteY81" fmla="*/ 1908682 h 1958519"/>
              <a:gd name="connsiteX82" fmla="*/ 600796 w 1714500"/>
              <a:gd name="connsiteY82" fmla="*/ 1844566 h 1958519"/>
              <a:gd name="connsiteX83" fmla="*/ 555227 w 1714500"/>
              <a:gd name="connsiteY83" fmla="*/ 1733102 h 1958519"/>
              <a:gd name="connsiteX84" fmla="*/ 576245 w 1714500"/>
              <a:gd name="connsiteY84" fmla="*/ 1796825 h 1958519"/>
              <a:gd name="connsiteX85" fmla="*/ 563401 w 1714500"/>
              <a:gd name="connsiteY85" fmla="*/ 1650985 h 1958519"/>
              <a:gd name="connsiteX86" fmla="*/ 585787 w 1714500"/>
              <a:gd name="connsiteY86" fmla="*/ 1585912 h 1958519"/>
              <a:gd name="connsiteX87" fmla="*/ 600075 w 1714500"/>
              <a:gd name="connsiteY87" fmla="*/ 1514475 h 1958519"/>
              <a:gd name="connsiteX88" fmla="*/ 474982 w 1714500"/>
              <a:gd name="connsiteY88" fmla="*/ 1524298 h 1958519"/>
              <a:gd name="connsiteX89" fmla="*/ 400901 w 1714500"/>
              <a:gd name="connsiteY89" fmla="*/ 1504841 h 1958519"/>
              <a:gd name="connsiteX90" fmla="*/ 276323 w 1714500"/>
              <a:gd name="connsiteY90" fmla="*/ 1514770 h 1958519"/>
              <a:gd name="connsiteX91" fmla="*/ 190598 w 1714500"/>
              <a:gd name="connsiteY91" fmla="*/ 1528910 h 1958519"/>
              <a:gd name="connsiteX92" fmla="*/ 100012 w 1714500"/>
              <a:gd name="connsiteY92" fmla="*/ 1571625 h 1958519"/>
              <a:gd name="connsiteX93" fmla="*/ 57150 w 1714500"/>
              <a:gd name="connsiteY93" fmla="*/ 1600200 h 1958519"/>
              <a:gd name="connsiteX94" fmla="*/ 0 w 1714500"/>
              <a:gd name="connsiteY94" fmla="*/ 1628775 h 1958519"/>
              <a:gd name="connsiteX95" fmla="*/ 14287 w 1714500"/>
              <a:gd name="connsiteY95" fmla="*/ 371474 h 195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714500" h="1958519">
                <a:moveTo>
                  <a:pt x="14287" y="371474"/>
                </a:moveTo>
                <a:cubicBezTo>
                  <a:pt x="28575" y="376237"/>
                  <a:pt x="46483" y="364684"/>
                  <a:pt x="67348" y="365366"/>
                </a:cubicBezTo>
                <a:cubicBezTo>
                  <a:pt x="88213" y="366048"/>
                  <a:pt x="110901" y="375565"/>
                  <a:pt x="139476" y="375565"/>
                </a:cubicBezTo>
                <a:lnTo>
                  <a:pt x="214312" y="385762"/>
                </a:lnTo>
                <a:lnTo>
                  <a:pt x="343959" y="388387"/>
                </a:lnTo>
                <a:lnTo>
                  <a:pt x="471487" y="395287"/>
                </a:lnTo>
                <a:lnTo>
                  <a:pt x="600765" y="432024"/>
                </a:lnTo>
                <a:lnTo>
                  <a:pt x="642937" y="428625"/>
                </a:lnTo>
                <a:lnTo>
                  <a:pt x="585787" y="342900"/>
                </a:lnTo>
                <a:cubicBezTo>
                  <a:pt x="578989" y="306836"/>
                  <a:pt x="561993" y="280970"/>
                  <a:pt x="565392" y="234708"/>
                </a:cubicBezTo>
                <a:lnTo>
                  <a:pt x="600075" y="128587"/>
                </a:lnTo>
                <a:lnTo>
                  <a:pt x="625251" y="91832"/>
                </a:lnTo>
                <a:lnTo>
                  <a:pt x="642937" y="42862"/>
                </a:lnTo>
                <a:cubicBezTo>
                  <a:pt x="647368" y="41605"/>
                  <a:pt x="655198" y="36948"/>
                  <a:pt x="659629" y="35691"/>
                </a:cubicBezTo>
                <a:lnTo>
                  <a:pt x="685800" y="14287"/>
                </a:lnTo>
                <a:lnTo>
                  <a:pt x="757237" y="0"/>
                </a:lnTo>
                <a:lnTo>
                  <a:pt x="800100" y="0"/>
                </a:lnTo>
                <a:lnTo>
                  <a:pt x="885825" y="0"/>
                </a:lnTo>
                <a:lnTo>
                  <a:pt x="966787" y="33337"/>
                </a:lnTo>
                <a:cubicBezTo>
                  <a:pt x="981075" y="47625"/>
                  <a:pt x="1002403" y="64433"/>
                  <a:pt x="1015103" y="80308"/>
                </a:cubicBezTo>
                <a:cubicBezTo>
                  <a:pt x="1027803" y="96183"/>
                  <a:pt x="1034145" y="107722"/>
                  <a:pt x="1042988" y="128587"/>
                </a:cubicBezTo>
                <a:cubicBezTo>
                  <a:pt x="1051831" y="149452"/>
                  <a:pt x="1058638" y="167395"/>
                  <a:pt x="1068163" y="205495"/>
                </a:cubicBezTo>
                <a:lnTo>
                  <a:pt x="1070872" y="282350"/>
                </a:lnTo>
                <a:lnTo>
                  <a:pt x="1061841" y="314178"/>
                </a:lnTo>
                <a:cubicBezTo>
                  <a:pt x="1060153" y="321224"/>
                  <a:pt x="1040072" y="385258"/>
                  <a:pt x="1036947" y="402812"/>
                </a:cubicBezTo>
                <a:cubicBezTo>
                  <a:pt x="1033822" y="420366"/>
                  <a:pt x="1050810" y="404554"/>
                  <a:pt x="1043088" y="419505"/>
                </a:cubicBezTo>
                <a:lnTo>
                  <a:pt x="1014412" y="414337"/>
                </a:lnTo>
                <a:cubicBezTo>
                  <a:pt x="1027589" y="413894"/>
                  <a:pt x="1003375" y="410053"/>
                  <a:pt x="1016552" y="409610"/>
                </a:cubicBezTo>
                <a:lnTo>
                  <a:pt x="1099833" y="405908"/>
                </a:lnTo>
                <a:cubicBezTo>
                  <a:pt x="1109928" y="401151"/>
                  <a:pt x="1138016" y="402722"/>
                  <a:pt x="1148111" y="397965"/>
                </a:cubicBezTo>
                <a:lnTo>
                  <a:pt x="1262771" y="395490"/>
                </a:lnTo>
                <a:lnTo>
                  <a:pt x="1336226" y="389852"/>
                </a:lnTo>
                <a:cubicBezTo>
                  <a:pt x="1360038" y="389852"/>
                  <a:pt x="1402087" y="383517"/>
                  <a:pt x="1428603" y="381197"/>
                </a:cubicBezTo>
                <a:cubicBezTo>
                  <a:pt x="1455119" y="378877"/>
                  <a:pt x="1466748" y="379108"/>
                  <a:pt x="1495323" y="375933"/>
                </a:cubicBezTo>
                <a:lnTo>
                  <a:pt x="1595437" y="371475"/>
                </a:lnTo>
                <a:lnTo>
                  <a:pt x="1657350" y="357187"/>
                </a:lnTo>
                <a:lnTo>
                  <a:pt x="1700212" y="780657"/>
                </a:lnTo>
                <a:lnTo>
                  <a:pt x="1595437" y="709465"/>
                </a:lnTo>
                <a:lnTo>
                  <a:pt x="1457325" y="700087"/>
                </a:lnTo>
                <a:lnTo>
                  <a:pt x="1457325" y="700087"/>
                </a:lnTo>
                <a:lnTo>
                  <a:pt x="1338262" y="757237"/>
                </a:lnTo>
                <a:lnTo>
                  <a:pt x="1257300" y="852487"/>
                </a:lnTo>
                <a:cubicBezTo>
                  <a:pt x="1262062" y="892175"/>
                  <a:pt x="1255827" y="940586"/>
                  <a:pt x="1257447" y="971550"/>
                </a:cubicBezTo>
                <a:cubicBezTo>
                  <a:pt x="1259067" y="1002514"/>
                  <a:pt x="1259753" y="1025020"/>
                  <a:pt x="1267021" y="1038273"/>
                </a:cubicBezTo>
                <a:cubicBezTo>
                  <a:pt x="1272081" y="1040968"/>
                  <a:pt x="1277142" y="1067229"/>
                  <a:pt x="1282202" y="1069924"/>
                </a:cubicBezTo>
                <a:lnTo>
                  <a:pt x="1314450" y="1104703"/>
                </a:lnTo>
                <a:lnTo>
                  <a:pt x="1361879" y="1138286"/>
                </a:lnTo>
                <a:cubicBezTo>
                  <a:pt x="1376166" y="1152573"/>
                  <a:pt x="1427923" y="1174758"/>
                  <a:pt x="1433512" y="1176337"/>
                </a:cubicBezTo>
                <a:cubicBezTo>
                  <a:pt x="1439101" y="1177916"/>
                  <a:pt x="1399420" y="1149001"/>
                  <a:pt x="1395412" y="1147762"/>
                </a:cubicBezTo>
                <a:cubicBezTo>
                  <a:pt x="1391404" y="1146523"/>
                  <a:pt x="1388826" y="1163350"/>
                  <a:pt x="1409463" y="1168906"/>
                </a:cubicBezTo>
                <a:cubicBezTo>
                  <a:pt x="1430100" y="1174462"/>
                  <a:pt x="1506668" y="1176387"/>
                  <a:pt x="1519237" y="1181100"/>
                </a:cubicBezTo>
                <a:cubicBezTo>
                  <a:pt x="1534493" y="1183320"/>
                  <a:pt x="1469622" y="1176112"/>
                  <a:pt x="1484878" y="1178332"/>
                </a:cubicBezTo>
                <a:lnTo>
                  <a:pt x="1585912" y="1162295"/>
                </a:lnTo>
                <a:lnTo>
                  <a:pt x="1628775" y="1143000"/>
                </a:lnTo>
                <a:lnTo>
                  <a:pt x="1714500" y="1100137"/>
                </a:lnTo>
                <a:lnTo>
                  <a:pt x="1695450" y="1185862"/>
                </a:lnTo>
                <a:lnTo>
                  <a:pt x="1671637" y="1314450"/>
                </a:lnTo>
                <a:lnTo>
                  <a:pt x="1671637" y="1314450"/>
                </a:lnTo>
                <a:lnTo>
                  <a:pt x="1657350" y="1559580"/>
                </a:lnTo>
                <a:cubicBezTo>
                  <a:pt x="1665287" y="1513542"/>
                  <a:pt x="1688431" y="1355084"/>
                  <a:pt x="1668989" y="1361156"/>
                </a:cubicBezTo>
                <a:cubicBezTo>
                  <a:pt x="1670501" y="1364772"/>
                  <a:pt x="1665981" y="1508633"/>
                  <a:pt x="1666422" y="1548474"/>
                </a:cubicBezTo>
                <a:cubicBezTo>
                  <a:pt x="1666863" y="1588315"/>
                  <a:pt x="1689818" y="1602603"/>
                  <a:pt x="1671637" y="1600200"/>
                </a:cubicBezTo>
                <a:cubicBezTo>
                  <a:pt x="1634746" y="1593925"/>
                  <a:pt x="1615540" y="1590632"/>
                  <a:pt x="1557565" y="1572325"/>
                </a:cubicBezTo>
                <a:lnTo>
                  <a:pt x="1374770" y="1526280"/>
                </a:lnTo>
                <a:lnTo>
                  <a:pt x="1263408" y="1489989"/>
                </a:lnTo>
                <a:lnTo>
                  <a:pt x="1227305" y="1480376"/>
                </a:lnTo>
                <a:cubicBezTo>
                  <a:pt x="1181741" y="1477915"/>
                  <a:pt x="1136123" y="1469695"/>
                  <a:pt x="1090612" y="1472993"/>
                </a:cubicBezTo>
                <a:cubicBezTo>
                  <a:pt x="1045101" y="1476291"/>
                  <a:pt x="973378" y="1493270"/>
                  <a:pt x="954236" y="1500166"/>
                </a:cubicBezTo>
                <a:cubicBezTo>
                  <a:pt x="935094" y="1507062"/>
                  <a:pt x="958918" y="1495692"/>
                  <a:pt x="975760" y="1514368"/>
                </a:cubicBezTo>
                <a:cubicBezTo>
                  <a:pt x="1002799" y="1539843"/>
                  <a:pt x="1039905" y="1586208"/>
                  <a:pt x="1055288" y="1612222"/>
                </a:cubicBezTo>
                <a:cubicBezTo>
                  <a:pt x="1070671" y="1638236"/>
                  <a:pt x="1068056" y="1646639"/>
                  <a:pt x="1068056" y="1670452"/>
                </a:cubicBezTo>
                <a:cubicBezTo>
                  <a:pt x="1064618" y="1767019"/>
                  <a:pt x="1077224" y="1721523"/>
                  <a:pt x="1071789" y="1757362"/>
                </a:cubicBezTo>
                <a:lnTo>
                  <a:pt x="1038225" y="1847850"/>
                </a:lnTo>
                <a:lnTo>
                  <a:pt x="971550" y="1909762"/>
                </a:lnTo>
                <a:lnTo>
                  <a:pt x="923925" y="1924050"/>
                </a:lnTo>
                <a:cubicBezTo>
                  <a:pt x="909196" y="1929738"/>
                  <a:pt x="906769" y="1939526"/>
                  <a:pt x="879738" y="1941113"/>
                </a:cubicBezTo>
                <a:cubicBezTo>
                  <a:pt x="867236" y="1942814"/>
                  <a:pt x="867035" y="1956818"/>
                  <a:pt x="854533" y="1958519"/>
                </a:cubicBezTo>
                <a:lnTo>
                  <a:pt x="757237" y="1934421"/>
                </a:lnTo>
                <a:lnTo>
                  <a:pt x="806443" y="1954116"/>
                </a:lnTo>
                <a:cubicBezTo>
                  <a:pt x="800107" y="1948816"/>
                  <a:pt x="729602" y="1929089"/>
                  <a:pt x="713014" y="1922422"/>
                </a:cubicBezTo>
                <a:cubicBezTo>
                  <a:pt x="696426" y="1915755"/>
                  <a:pt x="682176" y="1920073"/>
                  <a:pt x="672712" y="1918916"/>
                </a:cubicBezTo>
                <a:cubicBezTo>
                  <a:pt x="667218" y="1917771"/>
                  <a:pt x="661724" y="1909827"/>
                  <a:pt x="656230" y="1908682"/>
                </a:cubicBezTo>
                <a:lnTo>
                  <a:pt x="600796" y="1844566"/>
                </a:lnTo>
                <a:cubicBezTo>
                  <a:pt x="583334" y="1817579"/>
                  <a:pt x="559319" y="1741059"/>
                  <a:pt x="555227" y="1733102"/>
                </a:cubicBezTo>
                <a:cubicBezTo>
                  <a:pt x="551135" y="1725145"/>
                  <a:pt x="574883" y="1810511"/>
                  <a:pt x="576245" y="1796825"/>
                </a:cubicBezTo>
                <a:cubicBezTo>
                  <a:pt x="577607" y="1783139"/>
                  <a:pt x="541443" y="1719507"/>
                  <a:pt x="563401" y="1650985"/>
                </a:cubicBezTo>
                <a:cubicBezTo>
                  <a:pt x="568957" y="1615266"/>
                  <a:pt x="581042" y="1614131"/>
                  <a:pt x="585787" y="1585912"/>
                </a:cubicBezTo>
                <a:lnTo>
                  <a:pt x="600075" y="1514475"/>
                </a:lnTo>
                <a:cubicBezTo>
                  <a:pt x="581025" y="1509712"/>
                  <a:pt x="508177" y="1525904"/>
                  <a:pt x="474982" y="1524298"/>
                </a:cubicBezTo>
                <a:cubicBezTo>
                  <a:pt x="441787" y="1522692"/>
                  <a:pt x="434011" y="1506429"/>
                  <a:pt x="400901" y="1504841"/>
                </a:cubicBezTo>
                <a:cubicBezTo>
                  <a:pt x="367791" y="1503253"/>
                  <a:pt x="301723" y="1500482"/>
                  <a:pt x="276323" y="1514770"/>
                </a:cubicBezTo>
                <a:lnTo>
                  <a:pt x="190598" y="1528910"/>
                </a:lnTo>
                <a:lnTo>
                  <a:pt x="100012" y="1571625"/>
                </a:lnTo>
                <a:lnTo>
                  <a:pt x="57150" y="1600200"/>
                </a:lnTo>
                <a:lnTo>
                  <a:pt x="0" y="1628775"/>
                </a:lnTo>
                <a:lnTo>
                  <a:pt x="14287" y="3714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182149" y="3218909"/>
            <a:ext cx="2124075" cy="1753617"/>
          </a:xfrm>
          <a:custGeom>
            <a:avLst/>
            <a:gdLst>
              <a:gd name="connsiteX0" fmla="*/ 0 w 2152650"/>
              <a:gd name="connsiteY0" fmla="*/ 161925 h 1724025"/>
              <a:gd name="connsiteX1" fmla="*/ 85725 w 2152650"/>
              <a:gd name="connsiteY1" fmla="*/ 142875 h 1724025"/>
              <a:gd name="connsiteX2" fmla="*/ 104775 w 2152650"/>
              <a:gd name="connsiteY2" fmla="*/ 114300 h 1724025"/>
              <a:gd name="connsiteX3" fmla="*/ 219075 w 2152650"/>
              <a:gd name="connsiteY3" fmla="*/ 47625 h 1724025"/>
              <a:gd name="connsiteX4" fmla="*/ 323850 w 2152650"/>
              <a:gd name="connsiteY4" fmla="*/ 38100 h 1724025"/>
              <a:gd name="connsiteX5" fmla="*/ 390525 w 2152650"/>
              <a:gd name="connsiteY5" fmla="*/ 9525 h 1724025"/>
              <a:gd name="connsiteX6" fmla="*/ 476250 w 2152650"/>
              <a:gd name="connsiteY6" fmla="*/ 9525 h 1724025"/>
              <a:gd name="connsiteX7" fmla="*/ 533400 w 2152650"/>
              <a:gd name="connsiteY7" fmla="*/ 9525 h 1724025"/>
              <a:gd name="connsiteX8" fmla="*/ 581025 w 2152650"/>
              <a:gd name="connsiteY8" fmla="*/ 19050 h 1724025"/>
              <a:gd name="connsiteX9" fmla="*/ 619125 w 2152650"/>
              <a:gd name="connsiteY9" fmla="*/ 47625 h 1724025"/>
              <a:gd name="connsiteX10" fmla="*/ 600075 w 2152650"/>
              <a:gd name="connsiteY10" fmla="*/ 114300 h 1724025"/>
              <a:gd name="connsiteX11" fmla="*/ 561975 w 2152650"/>
              <a:gd name="connsiteY11" fmla="*/ 180975 h 1724025"/>
              <a:gd name="connsiteX12" fmla="*/ 561975 w 2152650"/>
              <a:gd name="connsiteY12" fmla="*/ 238125 h 1724025"/>
              <a:gd name="connsiteX13" fmla="*/ 561975 w 2152650"/>
              <a:gd name="connsiteY13" fmla="*/ 238125 h 1724025"/>
              <a:gd name="connsiteX14" fmla="*/ 571500 w 2152650"/>
              <a:gd name="connsiteY14" fmla="*/ 323850 h 1724025"/>
              <a:gd name="connsiteX15" fmla="*/ 571500 w 2152650"/>
              <a:gd name="connsiteY15" fmla="*/ 323850 h 1724025"/>
              <a:gd name="connsiteX16" fmla="*/ 666750 w 2152650"/>
              <a:gd name="connsiteY16" fmla="*/ 409575 h 1724025"/>
              <a:gd name="connsiteX17" fmla="*/ 723900 w 2152650"/>
              <a:gd name="connsiteY17" fmla="*/ 428625 h 1724025"/>
              <a:gd name="connsiteX18" fmla="*/ 857250 w 2152650"/>
              <a:gd name="connsiteY18" fmla="*/ 457200 h 1724025"/>
              <a:gd name="connsiteX19" fmla="*/ 904875 w 2152650"/>
              <a:gd name="connsiteY19" fmla="*/ 438150 h 1724025"/>
              <a:gd name="connsiteX20" fmla="*/ 971550 w 2152650"/>
              <a:gd name="connsiteY20" fmla="*/ 409575 h 1724025"/>
              <a:gd name="connsiteX21" fmla="*/ 1028700 w 2152650"/>
              <a:gd name="connsiteY21" fmla="*/ 352425 h 1724025"/>
              <a:gd name="connsiteX22" fmla="*/ 1038225 w 2152650"/>
              <a:gd name="connsiteY22" fmla="*/ 323850 h 1724025"/>
              <a:gd name="connsiteX23" fmla="*/ 1066800 w 2152650"/>
              <a:gd name="connsiteY23" fmla="*/ 304800 h 1724025"/>
              <a:gd name="connsiteX24" fmla="*/ 1076325 w 2152650"/>
              <a:gd name="connsiteY24" fmla="*/ 276225 h 1724025"/>
              <a:gd name="connsiteX25" fmla="*/ 1095375 w 2152650"/>
              <a:gd name="connsiteY25" fmla="*/ 228600 h 1724025"/>
              <a:gd name="connsiteX26" fmla="*/ 1095375 w 2152650"/>
              <a:gd name="connsiteY26" fmla="*/ 228600 h 1724025"/>
              <a:gd name="connsiteX27" fmla="*/ 1104900 w 2152650"/>
              <a:gd name="connsiteY27" fmla="*/ 114300 h 1724025"/>
              <a:gd name="connsiteX28" fmla="*/ 1104900 w 2152650"/>
              <a:gd name="connsiteY28" fmla="*/ 104775 h 1724025"/>
              <a:gd name="connsiteX29" fmla="*/ 1104900 w 2152650"/>
              <a:gd name="connsiteY29" fmla="*/ 76200 h 1724025"/>
              <a:gd name="connsiteX30" fmla="*/ 1104900 w 2152650"/>
              <a:gd name="connsiteY30" fmla="*/ 38100 h 1724025"/>
              <a:gd name="connsiteX31" fmla="*/ 1085850 w 2152650"/>
              <a:gd name="connsiteY31" fmla="*/ 0 h 1724025"/>
              <a:gd name="connsiteX32" fmla="*/ 1143000 w 2152650"/>
              <a:gd name="connsiteY32" fmla="*/ 0 h 1724025"/>
              <a:gd name="connsiteX33" fmla="*/ 1266825 w 2152650"/>
              <a:gd name="connsiteY33" fmla="*/ 9525 h 1724025"/>
              <a:gd name="connsiteX34" fmla="*/ 1409700 w 2152650"/>
              <a:gd name="connsiteY34" fmla="*/ 47625 h 1724025"/>
              <a:gd name="connsiteX35" fmla="*/ 1514475 w 2152650"/>
              <a:gd name="connsiteY35" fmla="*/ 85725 h 1724025"/>
              <a:gd name="connsiteX36" fmla="*/ 1647825 w 2152650"/>
              <a:gd name="connsiteY36" fmla="*/ 114300 h 1724025"/>
              <a:gd name="connsiteX37" fmla="*/ 1704975 w 2152650"/>
              <a:gd name="connsiteY37" fmla="*/ 114300 h 1724025"/>
              <a:gd name="connsiteX38" fmla="*/ 1704975 w 2152650"/>
              <a:gd name="connsiteY38" fmla="*/ 190500 h 1724025"/>
              <a:gd name="connsiteX39" fmla="*/ 1704975 w 2152650"/>
              <a:gd name="connsiteY39" fmla="*/ 257175 h 1724025"/>
              <a:gd name="connsiteX40" fmla="*/ 1704975 w 2152650"/>
              <a:gd name="connsiteY40" fmla="*/ 257175 h 1724025"/>
              <a:gd name="connsiteX41" fmla="*/ 1704975 w 2152650"/>
              <a:gd name="connsiteY41" fmla="*/ 371475 h 1724025"/>
              <a:gd name="connsiteX42" fmla="*/ 1743075 w 2152650"/>
              <a:gd name="connsiteY42" fmla="*/ 428625 h 1724025"/>
              <a:gd name="connsiteX43" fmla="*/ 1743075 w 2152650"/>
              <a:gd name="connsiteY43" fmla="*/ 476250 h 1724025"/>
              <a:gd name="connsiteX44" fmla="*/ 1819275 w 2152650"/>
              <a:gd name="connsiteY44" fmla="*/ 476250 h 1724025"/>
              <a:gd name="connsiteX45" fmla="*/ 1819275 w 2152650"/>
              <a:gd name="connsiteY45" fmla="*/ 476250 h 1724025"/>
              <a:gd name="connsiteX46" fmla="*/ 1885950 w 2152650"/>
              <a:gd name="connsiteY46" fmla="*/ 428625 h 1724025"/>
              <a:gd name="connsiteX47" fmla="*/ 1990725 w 2152650"/>
              <a:gd name="connsiteY47" fmla="*/ 457200 h 1724025"/>
              <a:gd name="connsiteX48" fmla="*/ 2095500 w 2152650"/>
              <a:gd name="connsiteY48" fmla="*/ 542925 h 1724025"/>
              <a:gd name="connsiteX49" fmla="*/ 2133600 w 2152650"/>
              <a:gd name="connsiteY49" fmla="*/ 628650 h 1724025"/>
              <a:gd name="connsiteX50" fmla="*/ 2152650 w 2152650"/>
              <a:gd name="connsiteY50" fmla="*/ 714375 h 1724025"/>
              <a:gd name="connsiteX51" fmla="*/ 2114550 w 2152650"/>
              <a:gd name="connsiteY51" fmla="*/ 838200 h 1724025"/>
              <a:gd name="connsiteX52" fmla="*/ 2047875 w 2152650"/>
              <a:gd name="connsiteY52" fmla="*/ 885825 h 1724025"/>
              <a:gd name="connsiteX53" fmla="*/ 1981200 w 2152650"/>
              <a:gd name="connsiteY53" fmla="*/ 933450 h 1724025"/>
              <a:gd name="connsiteX54" fmla="*/ 1981200 w 2152650"/>
              <a:gd name="connsiteY54" fmla="*/ 933450 h 1724025"/>
              <a:gd name="connsiteX55" fmla="*/ 1857375 w 2152650"/>
              <a:gd name="connsiteY55" fmla="*/ 971550 h 1724025"/>
              <a:gd name="connsiteX56" fmla="*/ 1809750 w 2152650"/>
              <a:gd name="connsiteY56" fmla="*/ 952500 h 1724025"/>
              <a:gd name="connsiteX57" fmla="*/ 1771650 w 2152650"/>
              <a:gd name="connsiteY57" fmla="*/ 923925 h 1724025"/>
              <a:gd name="connsiteX58" fmla="*/ 1724025 w 2152650"/>
              <a:gd name="connsiteY58" fmla="*/ 904875 h 1724025"/>
              <a:gd name="connsiteX59" fmla="*/ 1724025 w 2152650"/>
              <a:gd name="connsiteY59" fmla="*/ 981075 h 1724025"/>
              <a:gd name="connsiteX60" fmla="*/ 1724025 w 2152650"/>
              <a:gd name="connsiteY60" fmla="*/ 1038225 h 1724025"/>
              <a:gd name="connsiteX61" fmla="*/ 1724025 w 2152650"/>
              <a:gd name="connsiteY61" fmla="*/ 1076325 h 1724025"/>
              <a:gd name="connsiteX62" fmla="*/ 1714500 w 2152650"/>
              <a:gd name="connsiteY62" fmla="*/ 1123950 h 1724025"/>
              <a:gd name="connsiteX63" fmla="*/ 1685925 w 2152650"/>
              <a:gd name="connsiteY63" fmla="*/ 1228725 h 1724025"/>
              <a:gd name="connsiteX64" fmla="*/ 1666875 w 2152650"/>
              <a:gd name="connsiteY64" fmla="*/ 1295400 h 1724025"/>
              <a:gd name="connsiteX65" fmla="*/ 1447800 w 2152650"/>
              <a:gd name="connsiteY65" fmla="*/ 1295400 h 1724025"/>
              <a:gd name="connsiteX66" fmla="*/ 1238250 w 2152650"/>
              <a:gd name="connsiteY66" fmla="*/ 1285875 h 1724025"/>
              <a:gd name="connsiteX67" fmla="*/ 1095375 w 2152650"/>
              <a:gd name="connsiteY67" fmla="*/ 1285875 h 1724025"/>
              <a:gd name="connsiteX68" fmla="*/ 1038225 w 2152650"/>
              <a:gd name="connsiteY68" fmla="*/ 1276350 h 1724025"/>
              <a:gd name="connsiteX69" fmla="*/ 1038225 w 2152650"/>
              <a:gd name="connsiteY69" fmla="*/ 1276350 h 1724025"/>
              <a:gd name="connsiteX70" fmla="*/ 1066800 w 2152650"/>
              <a:gd name="connsiteY70" fmla="*/ 1314450 h 1724025"/>
              <a:gd name="connsiteX71" fmla="*/ 1095375 w 2152650"/>
              <a:gd name="connsiteY71" fmla="*/ 1371600 h 1724025"/>
              <a:gd name="connsiteX72" fmla="*/ 1104900 w 2152650"/>
              <a:gd name="connsiteY72" fmla="*/ 1457325 h 1724025"/>
              <a:gd name="connsiteX73" fmla="*/ 1104900 w 2152650"/>
              <a:gd name="connsiteY73" fmla="*/ 1543050 h 1724025"/>
              <a:gd name="connsiteX74" fmla="*/ 1047750 w 2152650"/>
              <a:gd name="connsiteY74" fmla="*/ 1590675 h 1724025"/>
              <a:gd name="connsiteX75" fmla="*/ 1019175 w 2152650"/>
              <a:gd name="connsiteY75" fmla="*/ 1657350 h 1724025"/>
              <a:gd name="connsiteX76" fmla="*/ 933450 w 2152650"/>
              <a:gd name="connsiteY76" fmla="*/ 1724025 h 1724025"/>
              <a:gd name="connsiteX77" fmla="*/ 819150 w 2152650"/>
              <a:gd name="connsiteY77" fmla="*/ 1724025 h 1724025"/>
              <a:gd name="connsiteX78" fmla="*/ 733425 w 2152650"/>
              <a:gd name="connsiteY78" fmla="*/ 1704975 h 1724025"/>
              <a:gd name="connsiteX79" fmla="*/ 676275 w 2152650"/>
              <a:gd name="connsiteY79" fmla="*/ 1619250 h 1724025"/>
              <a:gd name="connsiteX80" fmla="*/ 628650 w 2152650"/>
              <a:gd name="connsiteY80" fmla="*/ 1543050 h 1724025"/>
              <a:gd name="connsiteX81" fmla="*/ 609600 w 2152650"/>
              <a:gd name="connsiteY81" fmla="*/ 1457325 h 1724025"/>
              <a:gd name="connsiteX82" fmla="*/ 609600 w 2152650"/>
              <a:gd name="connsiteY82" fmla="*/ 1371600 h 1724025"/>
              <a:gd name="connsiteX83" fmla="*/ 609600 w 2152650"/>
              <a:gd name="connsiteY83" fmla="*/ 1314450 h 1724025"/>
              <a:gd name="connsiteX84" fmla="*/ 647700 w 2152650"/>
              <a:gd name="connsiteY84" fmla="*/ 1295400 h 1724025"/>
              <a:gd name="connsiteX85" fmla="*/ 704850 w 2152650"/>
              <a:gd name="connsiteY85" fmla="*/ 1266825 h 1724025"/>
              <a:gd name="connsiteX86" fmla="*/ 590550 w 2152650"/>
              <a:gd name="connsiteY86" fmla="*/ 1266825 h 1724025"/>
              <a:gd name="connsiteX87" fmla="*/ 514350 w 2152650"/>
              <a:gd name="connsiteY87" fmla="*/ 1266825 h 1724025"/>
              <a:gd name="connsiteX88" fmla="*/ 428625 w 2152650"/>
              <a:gd name="connsiteY88" fmla="*/ 1285875 h 1724025"/>
              <a:gd name="connsiteX89" fmla="*/ 314325 w 2152650"/>
              <a:gd name="connsiteY89" fmla="*/ 1295400 h 1724025"/>
              <a:gd name="connsiteX90" fmla="*/ 190500 w 2152650"/>
              <a:gd name="connsiteY90" fmla="*/ 1314450 h 1724025"/>
              <a:gd name="connsiteX91" fmla="*/ 85725 w 2152650"/>
              <a:gd name="connsiteY91" fmla="*/ 1314450 h 1724025"/>
              <a:gd name="connsiteX92" fmla="*/ 38100 w 2152650"/>
              <a:gd name="connsiteY92" fmla="*/ 1314450 h 1724025"/>
              <a:gd name="connsiteX93" fmla="*/ 38100 w 2152650"/>
              <a:gd name="connsiteY93" fmla="*/ 1314450 h 1724025"/>
              <a:gd name="connsiteX94" fmla="*/ 28575 w 2152650"/>
              <a:gd name="connsiteY94" fmla="*/ 1304925 h 1724025"/>
              <a:gd name="connsiteX95" fmla="*/ 0 w 2152650"/>
              <a:gd name="connsiteY95" fmla="*/ 161925 h 1724025"/>
              <a:gd name="connsiteX0" fmla="*/ 9525 w 2124075"/>
              <a:gd name="connsiteY0" fmla="*/ 171450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57375 w 2124075"/>
              <a:gd name="connsiteY46" fmla="*/ 428625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66800 w 2124075"/>
              <a:gd name="connsiteY67" fmla="*/ 1285875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9525 w 2124075"/>
              <a:gd name="connsiteY95" fmla="*/ 171450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57375 w 2124075"/>
              <a:gd name="connsiteY46" fmla="*/ 428625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66800 w 2124075"/>
              <a:gd name="connsiteY67" fmla="*/ 1285875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66800 w 2124075"/>
              <a:gd name="connsiteY67" fmla="*/ 1285875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2287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2287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25730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31445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81025 w 2124075"/>
              <a:gd name="connsiteY86" fmla="*/ 125730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2382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81025 w 2124075"/>
              <a:gd name="connsiteY86" fmla="*/ 125730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23825 h 1724025"/>
              <a:gd name="connsiteX0" fmla="*/ 0 w 2124075"/>
              <a:gd name="connsiteY0" fmla="*/ 12382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142875 h 1724025"/>
              <a:gd name="connsiteX2" fmla="*/ 114300 w 2124075"/>
              <a:gd name="connsiteY2" fmla="*/ 104775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14300 w 2124075"/>
              <a:gd name="connsiteY2" fmla="*/ 104775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04775 w 2124075"/>
              <a:gd name="connsiteY2" fmla="*/ 47625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71500 w 2124075"/>
              <a:gd name="connsiteY16" fmla="*/ 3333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71500 w 2124075"/>
              <a:gd name="connsiteY16" fmla="*/ 3333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71500 w 2124075"/>
              <a:gd name="connsiteY12" fmla="*/ 180975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5811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954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85850 w 2124075"/>
              <a:gd name="connsiteY30" fmla="*/ 1143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954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429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85850 w 2124075"/>
              <a:gd name="connsiteY30" fmla="*/ 1143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954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104900 w 2124075"/>
              <a:gd name="connsiteY32" fmla="*/ 0 h 1733550"/>
              <a:gd name="connsiteX33" fmla="*/ 1114425 w 2124075"/>
              <a:gd name="connsiteY33" fmla="*/ 9525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104900 w 2124075"/>
              <a:gd name="connsiteY32" fmla="*/ 0 h 1733550"/>
              <a:gd name="connsiteX33" fmla="*/ 10287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076325 w 2124075"/>
              <a:gd name="connsiteY32" fmla="*/ 38100 h 1733550"/>
              <a:gd name="connsiteX33" fmla="*/ 10287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0763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47750 w 2124075"/>
              <a:gd name="connsiteY30" fmla="*/ 1333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810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810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81025 w 2124075"/>
              <a:gd name="connsiteY15" fmla="*/ 333375 h 1733550"/>
              <a:gd name="connsiteX16" fmla="*/ 628650 w 2124075"/>
              <a:gd name="connsiteY16" fmla="*/ 419100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0 h 1714500"/>
              <a:gd name="connsiteX7" fmla="*/ 447675 w 2124075"/>
              <a:gd name="connsiteY7" fmla="*/ 0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76325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0 h 1714500"/>
              <a:gd name="connsiteX7" fmla="*/ 447675 w 2124075"/>
              <a:gd name="connsiteY7" fmla="*/ 0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0 h 1714500"/>
              <a:gd name="connsiteX7" fmla="*/ 447675 w 2124075"/>
              <a:gd name="connsiteY7" fmla="*/ 28575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66675 h 1714500"/>
              <a:gd name="connsiteX7" fmla="*/ 447675 w 2124075"/>
              <a:gd name="connsiteY7" fmla="*/ 28575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66675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39421 w 2124075"/>
              <a:gd name="connsiteY31" fmla="*/ 49077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39421 w 2124075"/>
              <a:gd name="connsiteY31" fmla="*/ 49077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80501 w 2124075"/>
              <a:gd name="connsiteY41" fmla="*/ 231248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1 w 2124075"/>
              <a:gd name="connsiteY41" fmla="*/ 231248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1 w 2124075"/>
              <a:gd name="connsiteY41" fmla="*/ 231248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96902 w 2124075"/>
              <a:gd name="connsiteY41" fmla="*/ 210746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96902 w 2124075"/>
              <a:gd name="connsiteY41" fmla="*/ 210746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6928 w 2124075"/>
              <a:gd name="connsiteY24" fmla="*/ 303476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997220 w 2124075"/>
              <a:gd name="connsiteY32" fmla="*/ 272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23954 h 1724154"/>
              <a:gd name="connsiteX1" fmla="*/ 57150 w 2124075"/>
              <a:gd name="connsiteY1" fmla="*/ 95379 h 1724154"/>
              <a:gd name="connsiteX2" fmla="*/ 123825 w 2124075"/>
              <a:gd name="connsiteY2" fmla="*/ 80430 h 1724154"/>
              <a:gd name="connsiteX3" fmla="*/ 157016 w 2124075"/>
              <a:gd name="connsiteY3" fmla="*/ 46303 h 1724154"/>
              <a:gd name="connsiteX4" fmla="*/ 190500 w 2124075"/>
              <a:gd name="connsiteY4" fmla="*/ 47754 h 1724154"/>
              <a:gd name="connsiteX5" fmla="*/ 295275 w 2124075"/>
              <a:gd name="connsiteY5" fmla="*/ 38229 h 1724154"/>
              <a:gd name="connsiteX6" fmla="*/ 361950 w 2124075"/>
              <a:gd name="connsiteY6" fmla="*/ 31353 h 1724154"/>
              <a:gd name="connsiteX7" fmla="*/ 447675 w 2124075"/>
              <a:gd name="connsiteY7" fmla="*/ 38229 h 1724154"/>
              <a:gd name="connsiteX8" fmla="*/ 504825 w 2124075"/>
              <a:gd name="connsiteY8" fmla="*/ 28704 h 1724154"/>
              <a:gd name="connsiteX9" fmla="*/ 552450 w 2124075"/>
              <a:gd name="connsiteY9" fmla="*/ 19179 h 1724154"/>
              <a:gd name="connsiteX10" fmla="*/ 590550 w 2124075"/>
              <a:gd name="connsiteY10" fmla="*/ 47754 h 1724154"/>
              <a:gd name="connsiteX11" fmla="*/ 571500 w 2124075"/>
              <a:gd name="connsiteY11" fmla="*/ 114429 h 1724154"/>
              <a:gd name="connsiteX12" fmla="*/ 542925 w 2124075"/>
              <a:gd name="connsiteY12" fmla="*/ 190629 h 1724154"/>
              <a:gd name="connsiteX13" fmla="*/ 533400 w 2124075"/>
              <a:gd name="connsiteY13" fmla="*/ 238254 h 1724154"/>
              <a:gd name="connsiteX14" fmla="*/ 555227 w 2124075"/>
              <a:gd name="connsiteY14" fmla="*/ 291560 h 1724154"/>
              <a:gd name="connsiteX15" fmla="*/ 585126 w 2124075"/>
              <a:gd name="connsiteY15" fmla="*/ 348582 h 1724154"/>
              <a:gd name="connsiteX16" fmla="*/ 628650 w 2124075"/>
              <a:gd name="connsiteY16" fmla="*/ 409704 h 1724154"/>
              <a:gd name="connsiteX17" fmla="*/ 638175 w 2124075"/>
              <a:gd name="connsiteY17" fmla="*/ 409704 h 1724154"/>
              <a:gd name="connsiteX18" fmla="*/ 695325 w 2124075"/>
              <a:gd name="connsiteY18" fmla="*/ 428754 h 1724154"/>
              <a:gd name="connsiteX19" fmla="*/ 828675 w 2124075"/>
              <a:gd name="connsiteY19" fmla="*/ 457329 h 1724154"/>
              <a:gd name="connsiteX20" fmla="*/ 876300 w 2124075"/>
              <a:gd name="connsiteY20" fmla="*/ 438279 h 1724154"/>
              <a:gd name="connsiteX21" fmla="*/ 942975 w 2124075"/>
              <a:gd name="connsiteY21" fmla="*/ 409704 h 1724154"/>
              <a:gd name="connsiteX22" fmla="*/ 1000125 w 2124075"/>
              <a:gd name="connsiteY22" fmla="*/ 390654 h 1724154"/>
              <a:gd name="connsiteX23" fmla="*/ 1057275 w 2124075"/>
              <a:gd name="connsiteY23" fmla="*/ 333504 h 1724154"/>
              <a:gd name="connsiteX24" fmla="*/ 1062827 w 2124075"/>
              <a:gd name="connsiteY24" fmla="*/ 276226 h 1724154"/>
              <a:gd name="connsiteX25" fmla="*/ 1047750 w 2124075"/>
              <a:gd name="connsiteY25" fmla="*/ 343029 h 1724154"/>
              <a:gd name="connsiteX26" fmla="*/ 1066800 w 2124075"/>
              <a:gd name="connsiteY26" fmla="*/ 228729 h 1724154"/>
              <a:gd name="connsiteX27" fmla="*/ 1066800 w 2124075"/>
              <a:gd name="connsiteY27" fmla="*/ 228729 h 1724154"/>
              <a:gd name="connsiteX28" fmla="*/ 1047750 w 2124075"/>
              <a:gd name="connsiteY28" fmla="*/ 114429 h 1724154"/>
              <a:gd name="connsiteX29" fmla="*/ 1061247 w 2124075"/>
              <a:gd name="connsiteY29" fmla="*/ 153982 h 1724154"/>
              <a:gd name="connsiteX30" fmla="*/ 1070900 w 2124075"/>
              <a:gd name="connsiteY30" fmla="*/ 211259 h 1724154"/>
              <a:gd name="connsiteX31" fmla="*/ 1031220 w 2124075"/>
              <a:gd name="connsiteY31" fmla="*/ 71032 h 1724154"/>
              <a:gd name="connsiteX32" fmla="*/ 1116133 w 2124075"/>
              <a:gd name="connsiteY32" fmla="*/ 0 h 1724154"/>
              <a:gd name="connsiteX33" fmla="*/ 971550 w 2124075"/>
              <a:gd name="connsiteY33" fmla="*/ 28704 h 1724154"/>
              <a:gd name="connsiteX34" fmla="*/ 1238250 w 2124075"/>
              <a:gd name="connsiteY34" fmla="*/ 9654 h 1724154"/>
              <a:gd name="connsiteX35" fmla="*/ 1381125 w 2124075"/>
              <a:gd name="connsiteY35" fmla="*/ 47754 h 1724154"/>
              <a:gd name="connsiteX36" fmla="*/ 1495425 w 2124075"/>
              <a:gd name="connsiteY36" fmla="*/ 66804 h 1724154"/>
              <a:gd name="connsiteX37" fmla="*/ 1590675 w 2124075"/>
              <a:gd name="connsiteY37" fmla="*/ 104904 h 1724154"/>
              <a:gd name="connsiteX38" fmla="*/ 1676400 w 2124075"/>
              <a:gd name="connsiteY38" fmla="*/ 114429 h 1724154"/>
              <a:gd name="connsiteX39" fmla="*/ 1680501 w 2124075"/>
              <a:gd name="connsiteY39" fmla="*/ 157825 h 1724154"/>
              <a:gd name="connsiteX40" fmla="*/ 1676400 w 2124075"/>
              <a:gd name="connsiteY40" fmla="*/ 257304 h 1724154"/>
              <a:gd name="connsiteX41" fmla="*/ 1680500 w 2124075"/>
              <a:gd name="connsiteY41" fmla="*/ 191697 h 1724154"/>
              <a:gd name="connsiteX42" fmla="*/ 1696902 w 2124075"/>
              <a:gd name="connsiteY42" fmla="*/ 363403 h 1724154"/>
              <a:gd name="connsiteX43" fmla="*/ 1714500 w 2124075"/>
              <a:gd name="connsiteY43" fmla="*/ 428754 h 1724154"/>
              <a:gd name="connsiteX44" fmla="*/ 1714500 w 2124075"/>
              <a:gd name="connsiteY44" fmla="*/ 476379 h 1724154"/>
              <a:gd name="connsiteX45" fmla="*/ 1790700 w 2124075"/>
              <a:gd name="connsiteY45" fmla="*/ 476379 h 1724154"/>
              <a:gd name="connsiteX46" fmla="*/ 1790700 w 2124075"/>
              <a:gd name="connsiteY46" fmla="*/ 476379 h 1724154"/>
              <a:gd name="connsiteX47" fmla="*/ 1876425 w 2124075"/>
              <a:gd name="connsiteY47" fmla="*/ 457329 h 1724154"/>
              <a:gd name="connsiteX48" fmla="*/ 1962150 w 2124075"/>
              <a:gd name="connsiteY48" fmla="*/ 457329 h 1724154"/>
              <a:gd name="connsiteX49" fmla="*/ 2066925 w 2124075"/>
              <a:gd name="connsiteY49" fmla="*/ 543054 h 1724154"/>
              <a:gd name="connsiteX50" fmla="*/ 2105025 w 2124075"/>
              <a:gd name="connsiteY50" fmla="*/ 628779 h 1724154"/>
              <a:gd name="connsiteX51" fmla="*/ 2124075 w 2124075"/>
              <a:gd name="connsiteY51" fmla="*/ 714504 h 1724154"/>
              <a:gd name="connsiteX52" fmla="*/ 2085975 w 2124075"/>
              <a:gd name="connsiteY52" fmla="*/ 838329 h 1724154"/>
              <a:gd name="connsiteX53" fmla="*/ 2019300 w 2124075"/>
              <a:gd name="connsiteY53" fmla="*/ 885954 h 1724154"/>
              <a:gd name="connsiteX54" fmla="*/ 1952625 w 2124075"/>
              <a:gd name="connsiteY54" fmla="*/ 933579 h 1724154"/>
              <a:gd name="connsiteX55" fmla="*/ 1952625 w 2124075"/>
              <a:gd name="connsiteY55" fmla="*/ 933579 h 1724154"/>
              <a:gd name="connsiteX56" fmla="*/ 1895475 w 2124075"/>
              <a:gd name="connsiteY56" fmla="*/ 952629 h 1724154"/>
              <a:gd name="connsiteX57" fmla="*/ 1781175 w 2124075"/>
              <a:gd name="connsiteY57" fmla="*/ 952629 h 1724154"/>
              <a:gd name="connsiteX58" fmla="*/ 1743075 w 2124075"/>
              <a:gd name="connsiteY58" fmla="*/ 924054 h 1724154"/>
              <a:gd name="connsiteX59" fmla="*/ 1695450 w 2124075"/>
              <a:gd name="connsiteY59" fmla="*/ 905004 h 1724154"/>
              <a:gd name="connsiteX60" fmla="*/ 1695450 w 2124075"/>
              <a:gd name="connsiteY60" fmla="*/ 981204 h 1724154"/>
              <a:gd name="connsiteX61" fmla="*/ 1695450 w 2124075"/>
              <a:gd name="connsiteY61" fmla="*/ 1038354 h 1724154"/>
              <a:gd name="connsiteX62" fmla="*/ 1695450 w 2124075"/>
              <a:gd name="connsiteY62" fmla="*/ 1076454 h 1724154"/>
              <a:gd name="connsiteX63" fmla="*/ 1685925 w 2124075"/>
              <a:gd name="connsiteY63" fmla="*/ 1124079 h 1724154"/>
              <a:gd name="connsiteX64" fmla="*/ 1657350 w 2124075"/>
              <a:gd name="connsiteY64" fmla="*/ 1228854 h 1724154"/>
              <a:gd name="connsiteX65" fmla="*/ 1638300 w 2124075"/>
              <a:gd name="connsiteY65" fmla="*/ 1295529 h 1724154"/>
              <a:gd name="connsiteX66" fmla="*/ 1419225 w 2124075"/>
              <a:gd name="connsiteY66" fmla="*/ 1295529 h 1724154"/>
              <a:gd name="connsiteX67" fmla="*/ 1209675 w 2124075"/>
              <a:gd name="connsiteY67" fmla="*/ 1286004 h 1724154"/>
              <a:gd name="connsiteX68" fmla="*/ 1085850 w 2124075"/>
              <a:gd name="connsiteY68" fmla="*/ 1257429 h 1724154"/>
              <a:gd name="connsiteX69" fmla="*/ 1009650 w 2124075"/>
              <a:gd name="connsiteY69" fmla="*/ 1276479 h 1724154"/>
              <a:gd name="connsiteX70" fmla="*/ 1009650 w 2124075"/>
              <a:gd name="connsiteY70" fmla="*/ 1276479 h 1724154"/>
              <a:gd name="connsiteX71" fmla="*/ 1038225 w 2124075"/>
              <a:gd name="connsiteY71" fmla="*/ 1314579 h 1724154"/>
              <a:gd name="connsiteX72" fmla="*/ 1066800 w 2124075"/>
              <a:gd name="connsiteY72" fmla="*/ 1371729 h 1724154"/>
              <a:gd name="connsiteX73" fmla="*/ 1076325 w 2124075"/>
              <a:gd name="connsiteY73" fmla="*/ 1457454 h 1724154"/>
              <a:gd name="connsiteX74" fmla="*/ 1076325 w 2124075"/>
              <a:gd name="connsiteY74" fmla="*/ 1543179 h 1724154"/>
              <a:gd name="connsiteX75" fmla="*/ 1047750 w 2124075"/>
              <a:gd name="connsiteY75" fmla="*/ 1609854 h 1724154"/>
              <a:gd name="connsiteX76" fmla="*/ 990600 w 2124075"/>
              <a:gd name="connsiteY76" fmla="*/ 1695579 h 1724154"/>
              <a:gd name="connsiteX77" fmla="*/ 904875 w 2124075"/>
              <a:gd name="connsiteY77" fmla="*/ 1724154 h 1724154"/>
              <a:gd name="connsiteX78" fmla="*/ 790575 w 2124075"/>
              <a:gd name="connsiteY78" fmla="*/ 1724154 h 1724154"/>
              <a:gd name="connsiteX79" fmla="*/ 704850 w 2124075"/>
              <a:gd name="connsiteY79" fmla="*/ 1705104 h 1724154"/>
              <a:gd name="connsiteX80" fmla="*/ 647700 w 2124075"/>
              <a:gd name="connsiteY80" fmla="*/ 1619379 h 1724154"/>
              <a:gd name="connsiteX81" fmla="*/ 600075 w 2124075"/>
              <a:gd name="connsiteY81" fmla="*/ 1543179 h 1724154"/>
              <a:gd name="connsiteX82" fmla="*/ 581025 w 2124075"/>
              <a:gd name="connsiteY82" fmla="*/ 1457454 h 1724154"/>
              <a:gd name="connsiteX83" fmla="*/ 581025 w 2124075"/>
              <a:gd name="connsiteY83" fmla="*/ 1371729 h 1724154"/>
              <a:gd name="connsiteX84" fmla="*/ 581025 w 2124075"/>
              <a:gd name="connsiteY84" fmla="*/ 1314579 h 1724154"/>
              <a:gd name="connsiteX85" fmla="*/ 619125 w 2124075"/>
              <a:gd name="connsiteY85" fmla="*/ 1295529 h 1724154"/>
              <a:gd name="connsiteX86" fmla="*/ 676275 w 2124075"/>
              <a:gd name="connsiteY86" fmla="*/ 1266954 h 1724154"/>
              <a:gd name="connsiteX87" fmla="*/ 581025 w 2124075"/>
              <a:gd name="connsiteY87" fmla="*/ 1257429 h 1724154"/>
              <a:gd name="connsiteX88" fmla="*/ 485775 w 2124075"/>
              <a:gd name="connsiteY88" fmla="*/ 1266954 h 1724154"/>
              <a:gd name="connsiteX89" fmla="*/ 400050 w 2124075"/>
              <a:gd name="connsiteY89" fmla="*/ 1286004 h 1724154"/>
              <a:gd name="connsiteX90" fmla="*/ 285750 w 2124075"/>
              <a:gd name="connsiteY90" fmla="*/ 1295529 h 1724154"/>
              <a:gd name="connsiteX91" fmla="*/ 161925 w 2124075"/>
              <a:gd name="connsiteY91" fmla="*/ 1314579 h 1724154"/>
              <a:gd name="connsiteX92" fmla="*/ 57150 w 2124075"/>
              <a:gd name="connsiteY92" fmla="*/ 1314579 h 1724154"/>
              <a:gd name="connsiteX93" fmla="*/ 9525 w 2124075"/>
              <a:gd name="connsiteY93" fmla="*/ 1314579 h 1724154"/>
              <a:gd name="connsiteX94" fmla="*/ 9525 w 2124075"/>
              <a:gd name="connsiteY94" fmla="*/ 1314579 h 1724154"/>
              <a:gd name="connsiteX95" fmla="*/ 0 w 2124075"/>
              <a:gd name="connsiteY95" fmla="*/ 1305054 h 1724154"/>
              <a:gd name="connsiteX96" fmla="*/ 0 w 2124075"/>
              <a:gd name="connsiteY96" fmla="*/ 123954 h 1724154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48222 w 2124075"/>
              <a:gd name="connsiteY87" fmla="*/ 1264176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48222 w 2124075"/>
              <a:gd name="connsiteY88" fmla="*/ 1264176 h 1714500"/>
              <a:gd name="connsiteX89" fmla="*/ 485775 w 2124075"/>
              <a:gd name="connsiteY89" fmla="*/ 1257300 h 1714500"/>
              <a:gd name="connsiteX90" fmla="*/ 400050 w 2124075"/>
              <a:gd name="connsiteY90" fmla="*/ 1276350 h 1714500"/>
              <a:gd name="connsiteX91" fmla="*/ 285750 w 2124075"/>
              <a:gd name="connsiteY91" fmla="*/ 1285875 h 1714500"/>
              <a:gd name="connsiteX92" fmla="*/ 161925 w 2124075"/>
              <a:gd name="connsiteY92" fmla="*/ 1304925 h 1714500"/>
              <a:gd name="connsiteX93" fmla="*/ 57150 w 2124075"/>
              <a:gd name="connsiteY93" fmla="*/ 1304925 h 1714500"/>
              <a:gd name="connsiteX94" fmla="*/ 9525 w 2124075"/>
              <a:gd name="connsiteY94" fmla="*/ 1304925 h 1714500"/>
              <a:gd name="connsiteX95" fmla="*/ 9525 w 2124075"/>
              <a:gd name="connsiteY95" fmla="*/ 1304925 h 1714500"/>
              <a:gd name="connsiteX96" fmla="*/ 0 w 2124075"/>
              <a:gd name="connsiteY96" fmla="*/ 1295400 h 1714500"/>
              <a:gd name="connsiteX97" fmla="*/ 0 w 2124075"/>
              <a:gd name="connsiteY97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61086 w 2124075"/>
              <a:gd name="connsiteY88" fmla="*/ 1244961 h 1714500"/>
              <a:gd name="connsiteX89" fmla="*/ 548222 w 2124075"/>
              <a:gd name="connsiteY89" fmla="*/ 1264176 h 1714500"/>
              <a:gd name="connsiteX90" fmla="*/ 485775 w 2124075"/>
              <a:gd name="connsiteY90" fmla="*/ 12573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61086 w 2124075"/>
              <a:gd name="connsiteY88" fmla="*/ 1244961 h 1714500"/>
              <a:gd name="connsiteX89" fmla="*/ 548222 w 2124075"/>
              <a:gd name="connsiteY89" fmla="*/ 1264176 h 1714500"/>
              <a:gd name="connsiteX90" fmla="*/ 481675 w 2124075"/>
              <a:gd name="connsiteY90" fmla="*/ 1290103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81675 w 2124075"/>
              <a:gd name="connsiteY90" fmla="*/ 1290103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37728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581025 w 2124075"/>
              <a:gd name="connsiteY84" fmla="*/ 1337728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593326 w 2124075"/>
              <a:gd name="connsiteY84" fmla="*/ 1333627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593326 w 2124075"/>
              <a:gd name="connsiteY84" fmla="*/ 1333627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605627 w 2124075"/>
              <a:gd name="connsiteY84" fmla="*/ 1341828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605627 w 2124075"/>
              <a:gd name="connsiteY84" fmla="*/ 1341828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3600 w 2124075"/>
              <a:gd name="connsiteY80" fmla="*/ 1622026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605627 w 2124075"/>
              <a:gd name="connsiteY84" fmla="*/ 1341828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70776 h 1714500"/>
              <a:gd name="connsiteX3" fmla="*/ 157016 w 2124075"/>
              <a:gd name="connsiteY3" fmla="*/ 36649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21699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55227 w 2124075"/>
              <a:gd name="connsiteY14" fmla="*/ 281906 h 1714500"/>
              <a:gd name="connsiteX15" fmla="*/ 585126 w 2124075"/>
              <a:gd name="connsiteY15" fmla="*/ 338928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62827 w 2124075"/>
              <a:gd name="connsiteY24" fmla="*/ 266572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61247 w 2124075"/>
              <a:gd name="connsiteY29" fmla="*/ 144328 h 1714500"/>
              <a:gd name="connsiteX30" fmla="*/ 1070900 w 2124075"/>
              <a:gd name="connsiteY30" fmla="*/ 201605 h 1714500"/>
              <a:gd name="connsiteX31" fmla="*/ 1031220 w 2124075"/>
              <a:gd name="connsiteY31" fmla="*/ 61378 h 1714500"/>
              <a:gd name="connsiteX32" fmla="*/ 1034124 w 2124075"/>
              <a:gd name="connsiteY32" fmla="*/ 43652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80501 w 2124075"/>
              <a:gd name="connsiteY39" fmla="*/ 148171 h 1714500"/>
              <a:gd name="connsiteX40" fmla="*/ 1676400 w 2124075"/>
              <a:gd name="connsiteY40" fmla="*/ 247650 h 1714500"/>
              <a:gd name="connsiteX41" fmla="*/ 1680500 w 2124075"/>
              <a:gd name="connsiteY41" fmla="*/ 182043 h 1714500"/>
              <a:gd name="connsiteX42" fmla="*/ 1696902 w 2124075"/>
              <a:gd name="connsiteY42" fmla="*/ 353749 h 1714500"/>
              <a:gd name="connsiteX43" fmla="*/ 1714500 w 2124075"/>
              <a:gd name="connsiteY43" fmla="*/ 419100 h 1714500"/>
              <a:gd name="connsiteX44" fmla="*/ 1714500 w 2124075"/>
              <a:gd name="connsiteY44" fmla="*/ 503629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95475 w 2124075"/>
              <a:gd name="connsiteY56" fmla="*/ 94297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27198 w 2124075"/>
              <a:gd name="connsiteY80" fmla="*/ 1626126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93326 w 2124075"/>
              <a:gd name="connsiteY83" fmla="*/ 1378477 h 1714500"/>
              <a:gd name="connsiteX84" fmla="*/ 605627 w 2124075"/>
              <a:gd name="connsiteY84" fmla="*/ 1341828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610291 w 2124075"/>
              <a:gd name="connsiteY87" fmla="*/ 1249061 h 1714500"/>
              <a:gd name="connsiteX88" fmla="*/ 577488 w 2124075"/>
              <a:gd name="connsiteY88" fmla="*/ 1265463 h 1714500"/>
              <a:gd name="connsiteX89" fmla="*/ 548222 w 2124075"/>
              <a:gd name="connsiteY89" fmla="*/ 1264176 h 1714500"/>
              <a:gd name="connsiteX90" fmla="*/ 477575 w 2124075"/>
              <a:gd name="connsiteY90" fmla="*/ 1261400 h 1714500"/>
              <a:gd name="connsiteX91" fmla="*/ 400050 w 2124075"/>
              <a:gd name="connsiteY91" fmla="*/ 1276350 h 1714500"/>
              <a:gd name="connsiteX92" fmla="*/ 285750 w 2124075"/>
              <a:gd name="connsiteY92" fmla="*/ 1285875 h 1714500"/>
              <a:gd name="connsiteX93" fmla="*/ 161925 w 2124075"/>
              <a:gd name="connsiteY93" fmla="*/ 1304925 h 1714500"/>
              <a:gd name="connsiteX94" fmla="*/ 57150 w 2124075"/>
              <a:gd name="connsiteY94" fmla="*/ 1304925 h 1714500"/>
              <a:gd name="connsiteX95" fmla="*/ 9525 w 2124075"/>
              <a:gd name="connsiteY95" fmla="*/ 1304925 h 1714500"/>
              <a:gd name="connsiteX96" fmla="*/ 9525 w 2124075"/>
              <a:gd name="connsiteY96" fmla="*/ 1304925 h 1714500"/>
              <a:gd name="connsiteX97" fmla="*/ 0 w 2124075"/>
              <a:gd name="connsiteY97" fmla="*/ 1295400 h 1714500"/>
              <a:gd name="connsiteX98" fmla="*/ 0 w 2124075"/>
              <a:gd name="connsiteY98" fmla="*/ 114300 h 1714500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76325 w 2124075"/>
              <a:gd name="connsiteY74" fmla="*/ 1533525 h 1739103"/>
              <a:gd name="connsiteX75" fmla="*/ 1047750 w 2124075"/>
              <a:gd name="connsiteY75" fmla="*/ 1600200 h 1739103"/>
              <a:gd name="connsiteX76" fmla="*/ 990600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14500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76325 w 2124075"/>
              <a:gd name="connsiteY74" fmla="*/ 1533525 h 1739103"/>
              <a:gd name="connsiteX75" fmla="*/ 1047750 w 2124075"/>
              <a:gd name="connsiteY75" fmla="*/ 1600200 h 1739103"/>
              <a:gd name="connsiteX76" fmla="*/ 990600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76325 w 2124075"/>
              <a:gd name="connsiteY74" fmla="*/ 1533525 h 1739103"/>
              <a:gd name="connsiteX75" fmla="*/ 1047750 w 2124075"/>
              <a:gd name="connsiteY75" fmla="*/ 1600200 h 1739103"/>
              <a:gd name="connsiteX76" fmla="*/ 990600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76325 w 2124075"/>
              <a:gd name="connsiteY74" fmla="*/ 1533525 h 1739103"/>
              <a:gd name="connsiteX75" fmla="*/ 1047750 w 2124075"/>
              <a:gd name="connsiteY75" fmla="*/ 1600200 h 1739103"/>
              <a:gd name="connsiteX76" fmla="*/ 1002901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76325 w 2124075"/>
              <a:gd name="connsiteY74" fmla="*/ 1533525 h 1739103"/>
              <a:gd name="connsiteX75" fmla="*/ 1064152 w 2124075"/>
              <a:gd name="connsiteY75" fmla="*/ 1612501 h 1739103"/>
              <a:gd name="connsiteX76" fmla="*/ 1002901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76325 w 2124075"/>
              <a:gd name="connsiteY74" fmla="*/ 1533525 h 1739103"/>
              <a:gd name="connsiteX75" fmla="*/ 1064152 w 2124075"/>
              <a:gd name="connsiteY75" fmla="*/ 1612501 h 1739103"/>
              <a:gd name="connsiteX76" fmla="*/ 1002901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92727 w 2124075"/>
              <a:gd name="connsiteY74" fmla="*/ 1541726 h 1739103"/>
              <a:gd name="connsiteX75" fmla="*/ 1064152 w 2124075"/>
              <a:gd name="connsiteY75" fmla="*/ 1612501 h 1739103"/>
              <a:gd name="connsiteX76" fmla="*/ 1002901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76325 w 2124075"/>
              <a:gd name="connsiteY73" fmla="*/ 1447800 h 1739103"/>
              <a:gd name="connsiteX74" fmla="*/ 1092727 w 2124075"/>
              <a:gd name="connsiteY74" fmla="*/ 1541726 h 1739103"/>
              <a:gd name="connsiteX75" fmla="*/ 1064152 w 2124075"/>
              <a:gd name="connsiteY75" fmla="*/ 1612501 h 1739103"/>
              <a:gd name="connsiteX76" fmla="*/ 1002901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14300 h 1739103"/>
              <a:gd name="connsiteX1" fmla="*/ 57150 w 2124075"/>
              <a:gd name="connsiteY1" fmla="*/ 85725 h 1739103"/>
              <a:gd name="connsiteX2" fmla="*/ 123825 w 2124075"/>
              <a:gd name="connsiteY2" fmla="*/ 70776 h 1739103"/>
              <a:gd name="connsiteX3" fmla="*/ 157016 w 2124075"/>
              <a:gd name="connsiteY3" fmla="*/ 36649 h 1739103"/>
              <a:gd name="connsiteX4" fmla="*/ 190500 w 2124075"/>
              <a:gd name="connsiteY4" fmla="*/ 38100 h 1739103"/>
              <a:gd name="connsiteX5" fmla="*/ 295275 w 2124075"/>
              <a:gd name="connsiteY5" fmla="*/ 28575 h 1739103"/>
              <a:gd name="connsiteX6" fmla="*/ 361950 w 2124075"/>
              <a:gd name="connsiteY6" fmla="*/ 21699 h 1739103"/>
              <a:gd name="connsiteX7" fmla="*/ 447675 w 2124075"/>
              <a:gd name="connsiteY7" fmla="*/ 28575 h 1739103"/>
              <a:gd name="connsiteX8" fmla="*/ 504825 w 2124075"/>
              <a:gd name="connsiteY8" fmla="*/ 19050 h 1739103"/>
              <a:gd name="connsiteX9" fmla="*/ 552450 w 2124075"/>
              <a:gd name="connsiteY9" fmla="*/ 9525 h 1739103"/>
              <a:gd name="connsiteX10" fmla="*/ 590550 w 2124075"/>
              <a:gd name="connsiteY10" fmla="*/ 38100 h 1739103"/>
              <a:gd name="connsiteX11" fmla="*/ 571500 w 2124075"/>
              <a:gd name="connsiteY11" fmla="*/ 104775 h 1739103"/>
              <a:gd name="connsiteX12" fmla="*/ 542925 w 2124075"/>
              <a:gd name="connsiteY12" fmla="*/ 180975 h 1739103"/>
              <a:gd name="connsiteX13" fmla="*/ 533400 w 2124075"/>
              <a:gd name="connsiteY13" fmla="*/ 228600 h 1739103"/>
              <a:gd name="connsiteX14" fmla="*/ 555227 w 2124075"/>
              <a:gd name="connsiteY14" fmla="*/ 281906 h 1739103"/>
              <a:gd name="connsiteX15" fmla="*/ 585126 w 2124075"/>
              <a:gd name="connsiteY15" fmla="*/ 338928 h 1739103"/>
              <a:gd name="connsiteX16" fmla="*/ 628650 w 2124075"/>
              <a:gd name="connsiteY16" fmla="*/ 400050 h 1739103"/>
              <a:gd name="connsiteX17" fmla="*/ 638175 w 2124075"/>
              <a:gd name="connsiteY17" fmla="*/ 400050 h 1739103"/>
              <a:gd name="connsiteX18" fmla="*/ 695325 w 2124075"/>
              <a:gd name="connsiteY18" fmla="*/ 419100 h 1739103"/>
              <a:gd name="connsiteX19" fmla="*/ 828675 w 2124075"/>
              <a:gd name="connsiteY19" fmla="*/ 447675 h 1739103"/>
              <a:gd name="connsiteX20" fmla="*/ 876300 w 2124075"/>
              <a:gd name="connsiteY20" fmla="*/ 428625 h 1739103"/>
              <a:gd name="connsiteX21" fmla="*/ 942975 w 2124075"/>
              <a:gd name="connsiteY21" fmla="*/ 400050 h 1739103"/>
              <a:gd name="connsiteX22" fmla="*/ 1000125 w 2124075"/>
              <a:gd name="connsiteY22" fmla="*/ 381000 h 1739103"/>
              <a:gd name="connsiteX23" fmla="*/ 1057275 w 2124075"/>
              <a:gd name="connsiteY23" fmla="*/ 323850 h 1739103"/>
              <a:gd name="connsiteX24" fmla="*/ 1062827 w 2124075"/>
              <a:gd name="connsiteY24" fmla="*/ 266572 h 1739103"/>
              <a:gd name="connsiteX25" fmla="*/ 1047750 w 2124075"/>
              <a:gd name="connsiteY25" fmla="*/ 333375 h 1739103"/>
              <a:gd name="connsiteX26" fmla="*/ 1066800 w 2124075"/>
              <a:gd name="connsiteY26" fmla="*/ 219075 h 1739103"/>
              <a:gd name="connsiteX27" fmla="*/ 1066800 w 2124075"/>
              <a:gd name="connsiteY27" fmla="*/ 219075 h 1739103"/>
              <a:gd name="connsiteX28" fmla="*/ 1047750 w 2124075"/>
              <a:gd name="connsiteY28" fmla="*/ 104775 h 1739103"/>
              <a:gd name="connsiteX29" fmla="*/ 1061247 w 2124075"/>
              <a:gd name="connsiteY29" fmla="*/ 144328 h 1739103"/>
              <a:gd name="connsiteX30" fmla="*/ 1070900 w 2124075"/>
              <a:gd name="connsiteY30" fmla="*/ 201605 h 1739103"/>
              <a:gd name="connsiteX31" fmla="*/ 1031220 w 2124075"/>
              <a:gd name="connsiteY31" fmla="*/ 61378 h 1739103"/>
              <a:gd name="connsiteX32" fmla="*/ 1034124 w 2124075"/>
              <a:gd name="connsiteY32" fmla="*/ 43652 h 1739103"/>
              <a:gd name="connsiteX33" fmla="*/ 971550 w 2124075"/>
              <a:gd name="connsiteY33" fmla="*/ 19050 h 1739103"/>
              <a:gd name="connsiteX34" fmla="*/ 1238250 w 2124075"/>
              <a:gd name="connsiteY34" fmla="*/ 0 h 1739103"/>
              <a:gd name="connsiteX35" fmla="*/ 1381125 w 2124075"/>
              <a:gd name="connsiteY35" fmla="*/ 38100 h 1739103"/>
              <a:gd name="connsiteX36" fmla="*/ 1495425 w 2124075"/>
              <a:gd name="connsiteY36" fmla="*/ 57150 h 1739103"/>
              <a:gd name="connsiteX37" fmla="*/ 1590675 w 2124075"/>
              <a:gd name="connsiteY37" fmla="*/ 95250 h 1739103"/>
              <a:gd name="connsiteX38" fmla="*/ 1676400 w 2124075"/>
              <a:gd name="connsiteY38" fmla="*/ 104775 h 1739103"/>
              <a:gd name="connsiteX39" fmla="*/ 1680501 w 2124075"/>
              <a:gd name="connsiteY39" fmla="*/ 148171 h 1739103"/>
              <a:gd name="connsiteX40" fmla="*/ 1676400 w 2124075"/>
              <a:gd name="connsiteY40" fmla="*/ 247650 h 1739103"/>
              <a:gd name="connsiteX41" fmla="*/ 1680500 w 2124075"/>
              <a:gd name="connsiteY41" fmla="*/ 182043 h 1739103"/>
              <a:gd name="connsiteX42" fmla="*/ 1696902 w 2124075"/>
              <a:gd name="connsiteY42" fmla="*/ 353749 h 1739103"/>
              <a:gd name="connsiteX43" fmla="*/ 1714500 w 2124075"/>
              <a:gd name="connsiteY43" fmla="*/ 419100 h 1739103"/>
              <a:gd name="connsiteX44" fmla="*/ 1714500 w 2124075"/>
              <a:gd name="connsiteY44" fmla="*/ 503629 h 1739103"/>
              <a:gd name="connsiteX45" fmla="*/ 1790700 w 2124075"/>
              <a:gd name="connsiteY45" fmla="*/ 466725 h 1739103"/>
              <a:gd name="connsiteX46" fmla="*/ 1790700 w 2124075"/>
              <a:gd name="connsiteY46" fmla="*/ 466725 h 1739103"/>
              <a:gd name="connsiteX47" fmla="*/ 1876425 w 2124075"/>
              <a:gd name="connsiteY47" fmla="*/ 447675 h 1739103"/>
              <a:gd name="connsiteX48" fmla="*/ 1962150 w 2124075"/>
              <a:gd name="connsiteY48" fmla="*/ 447675 h 1739103"/>
              <a:gd name="connsiteX49" fmla="*/ 2066925 w 2124075"/>
              <a:gd name="connsiteY49" fmla="*/ 533400 h 1739103"/>
              <a:gd name="connsiteX50" fmla="*/ 2105025 w 2124075"/>
              <a:gd name="connsiteY50" fmla="*/ 619125 h 1739103"/>
              <a:gd name="connsiteX51" fmla="*/ 2124075 w 2124075"/>
              <a:gd name="connsiteY51" fmla="*/ 704850 h 1739103"/>
              <a:gd name="connsiteX52" fmla="*/ 2085975 w 2124075"/>
              <a:gd name="connsiteY52" fmla="*/ 828675 h 1739103"/>
              <a:gd name="connsiteX53" fmla="*/ 2019300 w 2124075"/>
              <a:gd name="connsiteY53" fmla="*/ 876300 h 1739103"/>
              <a:gd name="connsiteX54" fmla="*/ 1952625 w 2124075"/>
              <a:gd name="connsiteY54" fmla="*/ 923925 h 1739103"/>
              <a:gd name="connsiteX55" fmla="*/ 1952625 w 2124075"/>
              <a:gd name="connsiteY55" fmla="*/ 923925 h 1739103"/>
              <a:gd name="connsiteX56" fmla="*/ 1895475 w 2124075"/>
              <a:gd name="connsiteY56" fmla="*/ 942975 h 1739103"/>
              <a:gd name="connsiteX57" fmla="*/ 1781175 w 2124075"/>
              <a:gd name="connsiteY57" fmla="*/ 942975 h 1739103"/>
              <a:gd name="connsiteX58" fmla="*/ 1743075 w 2124075"/>
              <a:gd name="connsiteY58" fmla="*/ 914400 h 1739103"/>
              <a:gd name="connsiteX59" fmla="*/ 1695450 w 2124075"/>
              <a:gd name="connsiteY59" fmla="*/ 895350 h 1739103"/>
              <a:gd name="connsiteX60" fmla="*/ 1695450 w 2124075"/>
              <a:gd name="connsiteY60" fmla="*/ 971550 h 1739103"/>
              <a:gd name="connsiteX61" fmla="*/ 1695450 w 2124075"/>
              <a:gd name="connsiteY61" fmla="*/ 1028700 h 1739103"/>
              <a:gd name="connsiteX62" fmla="*/ 1695450 w 2124075"/>
              <a:gd name="connsiteY62" fmla="*/ 1066800 h 1739103"/>
              <a:gd name="connsiteX63" fmla="*/ 1685925 w 2124075"/>
              <a:gd name="connsiteY63" fmla="*/ 1114425 h 1739103"/>
              <a:gd name="connsiteX64" fmla="*/ 1657350 w 2124075"/>
              <a:gd name="connsiteY64" fmla="*/ 1219200 h 1739103"/>
              <a:gd name="connsiteX65" fmla="*/ 1638300 w 2124075"/>
              <a:gd name="connsiteY65" fmla="*/ 1285875 h 1739103"/>
              <a:gd name="connsiteX66" fmla="*/ 1419225 w 2124075"/>
              <a:gd name="connsiteY66" fmla="*/ 1285875 h 1739103"/>
              <a:gd name="connsiteX67" fmla="*/ 1209675 w 2124075"/>
              <a:gd name="connsiteY67" fmla="*/ 1276350 h 1739103"/>
              <a:gd name="connsiteX68" fmla="*/ 1085850 w 2124075"/>
              <a:gd name="connsiteY68" fmla="*/ 1247775 h 1739103"/>
              <a:gd name="connsiteX69" fmla="*/ 1009650 w 2124075"/>
              <a:gd name="connsiteY69" fmla="*/ 1266825 h 1739103"/>
              <a:gd name="connsiteX70" fmla="*/ 1009650 w 2124075"/>
              <a:gd name="connsiteY70" fmla="*/ 1266825 h 1739103"/>
              <a:gd name="connsiteX71" fmla="*/ 1038225 w 2124075"/>
              <a:gd name="connsiteY71" fmla="*/ 1304925 h 1739103"/>
              <a:gd name="connsiteX72" fmla="*/ 1066800 w 2124075"/>
              <a:gd name="connsiteY72" fmla="*/ 1362075 h 1739103"/>
              <a:gd name="connsiteX73" fmla="*/ 1092727 w 2124075"/>
              <a:gd name="connsiteY73" fmla="*/ 1439599 h 1739103"/>
              <a:gd name="connsiteX74" fmla="*/ 1092727 w 2124075"/>
              <a:gd name="connsiteY74" fmla="*/ 1541726 h 1739103"/>
              <a:gd name="connsiteX75" fmla="*/ 1064152 w 2124075"/>
              <a:gd name="connsiteY75" fmla="*/ 1612501 h 1739103"/>
              <a:gd name="connsiteX76" fmla="*/ 1002901 w 2124075"/>
              <a:gd name="connsiteY76" fmla="*/ 1685925 h 1739103"/>
              <a:gd name="connsiteX77" fmla="*/ 904875 w 2124075"/>
              <a:gd name="connsiteY77" fmla="*/ 1739103 h 1739103"/>
              <a:gd name="connsiteX78" fmla="*/ 790575 w 2124075"/>
              <a:gd name="connsiteY78" fmla="*/ 1726802 h 1739103"/>
              <a:gd name="connsiteX79" fmla="*/ 704850 w 2124075"/>
              <a:gd name="connsiteY79" fmla="*/ 1695450 h 1739103"/>
              <a:gd name="connsiteX80" fmla="*/ 627198 w 2124075"/>
              <a:gd name="connsiteY80" fmla="*/ 1626126 h 1739103"/>
              <a:gd name="connsiteX81" fmla="*/ 600075 w 2124075"/>
              <a:gd name="connsiteY81" fmla="*/ 1533525 h 1739103"/>
              <a:gd name="connsiteX82" fmla="*/ 581025 w 2124075"/>
              <a:gd name="connsiteY82" fmla="*/ 1447800 h 1739103"/>
              <a:gd name="connsiteX83" fmla="*/ 593326 w 2124075"/>
              <a:gd name="connsiteY83" fmla="*/ 1378477 h 1739103"/>
              <a:gd name="connsiteX84" fmla="*/ 605627 w 2124075"/>
              <a:gd name="connsiteY84" fmla="*/ 1341828 h 1739103"/>
              <a:gd name="connsiteX85" fmla="*/ 619125 w 2124075"/>
              <a:gd name="connsiteY85" fmla="*/ 1285875 h 1739103"/>
              <a:gd name="connsiteX86" fmla="*/ 676275 w 2124075"/>
              <a:gd name="connsiteY86" fmla="*/ 1257300 h 1739103"/>
              <a:gd name="connsiteX87" fmla="*/ 610291 w 2124075"/>
              <a:gd name="connsiteY87" fmla="*/ 1249061 h 1739103"/>
              <a:gd name="connsiteX88" fmla="*/ 577488 w 2124075"/>
              <a:gd name="connsiteY88" fmla="*/ 1265463 h 1739103"/>
              <a:gd name="connsiteX89" fmla="*/ 548222 w 2124075"/>
              <a:gd name="connsiteY89" fmla="*/ 1264176 h 1739103"/>
              <a:gd name="connsiteX90" fmla="*/ 477575 w 2124075"/>
              <a:gd name="connsiteY90" fmla="*/ 1261400 h 1739103"/>
              <a:gd name="connsiteX91" fmla="*/ 400050 w 2124075"/>
              <a:gd name="connsiteY91" fmla="*/ 1276350 h 1739103"/>
              <a:gd name="connsiteX92" fmla="*/ 285750 w 2124075"/>
              <a:gd name="connsiteY92" fmla="*/ 1285875 h 1739103"/>
              <a:gd name="connsiteX93" fmla="*/ 161925 w 2124075"/>
              <a:gd name="connsiteY93" fmla="*/ 1304925 h 1739103"/>
              <a:gd name="connsiteX94" fmla="*/ 57150 w 2124075"/>
              <a:gd name="connsiteY94" fmla="*/ 1304925 h 1739103"/>
              <a:gd name="connsiteX95" fmla="*/ 9525 w 2124075"/>
              <a:gd name="connsiteY95" fmla="*/ 1304925 h 1739103"/>
              <a:gd name="connsiteX96" fmla="*/ 9525 w 2124075"/>
              <a:gd name="connsiteY96" fmla="*/ 1304925 h 1739103"/>
              <a:gd name="connsiteX97" fmla="*/ 0 w 2124075"/>
              <a:gd name="connsiteY97" fmla="*/ 1295400 h 1739103"/>
              <a:gd name="connsiteX98" fmla="*/ 0 w 2124075"/>
              <a:gd name="connsiteY98" fmla="*/ 114300 h 1739103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52450 w 2124075"/>
              <a:gd name="connsiteY9" fmla="*/ 24039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34124 w 2124075"/>
              <a:gd name="connsiteY32" fmla="*/ 58166 h 1753617"/>
              <a:gd name="connsiteX33" fmla="*/ 971550 w 2124075"/>
              <a:gd name="connsiteY33" fmla="*/ 33564 h 1753617"/>
              <a:gd name="connsiteX34" fmla="*/ 1180193 w 2124075"/>
              <a:gd name="connsiteY34" fmla="*/ 0 h 1753617"/>
              <a:gd name="connsiteX35" fmla="*/ 1381125 w 2124075"/>
              <a:gd name="connsiteY35" fmla="*/ 52614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52450 w 2124075"/>
              <a:gd name="connsiteY9" fmla="*/ 24039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34124 w 2124075"/>
              <a:gd name="connsiteY32" fmla="*/ 58166 h 1753617"/>
              <a:gd name="connsiteX33" fmla="*/ 971550 w 2124075"/>
              <a:gd name="connsiteY33" fmla="*/ 33564 h 1753617"/>
              <a:gd name="connsiteX34" fmla="*/ 1180193 w 2124075"/>
              <a:gd name="connsiteY34" fmla="*/ 0 h 1753617"/>
              <a:gd name="connsiteX35" fmla="*/ 1381125 w 2124075"/>
              <a:gd name="connsiteY35" fmla="*/ 52614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52450 w 2124075"/>
              <a:gd name="connsiteY9" fmla="*/ 24039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34124 w 2124075"/>
              <a:gd name="connsiteY32" fmla="*/ 58166 h 1753617"/>
              <a:gd name="connsiteX33" fmla="*/ 971550 w 2124075"/>
              <a:gd name="connsiteY33" fmla="*/ 335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52450 w 2124075"/>
              <a:gd name="connsiteY9" fmla="*/ 24039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71550 w 2124075"/>
              <a:gd name="connsiteY33" fmla="*/ 335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52450 w 2124075"/>
              <a:gd name="connsiteY9" fmla="*/ 24039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67922 w 2124075"/>
              <a:gd name="connsiteY33" fmla="*/ 81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85108 w 2124075"/>
              <a:gd name="connsiteY9" fmla="*/ 42182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67922 w 2124075"/>
              <a:gd name="connsiteY33" fmla="*/ 81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85108 w 2124075"/>
              <a:gd name="connsiteY9" fmla="*/ 42182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67922 w 2124075"/>
              <a:gd name="connsiteY33" fmla="*/ 81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85108 w 2124075"/>
              <a:gd name="connsiteY9" fmla="*/ 42182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67922 w 2124075"/>
              <a:gd name="connsiteY33" fmla="*/ 81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43089 h 1753617"/>
              <a:gd name="connsiteX8" fmla="*/ 504825 w 2124075"/>
              <a:gd name="connsiteY8" fmla="*/ 33564 h 1753617"/>
              <a:gd name="connsiteX9" fmla="*/ 585108 w 2124075"/>
              <a:gd name="connsiteY9" fmla="*/ 42182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67922 w 2124075"/>
              <a:gd name="connsiteY33" fmla="*/ 81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361950 w 2124075"/>
              <a:gd name="connsiteY6" fmla="*/ 36213 h 1753617"/>
              <a:gd name="connsiteX7" fmla="*/ 447675 w 2124075"/>
              <a:gd name="connsiteY7" fmla="*/ 24946 h 1753617"/>
              <a:gd name="connsiteX8" fmla="*/ 504825 w 2124075"/>
              <a:gd name="connsiteY8" fmla="*/ 33564 h 1753617"/>
              <a:gd name="connsiteX9" fmla="*/ 585108 w 2124075"/>
              <a:gd name="connsiteY9" fmla="*/ 42182 h 1753617"/>
              <a:gd name="connsiteX10" fmla="*/ 590550 w 2124075"/>
              <a:gd name="connsiteY10" fmla="*/ 52614 h 1753617"/>
              <a:gd name="connsiteX11" fmla="*/ 571500 w 2124075"/>
              <a:gd name="connsiteY11" fmla="*/ 119289 h 1753617"/>
              <a:gd name="connsiteX12" fmla="*/ 542925 w 2124075"/>
              <a:gd name="connsiteY12" fmla="*/ 195489 h 1753617"/>
              <a:gd name="connsiteX13" fmla="*/ 533400 w 2124075"/>
              <a:gd name="connsiteY13" fmla="*/ 243114 h 1753617"/>
              <a:gd name="connsiteX14" fmla="*/ 555227 w 2124075"/>
              <a:gd name="connsiteY14" fmla="*/ 296420 h 1753617"/>
              <a:gd name="connsiteX15" fmla="*/ 585126 w 2124075"/>
              <a:gd name="connsiteY15" fmla="*/ 353442 h 1753617"/>
              <a:gd name="connsiteX16" fmla="*/ 628650 w 2124075"/>
              <a:gd name="connsiteY16" fmla="*/ 414564 h 1753617"/>
              <a:gd name="connsiteX17" fmla="*/ 638175 w 2124075"/>
              <a:gd name="connsiteY17" fmla="*/ 414564 h 1753617"/>
              <a:gd name="connsiteX18" fmla="*/ 695325 w 2124075"/>
              <a:gd name="connsiteY18" fmla="*/ 433614 h 1753617"/>
              <a:gd name="connsiteX19" fmla="*/ 828675 w 2124075"/>
              <a:gd name="connsiteY19" fmla="*/ 462189 h 1753617"/>
              <a:gd name="connsiteX20" fmla="*/ 876300 w 2124075"/>
              <a:gd name="connsiteY20" fmla="*/ 443139 h 1753617"/>
              <a:gd name="connsiteX21" fmla="*/ 942975 w 2124075"/>
              <a:gd name="connsiteY21" fmla="*/ 414564 h 1753617"/>
              <a:gd name="connsiteX22" fmla="*/ 1000125 w 2124075"/>
              <a:gd name="connsiteY22" fmla="*/ 395514 h 1753617"/>
              <a:gd name="connsiteX23" fmla="*/ 1057275 w 2124075"/>
              <a:gd name="connsiteY23" fmla="*/ 338364 h 1753617"/>
              <a:gd name="connsiteX24" fmla="*/ 1062827 w 2124075"/>
              <a:gd name="connsiteY24" fmla="*/ 281086 h 1753617"/>
              <a:gd name="connsiteX25" fmla="*/ 1047750 w 2124075"/>
              <a:gd name="connsiteY25" fmla="*/ 347889 h 1753617"/>
              <a:gd name="connsiteX26" fmla="*/ 1066800 w 2124075"/>
              <a:gd name="connsiteY26" fmla="*/ 233589 h 1753617"/>
              <a:gd name="connsiteX27" fmla="*/ 1066800 w 2124075"/>
              <a:gd name="connsiteY27" fmla="*/ 233589 h 1753617"/>
              <a:gd name="connsiteX28" fmla="*/ 1047750 w 2124075"/>
              <a:gd name="connsiteY28" fmla="*/ 119289 h 1753617"/>
              <a:gd name="connsiteX29" fmla="*/ 1061247 w 2124075"/>
              <a:gd name="connsiteY29" fmla="*/ 158842 h 1753617"/>
              <a:gd name="connsiteX30" fmla="*/ 1070900 w 2124075"/>
              <a:gd name="connsiteY30" fmla="*/ 216119 h 1753617"/>
              <a:gd name="connsiteX31" fmla="*/ 1031220 w 2124075"/>
              <a:gd name="connsiteY31" fmla="*/ 75892 h 1753617"/>
              <a:gd name="connsiteX32" fmla="*/ 1023238 w 2124075"/>
              <a:gd name="connsiteY32" fmla="*/ 58166 h 1753617"/>
              <a:gd name="connsiteX33" fmla="*/ 967922 w 2124075"/>
              <a:gd name="connsiteY33" fmla="*/ 8164 h 1753617"/>
              <a:gd name="connsiteX34" fmla="*/ 1180193 w 2124075"/>
              <a:gd name="connsiteY34" fmla="*/ 0 h 1753617"/>
              <a:gd name="connsiteX35" fmla="*/ 1388382 w 2124075"/>
              <a:gd name="connsiteY35" fmla="*/ 38099 h 1753617"/>
              <a:gd name="connsiteX36" fmla="*/ 1495425 w 2124075"/>
              <a:gd name="connsiteY36" fmla="*/ 71664 h 1753617"/>
              <a:gd name="connsiteX37" fmla="*/ 1590675 w 2124075"/>
              <a:gd name="connsiteY37" fmla="*/ 109764 h 1753617"/>
              <a:gd name="connsiteX38" fmla="*/ 1676400 w 2124075"/>
              <a:gd name="connsiteY38" fmla="*/ 119289 h 1753617"/>
              <a:gd name="connsiteX39" fmla="*/ 1680501 w 2124075"/>
              <a:gd name="connsiteY39" fmla="*/ 162685 h 1753617"/>
              <a:gd name="connsiteX40" fmla="*/ 1676400 w 2124075"/>
              <a:gd name="connsiteY40" fmla="*/ 262164 h 1753617"/>
              <a:gd name="connsiteX41" fmla="*/ 1680500 w 2124075"/>
              <a:gd name="connsiteY41" fmla="*/ 196557 h 1753617"/>
              <a:gd name="connsiteX42" fmla="*/ 1696902 w 2124075"/>
              <a:gd name="connsiteY42" fmla="*/ 368263 h 1753617"/>
              <a:gd name="connsiteX43" fmla="*/ 1714500 w 2124075"/>
              <a:gd name="connsiteY43" fmla="*/ 433614 h 1753617"/>
              <a:gd name="connsiteX44" fmla="*/ 1714500 w 2124075"/>
              <a:gd name="connsiteY44" fmla="*/ 518143 h 1753617"/>
              <a:gd name="connsiteX45" fmla="*/ 1790700 w 2124075"/>
              <a:gd name="connsiteY45" fmla="*/ 481239 h 1753617"/>
              <a:gd name="connsiteX46" fmla="*/ 1790700 w 2124075"/>
              <a:gd name="connsiteY46" fmla="*/ 481239 h 1753617"/>
              <a:gd name="connsiteX47" fmla="*/ 1876425 w 2124075"/>
              <a:gd name="connsiteY47" fmla="*/ 462189 h 1753617"/>
              <a:gd name="connsiteX48" fmla="*/ 1962150 w 2124075"/>
              <a:gd name="connsiteY48" fmla="*/ 462189 h 1753617"/>
              <a:gd name="connsiteX49" fmla="*/ 2066925 w 2124075"/>
              <a:gd name="connsiteY49" fmla="*/ 547914 h 1753617"/>
              <a:gd name="connsiteX50" fmla="*/ 2105025 w 2124075"/>
              <a:gd name="connsiteY50" fmla="*/ 633639 h 1753617"/>
              <a:gd name="connsiteX51" fmla="*/ 2124075 w 2124075"/>
              <a:gd name="connsiteY51" fmla="*/ 719364 h 1753617"/>
              <a:gd name="connsiteX52" fmla="*/ 2085975 w 2124075"/>
              <a:gd name="connsiteY52" fmla="*/ 843189 h 1753617"/>
              <a:gd name="connsiteX53" fmla="*/ 2019300 w 2124075"/>
              <a:gd name="connsiteY53" fmla="*/ 890814 h 1753617"/>
              <a:gd name="connsiteX54" fmla="*/ 1952625 w 2124075"/>
              <a:gd name="connsiteY54" fmla="*/ 938439 h 1753617"/>
              <a:gd name="connsiteX55" fmla="*/ 1952625 w 2124075"/>
              <a:gd name="connsiteY55" fmla="*/ 938439 h 1753617"/>
              <a:gd name="connsiteX56" fmla="*/ 1895475 w 2124075"/>
              <a:gd name="connsiteY56" fmla="*/ 957489 h 1753617"/>
              <a:gd name="connsiteX57" fmla="*/ 1781175 w 2124075"/>
              <a:gd name="connsiteY57" fmla="*/ 957489 h 1753617"/>
              <a:gd name="connsiteX58" fmla="*/ 1743075 w 2124075"/>
              <a:gd name="connsiteY58" fmla="*/ 928914 h 1753617"/>
              <a:gd name="connsiteX59" fmla="*/ 1695450 w 2124075"/>
              <a:gd name="connsiteY59" fmla="*/ 909864 h 1753617"/>
              <a:gd name="connsiteX60" fmla="*/ 1695450 w 2124075"/>
              <a:gd name="connsiteY60" fmla="*/ 986064 h 1753617"/>
              <a:gd name="connsiteX61" fmla="*/ 1695450 w 2124075"/>
              <a:gd name="connsiteY61" fmla="*/ 1043214 h 1753617"/>
              <a:gd name="connsiteX62" fmla="*/ 1695450 w 2124075"/>
              <a:gd name="connsiteY62" fmla="*/ 1081314 h 1753617"/>
              <a:gd name="connsiteX63" fmla="*/ 1685925 w 2124075"/>
              <a:gd name="connsiteY63" fmla="*/ 1128939 h 1753617"/>
              <a:gd name="connsiteX64" fmla="*/ 1657350 w 2124075"/>
              <a:gd name="connsiteY64" fmla="*/ 1233714 h 1753617"/>
              <a:gd name="connsiteX65" fmla="*/ 1638300 w 2124075"/>
              <a:gd name="connsiteY65" fmla="*/ 1300389 h 1753617"/>
              <a:gd name="connsiteX66" fmla="*/ 1419225 w 2124075"/>
              <a:gd name="connsiteY66" fmla="*/ 1300389 h 1753617"/>
              <a:gd name="connsiteX67" fmla="*/ 1209675 w 2124075"/>
              <a:gd name="connsiteY67" fmla="*/ 1290864 h 1753617"/>
              <a:gd name="connsiteX68" fmla="*/ 1085850 w 2124075"/>
              <a:gd name="connsiteY68" fmla="*/ 1262289 h 1753617"/>
              <a:gd name="connsiteX69" fmla="*/ 1009650 w 2124075"/>
              <a:gd name="connsiteY69" fmla="*/ 1281339 h 1753617"/>
              <a:gd name="connsiteX70" fmla="*/ 1009650 w 2124075"/>
              <a:gd name="connsiteY70" fmla="*/ 1281339 h 1753617"/>
              <a:gd name="connsiteX71" fmla="*/ 1038225 w 2124075"/>
              <a:gd name="connsiteY71" fmla="*/ 1319439 h 1753617"/>
              <a:gd name="connsiteX72" fmla="*/ 1066800 w 2124075"/>
              <a:gd name="connsiteY72" fmla="*/ 1376589 h 1753617"/>
              <a:gd name="connsiteX73" fmla="*/ 1092727 w 2124075"/>
              <a:gd name="connsiteY73" fmla="*/ 1454113 h 1753617"/>
              <a:gd name="connsiteX74" fmla="*/ 1092727 w 2124075"/>
              <a:gd name="connsiteY74" fmla="*/ 1556240 h 1753617"/>
              <a:gd name="connsiteX75" fmla="*/ 1064152 w 2124075"/>
              <a:gd name="connsiteY75" fmla="*/ 1627015 h 1753617"/>
              <a:gd name="connsiteX76" fmla="*/ 1002901 w 2124075"/>
              <a:gd name="connsiteY76" fmla="*/ 1700439 h 1753617"/>
              <a:gd name="connsiteX77" fmla="*/ 904875 w 2124075"/>
              <a:gd name="connsiteY77" fmla="*/ 1753617 h 1753617"/>
              <a:gd name="connsiteX78" fmla="*/ 790575 w 2124075"/>
              <a:gd name="connsiteY78" fmla="*/ 1741316 h 1753617"/>
              <a:gd name="connsiteX79" fmla="*/ 704850 w 2124075"/>
              <a:gd name="connsiteY79" fmla="*/ 1709964 h 1753617"/>
              <a:gd name="connsiteX80" fmla="*/ 627198 w 2124075"/>
              <a:gd name="connsiteY80" fmla="*/ 1640640 h 1753617"/>
              <a:gd name="connsiteX81" fmla="*/ 600075 w 2124075"/>
              <a:gd name="connsiteY81" fmla="*/ 1548039 h 1753617"/>
              <a:gd name="connsiteX82" fmla="*/ 581025 w 2124075"/>
              <a:gd name="connsiteY82" fmla="*/ 1462314 h 1753617"/>
              <a:gd name="connsiteX83" fmla="*/ 593326 w 2124075"/>
              <a:gd name="connsiteY83" fmla="*/ 1392991 h 1753617"/>
              <a:gd name="connsiteX84" fmla="*/ 605627 w 2124075"/>
              <a:gd name="connsiteY84" fmla="*/ 1356342 h 1753617"/>
              <a:gd name="connsiteX85" fmla="*/ 619125 w 2124075"/>
              <a:gd name="connsiteY85" fmla="*/ 1300389 h 1753617"/>
              <a:gd name="connsiteX86" fmla="*/ 676275 w 2124075"/>
              <a:gd name="connsiteY86" fmla="*/ 1271814 h 1753617"/>
              <a:gd name="connsiteX87" fmla="*/ 610291 w 2124075"/>
              <a:gd name="connsiteY87" fmla="*/ 1263575 h 1753617"/>
              <a:gd name="connsiteX88" fmla="*/ 577488 w 2124075"/>
              <a:gd name="connsiteY88" fmla="*/ 1279977 h 1753617"/>
              <a:gd name="connsiteX89" fmla="*/ 548222 w 2124075"/>
              <a:gd name="connsiteY89" fmla="*/ 1278690 h 1753617"/>
              <a:gd name="connsiteX90" fmla="*/ 477575 w 2124075"/>
              <a:gd name="connsiteY90" fmla="*/ 1275914 h 1753617"/>
              <a:gd name="connsiteX91" fmla="*/ 400050 w 2124075"/>
              <a:gd name="connsiteY91" fmla="*/ 1290864 h 1753617"/>
              <a:gd name="connsiteX92" fmla="*/ 285750 w 2124075"/>
              <a:gd name="connsiteY92" fmla="*/ 1300389 h 1753617"/>
              <a:gd name="connsiteX93" fmla="*/ 161925 w 2124075"/>
              <a:gd name="connsiteY93" fmla="*/ 1319439 h 1753617"/>
              <a:gd name="connsiteX94" fmla="*/ 57150 w 2124075"/>
              <a:gd name="connsiteY94" fmla="*/ 1319439 h 1753617"/>
              <a:gd name="connsiteX95" fmla="*/ 9525 w 2124075"/>
              <a:gd name="connsiteY95" fmla="*/ 1319439 h 1753617"/>
              <a:gd name="connsiteX96" fmla="*/ 9525 w 2124075"/>
              <a:gd name="connsiteY96" fmla="*/ 1319439 h 1753617"/>
              <a:gd name="connsiteX97" fmla="*/ 0 w 2124075"/>
              <a:gd name="connsiteY97" fmla="*/ 1309914 h 1753617"/>
              <a:gd name="connsiteX98" fmla="*/ 0 w 2124075"/>
              <a:gd name="connsiteY98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90500 w 2124075"/>
              <a:gd name="connsiteY4" fmla="*/ 52614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61950 w 2124075"/>
              <a:gd name="connsiteY7" fmla="*/ 36213 h 1753617"/>
              <a:gd name="connsiteX8" fmla="*/ 447675 w 2124075"/>
              <a:gd name="connsiteY8" fmla="*/ 24946 h 1753617"/>
              <a:gd name="connsiteX9" fmla="*/ 504825 w 2124075"/>
              <a:gd name="connsiteY9" fmla="*/ 33564 h 1753617"/>
              <a:gd name="connsiteX10" fmla="*/ 585108 w 2124075"/>
              <a:gd name="connsiteY10" fmla="*/ 42182 h 1753617"/>
              <a:gd name="connsiteX11" fmla="*/ 590550 w 2124075"/>
              <a:gd name="connsiteY11" fmla="*/ 52614 h 1753617"/>
              <a:gd name="connsiteX12" fmla="*/ 571500 w 2124075"/>
              <a:gd name="connsiteY12" fmla="*/ 119289 h 1753617"/>
              <a:gd name="connsiteX13" fmla="*/ 542925 w 2124075"/>
              <a:gd name="connsiteY13" fmla="*/ 195489 h 1753617"/>
              <a:gd name="connsiteX14" fmla="*/ 533400 w 2124075"/>
              <a:gd name="connsiteY14" fmla="*/ 243114 h 1753617"/>
              <a:gd name="connsiteX15" fmla="*/ 555227 w 2124075"/>
              <a:gd name="connsiteY15" fmla="*/ 296420 h 1753617"/>
              <a:gd name="connsiteX16" fmla="*/ 585126 w 2124075"/>
              <a:gd name="connsiteY16" fmla="*/ 353442 h 1753617"/>
              <a:gd name="connsiteX17" fmla="*/ 628650 w 2124075"/>
              <a:gd name="connsiteY17" fmla="*/ 414564 h 1753617"/>
              <a:gd name="connsiteX18" fmla="*/ 638175 w 2124075"/>
              <a:gd name="connsiteY18" fmla="*/ 414564 h 1753617"/>
              <a:gd name="connsiteX19" fmla="*/ 695325 w 2124075"/>
              <a:gd name="connsiteY19" fmla="*/ 433614 h 1753617"/>
              <a:gd name="connsiteX20" fmla="*/ 828675 w 2124075"/>
              <a:gd name="connsiteY20" fmla="*/ 462189 h 1753617"/>
              <a:gd name="connsiteX21" fmla="*/ 876300 w 2124075"/>
              <a:gd name="connsiteY21" fmla="*/ 443139 h 1753617"/>
              <a:gd name="connsiteX22" fmla="*/ 942975 w 2124075"/>
              <a:gd name="connsiteY22" fmla="*/ 414564 h 1753617"/>
              <a:gd name="connsiteX23" fmla="*/ 1000125 w 2124075"/>
              <a:gd name="connsiteY23" fmla="*/ 395514 h 1753617"/>
              <a:gd name="connsiteX24" fmla="*/ 1057275 w 2124075"/>
              <a:gd name="connsiteY24" fmla="*/ 338364 h 1753617"/>
              <a:gd name="connsiteX25" fmla="*/ 1062827 w 2124075"/>
              <a:gd name="connsiteY25" fmla="*/ 281086 h 1753617"/>
              <a:gd name="connsiteX26" fmla="*/ 1047750 w 2124075"/>
              <a:gd name="connsiteY26" fmla="*/ 347889 h 1753617"/>
              <a:gd name="connsiteX27" fmla="*/ 1066800 w 2124075"/>
              <a:gd name="connsiteY27" fmla="*/ 233589 h 1753617"/>
              <a:gd name="connsiteX28" fmla="*/ 1066800 w 2124075"/>
              <a:gd name="connsiteY28" fmla="*/ 233589 h 1753617"/>
              <a:gd name="connsiteX29" fmla="*/ 1047750 w 2124075"/>
              <a:gd name="connsiteY29" fmla="*/ 119289 h 1753617"/>
              <a:gd name="connsiteX30" fmla="*/ 1061247 w 2124075"/>
              <a:gd name="connsiteY30" fmla="*/ 158842 h 1753617"/>
              <a:gd name="connsiteX31" fmla="*/ 1070900 w 2124075"/>
              <a:gd name="connsiteY31" fmla="*/ 216119 h 1753617"/>
              <a:gd name="connsiteX32" fmla="*/ 1031220 w 2124075"/>
              <a:gd name="connsiteY32" fmla="*/ 75892 h 1753617"/>
              <a:gd name="connsiteX33" fmla="*/ 1023238 w 2124075"/>
              <a:gd name="connsiteY33" fmla="*/ 58166 h 1753617"/>
              <a:gd name="connsiteX34" fmla="*/ 967922 w 2124075"/>
              <a:gd name="connsiteY34" fmla="*/ 8164 h 1753617"/>
              <a:gd name="connsiteX35" fmla="*/ 1180193 w 2124075"/>
              <a:gd name="connsiteY35" fmla="*/ 0 h 1753617"/>
              <a:gd name="connsiteX36" fmla="*/ 1388382 w 2124075"/>
              <a:gd name="connsiteY36" fmla="*/ 38099 h 1753617"/>
              <a:gd name="connsiteX37" fmla="*/ 1495425 w 2124075"/>
              <a:gd name="connsiteY37" fmla="*/ 71664 h 1753617"/>
              <a:gd name="connsiteX38" fmla="*/ 1590675 w 2124075"/>
              <a:gd name="connsiteY38" fmla="*/ 109764 h 1753617"/>
              <a:gd name="connsiteX39" fmla="*/ 1676400 w 2124075"/>
              <a:gd name="connsiteY39" fmla="*/ 119289 h 1753617"/>
              <a:gd name="connsiteX40" fmla="*/ 1680501 w 2124075"/>
              <a:gd name="connsiteY40" fmla="*/ 162685 h 1753617"/>
              <a:gd name="connsiteX41" fmla="*/ 1676400 w 2124075"/>
              <a:gd name="connsiteY41" fmla="*/ 262164 h 1753617"/>
              <a:gd name="connsiteX42" fmla="*/ 1680500 w 2124075"/>
              <a:gd name="connsiteY42" fmla="*/ 196557 h 1753617"/>
              <a:gd name="connsiteX43" fmla="*/ 1696902 w 2124075"/>
              <a:gd name="connsiteY43" fmla="*/ 368263 h 1753617"/>
              <a:gd name="connsiteX44" fmla="*/ 1714500 w 2124075"/>
              <a:gd name="connsiteY44" fmla="*/ 433614 h 1753617"/>
              <a:gd name="connsiteX45" fmla="*/ 1714500 w 2124075"/>
              <a:gd name="connsiteY45" fmla="*/ 518143 h 1753617"/>
              <a:gd name="connsiteX46" fmla="*/ 1790700 w 2124075"/>
              <a:gd name="connsiteY46" fmla="*/ 481239 h 1753617"/>
              <a:gd name="connsiteX47" fmla="*/ 1790700 w 2124075"/>
              <a:gd name="connsiteY47" fmla="*/ 481239 h 1753617"/>
              <a:gd name="connsiteX48" fmla="*/ 1876425 w 2124075"/>
              <a:gd name="connsiteY48" fmla="*/ 462189 h 1753617"/>
              <a:gd name="connsiteX49" fmla="*/ 1962150 w 2124075"/>
              <a:gd name="connsiteY49" fmla="*/ 462189 h 1753617"/>
              <a:gd name="connsiteX50" fmla="*/ 2066925 w 2124075"/>
              <a:gd name="connsiteY50" fmla="*/ 547914 h 1753617"/>
              <a:gd name="connsiteX51" fmla="*/ 2105025 w 2124075"/>
              <a:gd name="connsiteY51" fmla="*/ 633639 h 1753617"/>
              <a:gd name="connsiteX52" fmla="*/ 2124075 w 2124075"/>
              <a:gd name="connsiteY52" fmla="*/ 719364 h 1753617"/>
              <a:gd name="connsiteX53" fmla="*/ 2085975 w 2124075"/>
              <a:gd name="connsiteY53" fmla="*/ 843189 h 1753617"/>
              <a:gd name="connsiteX54" fmla="*/ 2019300 w 2124075"/>
              <a:gd name="connsiteY54" fmla="*/ 890814 h 1753617"/>
              <a:gd name="connsiteX55" fmla="*/ 1952625 w 2124075"/>
              <a:gd name="connsiteY55" fmla="*/ 938439 h 1753617"/>
              <a:gd name="connsiteX56" fmla="*/ 1952625 w 2124075"/>
              <a:gd name="connsiteY56" fmla="*/ 938439 h 1753617"/>
              <a:gd name="connsiteX57" fmla="*/ 1895475 w 2124075"/>
              <a:gd name="connsiteY57" fmla="*/ 957489 h 1753617"/>
              <a:gd name="connsiteX58" fmla="*/ 1781175 w 2124075"/>
              <a:gd name="connsiteY58" fmla="*/ 957489 h 1753617"/>
              <a:gd name="connsiteX59" fmla="*/ 1743075 w 2124075"/>
              <a:gd name="connsiteY59" fmla="*/ 928914 h 1753617"/>
              <a:gd name="connsiteX60" fmla="*/ 1695450 w 2124075"/>
              <a:gd name="connsiteY60" fmla="*/ 909864 h 1753617"/>
              <a:gd name="connsiteX61" fmla="*/ 1695450 w 2124075"/>
              <a:gd name="connsiteY61" fmla="*/ 986064 h 1753617"/>
              <a:gd name="connsiteX62" fmla="*/ 1695450 w 2124075"/>
              <a:gd name="connsiteY62" fmla="*/ 1043214 h 1753617"/>
              <a:gd name="connsiteX63" fmla="*/ 1695450 w 2124075"/>
              <a:gd name="connsiteY63" fmla="*/ 1081314 h 1753617"/>
              <a:gd name="connsiteX64" fmla="*/ 1685925 w 2124075"/>
              <a:gd name="connsiteY64" fmla="*/ 1128939 h 1753617"/>
              <a:gd name="connsiteX65" fmla="*/ 1657350 w 2124075"/>
              <a:gd name="connsiteY65" fmla="*/ 1233714 h 1753617"/>
              <a:gd name="connsiteX66" fmla="*/ 1638300 w 2124075"/>
              <a:gd name="connsiteY66" fmla="*/ 1300389 h 1753617"/>
              <a:gd name="connsiteX67" fmla="*/ 1419225 w 2124075"/>
              <a:gd name="connsiteY67" fmla="*/ 1300389 h 1753617"/>
              <a:gd name="connsiteX68" fmla="*/ 1209675 w 2124075"/>
              <a:gd name="connsiteY68" fmla="*/ 1290864 h 1753617"/>
              <a:gd name="connsiteX69" fmla="*/ 1085850 w 2124075"/>
              <a:gd name="connsiteY69" fmla="*/ 1262289 h 1753617"/>
              <a:gd name="connsiteX70" fmla="*/ 1009650 w 2124075"/>
              <a:gd name="connsiteY70" fmla="*/ 1281339 h 1753617"/>
              <a:gd name="connsiteX71" fmla="*/ 1009650 w 2124075"/>
              <a:gd name="connsiteY71" fmla="*/ 1281339 h 1753617"/>
              <a:gd name="connsiteX72" fmla="*/ 1038225 w 2124075"/>
              <a:gd name="connsiteY72" fmla="*/ 1319439 h 1753617"/>
              <a:gd name="connsiteX73" fmla="*/ 1066800 w 2124075"/>
              <a:gd name="connsiteY73" fmla="*/ 1376589 h 1753617"/>
              <a:gd name="connsiteX74" fmla="*/ 1092727 w 2124075"/>
              <a:gd name="connsiteY74" fmla="*/ 1454113 h 1753617"/>
              <a:gd name="connsiteX75" fmla="*/ 1092727 w 2124075"/>
              <a:gd name="connsiteY75" fmla="*/ 1556240 h 1753617"/>
              <a:gd name="connsiteX76" fmla="*/ 1064152 w 2124075"/>
              <a:gd name="connsiteY76" fmla="*/ 1627015 h 1753617"/>
              <a:gd name="connsiteX77" fmla="*/ 1002901 w 2124075"/>
              <a:gd name="connsiteY77" fmla="*/ 1700439 h 1753617"/>
              <a:gd name="connsiteX78" fmla="*/ 904875 w 2124075"/>
              <a:gd name="connsiteY78" fmla="*/ 1753617 h 1753617"/>
              <a:gd name="connsiteX79" fmla="*/ 790575 w 2124075"/>
              <a:gd name="connsiteY79" fmla="*/ 1741316 h 1753617"/>
              <a:gd name="connsiteX80" fmla="*/ 704850 w 2124075"/>
              <a:gd name="connsiteY80" fmla="*/ 1709964 h 1753617"/>
              <a:gd name="connsiteX81" fmla="*/ 627198 w 2124075"/>
              <a:gd name="connsiteY81" fmla="*/ 1640640 h 1753617"/>
              <a:gd name="connsiteX82" fmla="*/ 600075 w 2124075"/>
              <a:gd name="connsiteY82" fmla="*/ 1548039 h 1753617"/>
              <a:gd name="connsiteX83" fmla="*/ 581025 w 2124075"/>
              <a:gd name="connsiteY83" fmla="*/ 1462314 h 1753617"/>
              <a:gd name="connsiteX84" fmla="*/ 593326 w 2124075"/>
              <a:gd name="connsiteY84" fmla="*/ 1392991 h 1753617"/>
              <a:gd name="connsiteX85" fmla="*/ 605627 w 2124075"/>
              <a:gd name="connsiteY85" fmla="*/ 1356342 h 1753617"/>
              <a:gd name="connsiteX86" fmla="*/ 619125 w 2124075"/>
              <a:gd name="connsiteY86" fmla="*/ 1300389 h 1753617"/>
              <a:gd name="connsiteX87" fmla="*/ 676275 w 2124075"/>
              <a:gd name="connsiteY87" fmla="*/ 1271814 h 1753617"/>
              <a:gd name="connsiteX88" fmla="*/ 610291 w 2124075"/>
              <a:gd name="connsiteY88" fmla="*/ 1263575 h 1753617"/>
              <a:gd name="connsiteX89" fmla="*/ 577488 w 2124075"/>
              <a:gd name="connsiteY89" fmla="*/ 1279977 h 1753617"/>
              <a:gd name="connsiteX90" fmla="*/ 548222 w 2124075"/>
              <a:gd name="connsiteY90" fmla="*/ 1278690 h 1753617"/>
              <a:gd name="connsiteX91" fmla="*/ 477575 w 2124075"/>
              <a:gd name="connsiteY91" fmla="*/ 1275914 h 1753617"/>
              <a:gd name="connsiteX92" fmla="*/ 400050 w 2124075"/>
              <a:gd name="connsiteY92" fmla="*/ 1290864 h 1753617"/>
              <a:gd name="connsiteX93" fmla="*/ 285750 w 2124075"/>
              <a:gd name="connsiteY93" fmla="*/ 1300389 h 1753617"/>
              <a:gd name="connsiteX94" fmla="*/ 161925 w 2124075"/>
              <a:gd name="connsiteY94" fmla="*/ 1319439 h 1753617"/>
              <a:gd name="connsiteX95" fmla="*/ 57150 w 2124075"/>
              <a:gd name="connsiteY95" fmla="*/ 1319439 h 1753617"/>
              <a:gd name="connsiteX96" fmla="*/ 9525 w 2124075"/>
              <a:gd name="connsiteY96" fmla="*/ 1319439 h 1753617"/>
              <a:gd name="connsiteX97" fmla="*/ 9525 w 2124075"/>
              <a:gd name="connsiteY97" fmla="*/ 1319439 h 1753617"/>
              <a:gd name="connsiteX98" fmla="*/ 0 w 2124075"/>
              <a:gd name="connsiteY98" fmla="*/ 1309914 h 1753617"/>
              <a:gd name="connsiteX99" fmla="*/ 0 w 2124075"/>
              <a:gd name="connsiteY99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29411 w 2124075"/>
              <a:gd name="connsiteY4" fmla="*/ 47751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61950 w 2124075"/>
              <a:gd name="connsiteY7" fmla="*/ 36213 h 1753617"/>
              <a:gd name="connsiteX8" fmla="*/ 447675 w 2124075"/>
              <a:gd name="connsiteY8" fmla="*/ 24946 h 1753617"/>
              <a:gd name="connsiteX9" fmla="*/ 504825 w 2124075"/>
              <a:gd name="connsiteY9" fmla="*/ 33564 h 1753617"/>
              <a:gd name="connsiteX10" fmla="*/ 585108 w 2124075"/>
              <a:gd name="connsiteY10" fmla="*/ 42182 h 1753617"/>
              <a:gd name="connsiteX11" fmla="*/ 590550 w 2124075"/>
              <a:gd name="connsiteY11" fmla="*/ 52614 h 1753617"/>
              <a:gd name="connsiteX12" fmla="*/ 571500 w 2124075"/>
              <a:gd name="connsiteY12" fmla="*/ 119289 h 1753617"/>
              <a:gd name="connsiteX13" fmla="*/ 542925 w 2124075"/>
              <a:gd name="connsiteY13" fmla="*/ 195489 h 1753617"/>
              <a:gd name="connsiteX14" fmla="*/ 533400 w 2124075"/>
              <a:gd name="connsiteY14" fmla="*/ 243114 h 1753617"/>
              <a:gd name="connsiteX15" fmla="*/ 555227 w 2124075"/>
              <a:gd name="connsiteY15" fmla="*/ 296420 h 1753617"/>
              <a:gd name="connsiteX16" fmla="*/ 585126 w 2124075"/>
              <a:gd name="connsiteY16" fmla="*/ 353442 h 1753617"/>
              <a:gd name="connsiteX17" fmla="*/ 628650 w 2124075"/>
              <a:gd name="connsiteY17" fmla="*/ 414564 h 1753617"/>
              <a:gd name="connsiteX18" fmla="*/ 638175 w 2124075"/>
              <a:gd name="connsiteY18" fmla="*/ 414564 h 1753617"/>
              <a:gd name="connsiteX19" fmla="*/ 695325 w 2124075"/>
              <a:gd name="connsiteY19" fmla="*/ 433614 h 1753617"/>
              <a:gd name="connsiteX20" fmla="*/ 828675 w 2124075"/>
              <a:gd name="connsiteY20" fmla="*/ 462189 h 1753617"/>
              <a:gd name="connsiteX21" fmla="*/ 876300 w 2124075"/>
              <a:gd name="connsiteY21" fmla="*/ 443139 h 1753617"/>
              <a:gd name="connsiteX22" fmla="*/ 942975 w 2124075"/>
              <a:gd name="connsiteY22" fmla="*/ 414564 h 1753617"/>
              <a:gd name="connsiteX23" fmla="*/ 1000125 w 2124075"/>
              <a:gd name="connsiteY23" fmla="*/ 395514 h 1753617"/>
              <a:gd name="connsiteX24" fmla="*/ 1057275 w 2124075"/>
              <a:gd name="connsiteY24" fmla="*/ 338364 h 1753617"/>
              <a:gd name="connsiteX25" fmla="*/ 1062827 w 2124075"/>
              <a:gd name="connsiteY25" fmla="*/ 281086 h 1753617"/>
              <a:gd name="connsiteX26" fmla="*/ 1047750 w 2124075"/>
              <a:gd name="connsiteY26" fmla="*/ 347889 h 1753617"/>
              <a:gd name="connsiteX27" fmla="*/ 1066800 w 2124075"/>
              <a:gd name="connsiteY27" fmla="*/ 233589 h 1753617"/>
              <a:gd name="connsiteX28" fmla="*/ 1066800 w 2124075"/>
              <a:gd name="connsiteY28" fmla="*/ 233589 h 1753617"/>
              <a:gd name="connsiteX29" fmla="*/ 1047750 w 2124075"/>
              <a:gd name="connsiteY29" fmla="*/ 119289 h 1753617"/>
              <a:gd name="connsiteX30" fmla="*/ 1061247 w 2124075"/>
              <a:gd name="connsiteY30" fmla="*/ 158842 h 1753617"/>
              <a:gd name="connsiteX31" fmla="*/ 1070900 w 2124075"/>
              <a:gd name="connsiteY31" fmla="*/ 216119 h 1753617"/>
              <a:gd name="connsiteX32" fmla="*/ 1031220 w 2124075"/>
              <a:gd name="connsiteY32" fmla="*/ 75892 h 1753617"/>
              <a:gd name="connsiteX33" fmla="*/ 1023238 w 2124075"/>
              <a:gd name="connsiteY33" fmla="*/ 58166 h 1753617"/>
              <a:gd name="connsiteX34" fmla="*/ 967922 w 2124075"/>
              <a:gd name="connsiteY34" fmla="*/ 8164 h 1753617"/>
              <a:gd name="connsiteX35" fmla="*/ 1180193 w 2124075"/>
              <a:gd name="connsiteY35" fmla="*/ 0 h 1753617"/>
              <a:gd name="connsiteX36" fmla="*/ 1388382 w 2124075"/>
              <a:gd name="connsiteY36" fmla="*/ 38099 h 1753617"/>
              <a:gd name="connsiteX37" fmla="*/ 1495425 w 2124075"/>
              <a:gd name="connsiteY37" fmla="*/ 71664 h 1753617"/>
              <a:gd name="connsiteX38" fmla="*/ 1590675 w 2124075"/>
              <a:gd name="connsiteY38" fmla="*/ 109764 h 1753617"/>
              <a:gd name="connsiteX39" fmla="*/ 1676400 w 2124075"/>
              <a:gd name="connsiteY39" fmla="*/ 119289 h 1753617"/>
              <a:gd name="connsiteX40" fmla="*/ 1680501 w 2124075"/>
              <a:gd name="connsiteY40" fmla="*/ 162685 h 1753617"/>
              <a:gd name="connsiteX41" fmla="*/ 1676400 w 2124075"/>
              <a:gd name="connsiteY41" fmla="*/ 262164 h 1753617"/>
              <a:gd name="connsiteX42" fmla="*/ 1680500 w 2124075"/>
              <a:gd name="connsiteY42" fmla="*/ 196557 h 1753617"/>
              <a:gd name="connsiteX43" fmla="*/ 1696902 w 2124075"/>
              <a:gd name="connsiteY43" fmla="*/ 368263 h 1753617"/>
              <a:gd name="connsiteX44" fmla="*/ 1714500 w 2124075"/>
              <a:gd name="connsiteY44" fmla="*/ 433614 h 1753617"/>
              <a:gd name="connsiteX45" fmla="*/ 1714500 w 2124075"/>
              <a:gd name="connsiteY45" fmla="*/ 518143 h 1753617"/>
              <a:gd name="connsiteX46" fmla="*/ 1790700 w 2124075"/>
              <a:gd name="connsiteY46" fmla="*/ 481239 h 1753617"/>
              <a:gd name="connsiteX47" fmla="*/ 1790700 w 2124075"/>
              <a:gd name="connsiteY47" fmla="*/ 481239 h 1753617"/>
              <a:gd name="connsiteX48" fmla="*/ 1876425 w 2124075"/>
              <a:gd name="connsiteY48" fmla="*/ 462189 h 1753617"/>
              <a:gd name="connsiteX49" fmla="*/ 1962150 w 2124075"/>
              <a:gd name="connsiteY49" fmla="*/ 462189 h 1753617"/>
              <a:gd name="connsiteX50" fmla="*/ 2066925 w 2124075"/>
              <a:gd name="connsiteY50" fmla="*/ 547914 h 1753617"/>
              <a:gd name="connsiteX51" fmla="*/ 2105025 w 2124075"/>
              <a:gd name="connsiteY51" fmla="*/ 633639 h 1753617"/>
              <a:gd name="connsiteX52" fmla="*/ 2124075 w 2124075"/>
              <a:gd name="connsiteY52" fmla="*/ 719364 h 1753617"/>
              <a:gd name="connsiteX53" fmla="*/ 2085975 w 2124075"/>
              <a:gd name="connsiteY53" fmla="*/ 843189 h 1753617"/>
              <a:gd name="connsiteX54" fmla="*/ 2019300 w 2124075"/>
              <a:gd name="connsiteY54" fmla="*/ 890814 h 1753617"/>
              <a:gd name="connsiteX55" fmla="*/ 1952625 w 2124075"/>
              <a:gd name="connsiteY55" fmla="*/ 938439 h 1753617"/>
              <a:gd name="connsiteX56" fmla="*/ 1952625 w 2124075"/>
              <a:gd name="connsiteY56" fmla="*/ 938439 h 1753617"/>
              <a:gd name="connsiteX57" fmla="*/ 1895475 w 2124075"/>
              <a:gd name="connsiteY57" fmla="*/ 957489 h 1753617"/>
              <a:gd name="connsiteX58" fmla="*/ 1781175 w 2124075"/>
              <a:gd name="connsiteY58" fmla="*/ 957489 h 1753617"/>
              <a:gd name="connsiteX59" fmla="*/ 1743075 w 2124075"/>
              <a:gd name="connsiteY59" fmla="*/ 928914 h 1753617"/>
              <a:gd name="connsiteX60" fmla="*/ 1695450 w 2124075"/>
              <a:gd name="connsiteY60" fmla="*/ 909864 h 1753617"/>
              <a:gd name="connsiteX61" fmla="*/ 1695450 w 2124075"/>
              <a:gd name="connsiteY61" fmla="*/ 986064 h 1753617"/>
              <a:gd name="connsiteX62" fmla="*/ 1695450 w 2124075"/>
              <a:gd name="connsiteY62" fmla="*/ 1043214 h 1753617"/>
              <a:gd name="connsiteX63" fmla="*/ 1695450 w 2124075"/>
              <a:gd name="connsiteY63" fmla="*/ 1081314 h 1753617"/>
              <a:gd name="connsiteX64" fmla="*/ 1685925 w 2124075"/>
              <a:gd name="connsiteY64" fmla="*/ 1128939 h 1753617"/>
              <a:gd name="connsiteX65" fmla="*/ 1657350 w 2124075"/>
              <a:gd name="connsiteY65" fmla="*/ 1233714 h 1753617"/>
              <a:gd name="connsiteX66" fmla="*/ 1638300 w 2124075"/>
              <a:gd name="connsiteY66" fmla="*/ 1300389 h 1753617"/>
              <a:gd name="connsiteX67" fmla="*/ 1419225 w 2124075"/>
              <a:gd name="connsiteY67" fmla="*/ 1300389 h 1753617"/>
              <a:gd name="connsiteX68" fmla="*/ 1209675 w 2124075"/>
              <a:gd name="connsiteY68" fmla="*/ 1290864 h 1753617"/>
              <a:gd name="connsiteX69" fmla="*/ 1085850 w 2124075"/>
              <a:gd name="connsiteY69" fmla="*/ 1262289 h 1753617"/>
              <a:gd name="connsiteX70" fmla="*/ 1009650 w 2124075"/>
              <a:gd name="connsiteY70" fmla="*/ 1281339 h 1753617"/>
              <a:gd name="connsiteX71" fmla="*/ 1009650 w 2124075"/>
              <a:gd name="connsiteY71" fmla="*/ 1281339 h 1753617"/>
              <a:gd name="connsiteX72" fmla="*/ 1038225 w 2124075"/>
              <a:gd name="connsiteY72" fmla="*/ 1319439 h 1753617"/>
              <a:gd name="connsiteX73" fmla="*/ 1066800 w 2124075"/>
              <a:gd name="connsiteY73" fmla="*/ 1376589 h 1753617"/>
              <a:gd name="connsiteX74" fmla="*/ 1092727 w 2124075"/>
              <a:gd name="connsiteY74" fmla="*/ 1454113 h 1753617"/>
              <a:gd name="connsiteX75" fmla="*/ 1092727 w 2124075"/>
              <a:gd name="connsiteY75" fmla="*/ 1556240 h 1753617"/>
              <a:gd name="connsiteX76" fmla="*/ 1064152 w 2124075"/>
              <a:gd name="connsiteY76" fmla="*/ 1627015 h 1753617"/>
              <a:gd name="connsiteX77" fmla="*/ 1002901 w 2124075"/>
              <a:gd name="connsiteY77" fmla="*/ 1700439 h 1753617"/>
              <a:gd name="connsiteX78" fmla="*/ 904875 w 2124075"/>
              <a:gd name="connsiteY78" fmla="*/ 1753617 h 1753617"/>
              <a:gd name="connsiteX79" fmla="*/ 790575 w 2124075"/>
              <a:gd name="connsiteY79" fmla="*/ 1741316 h 1753617"/>
              <a:gd name="connsiteX80" fmla="*/ 704850 w 2124075"/>
              <a:gd name="connsiteY80" fmla="*/ 1709964 h 1753617"/>
              <a:gd name="connsiteX81" fmla="*/ 627198 w 2124075"/>
              <a:gd name="connsiteY81" fmla="*/ 1640640 h 1753617"/>
              <a:gd name="connsiteX82" fmla="*/ 600075 w 2124075"/>
              <a:gd name="connsiteY82" fmla="*/ 1548039 h 1753617"/>
              <a:gd name="connsiteX83" fmla="*/ 581025 w 2124075"/>
              <a:gd name="connsiteY83" fmla="*/ 1462314 h 1753617"/>
              <a:gd name="connsiteX84" fmla="*/ 593326 w 2124075"/>
              <a:gd name="connsiteY84" fmla="*/ 1392991 h 1753617"/>
              <a:gd name="connsiteX85" fmla="*/ 605627 w 2124075"/>
              <a:gd name="connsiteY85" fmla="*/ 1356342 h 1753617"/>
              <a:gd name="connsiteX86" fmla="*/ 619125 w 2124075"/>
              <a:gd name="connsiteY86" fmla="*/ 1300389 h 1753617"/>
              <a:gd name="connsiteX87" fmla="*/ 676275 w 2124075"/>
              <a:gd name="connsiteY87" fmla="*/ 1271814 h 1753617"/>
              <a:gd name="connsiteX88" fmla="*/ 610291 w 2124075"/>
              <a:gd name="connsiteY88" fmla="*/ 1263575 h 1753617"/>
              <a:gd name="connsiteX89" fmla="*/ 577488 w 2124075"/>
              <a:gd name="connsiteY89" fmla="*/ 1279977 h 1753617"/>
              <a:gd name="connsiteX90" fmla="*/ 548222 w 2124075"/>
              <a:gd name="connsiteY90" fmla="*/ 1278690 h 1753617"/>
              <a:gd name="connsiteX91" fmla="*/ 477575 w 2124075"/>
              <a:gd name="connsiteY91" fmla="*/ 1275914 h 1753617"/>
              <a:gd name="connsiteX92" fmla="*/ 400050 w 2124075"/>
              <a:gd name="connsiteY92" fmla="*/ 1290864 h 1753617"/>
              <a:gd name="connsiteX93" fmla="*/ 285750 w 2124075"/>
              <a:gd name="connsiteY93" fmla="*/ 1300389 h 1753617"/>
              <a:gd name="connsiteX94" fmla="*/ 161925 w 2124075"/>
              <a:gd name="connsiteY94" fmla="*/ 1319439 h 1753617"/>
              <a:gd name="connsiteX95" fmla="*/ 57150 w 2124075"/>
              <a:gd name="connsiteY95" fmla="*/ 1319439 h 1753617"/>
              <a:gd name="connsiteX96" fmla="*/ 9525 w 2124075"/>
              <a:gd name="connsiteY96" fmla="*/ 1319439 h 1753617"/>
              <a:gd name="connsiteX97" fmla="*/ 9525 w 2124075"/>
              <a:gd name="connsiteY97" fmla="*/ 1319439 h 1753617"/>
              <a:gd name="connsiteX98" fmla="*/ 0 w 2124075"/>
              <a:gd name="connsiteY98" fmla="*/ 1309914 h 1753617"/>
              <a:gd name="connsiteX99" fmla="*/ 0 w 2124075"/>
              <a:gd name="connsiteY99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29411 w 2124075"/>
              <a:gd name="connsiteY4" fmla="*/ 47751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61950 w 2124075"/>
              <a:gd name="connsiteY7" fmla="*/ 36213 h 1753617"/>
              <a:gd name="connsiteX8" fmla="*/ 447675 w 2124075"/>
              <a:gd name="connsiteY8" fmla="*/ 24946 h 1753617"/>
              <a:gd name="connsiteX9" fmla="*/ 545616 w 2124075"/>
              <a:gd name="connsiteY9" fmla="*/ 36963 h 1753617"/>
              <a:gd name="connsiteX10" fmla="*/ 585108 w 2124075"/>
              <a:gd name="connsiteY10" fmla="*/ 42182 h 1753617"/>
              <a:gd name="connsiteX11" fmla="*/ 590550 w 2124075"/>
              <a:gd name="connsiteY11" fmla="*/ 52614 h 1753617"/>
              <a:gd name="connsiteX12" fmla="*/ 571500 w 2124075"/>
              <a:gd name="connsiteY12" fmla="*/ 119289 h 1753617"/>
              <a:gd name="connsiteX13" fmla="*/ 542925 w 2124075"/>
              <a:gd name="connsiteY13" fmla="*/ 195489 h 1753617"/>
              <a:gd name="connsiteX14" fmla="*/ 533400 w 2124075"/>
              <a:gd name="connsiteY14" fmla="*/ 243114 h 1753617"/>
              <a:gd name="connsiteX15" fmla="*/ 555227 w 2124075"/>
              <a:gd name="connsiteY15" fmla="*/ 296420 h 1753617"/>
              <a:gd name="connsiteX16" fmla="*/ 585126 w 2124075"/>
              <a:gd name="connsiteY16" fmla="*/ 353442 h 1753617"/>
              <a:gd name="connsiteX17" fmla="*/ 628650 w 2124075"/>
              <a:gd name="connsiteY17" fmla="*/ 414564 h 1753617"/>
              <a:gd name="connsiteX18" fmla="*/ 638175 w 2124075"/>
              <a:gd name="connsiteY18" fmla="*/ 414564 h 1753617"/>
              <a:gd name="connsiteX19" fmla="*/ 695325 w 2124075"/>
              <a:gd name="connsiteY19" fmla="*/ 433614 h 1753617"/>
              <a:gd name="connsiteX20" fmla="*/ 828675 w 2124075"/>
              <a:gd name="connsiteY20" fmla="*/ 462189 h 1753617"/>
              <a:gd name="connsiteX21" fmla="*/ 876300 w 2124075"/>
              <a:gd name="connsiteY21" fmla="*/ 443139 h 1753617"/>
              <a:gd name="connsiteX22" fmla="*/ 942975 w 2124075"/>
              <a:gd name="connsiteY22" fmla="*/ 414564 h 1753617"/>
              <a:gd name="connsiteX23" fmla="*/ 1000125 w 2124075"/>
              <a:gd name="connsiteY23" fmla="*/ 395514 h 1753617"/>
              <a:gd name="connsiteX24" fmla="*/ 1057275 w 2124075"/>
              <a:gd name="connsiteY24" fmla="*/ 338364 h 1753617"/>
              <a:gd name="connsiteX25" fmla="*/ 1062827 w 2124075"/>
              <a:gd name="connsiteY25" fmla="*/ 281086 h 1753617"/>
              <a:gd name="connsiteX26" fmla="*/ 1047750 w 2124075"/>
              <a:gd name="connsiteY26" fmla="*/ 347889 h 1753617"/>
              <a:gd name="connsiteX27" fmla="*/ 1066800 w 2124075"/>
              <a:gd name="connsiteY27" fmla="*/ 233589 h 1753617"/>
              <a:gd name="connsiteX28" fmla="*/ 1066800 w 2124075"/>
              <a:gd name="connsiteY28" fmla="*/ 233589 h 1753617"/>
              <a:gd name="connsiteX29" fmla="*/ 1047750 w 2124075"/>
              <a:gd name="connsiteY29" fmla="*/ 119289 h 1753617"/>
              <a:gd name="connsiteX30" fmla="*/ 1061247 w 2124075"/>
              <a:gd name="connsiteY30" fmla="*/ 158842 h 1753617"/>
              <a:gd name="connsiteX31" fmla="*/ 1070900 w 2124075"/>
              <a:gd name="connsiteY31" fmla="*/ 216119 h 1753617"/>
              <a:gd name="connsiteX32" fmla="*/ 1031220 w 2124075"/>
              <a:gd name="connsiteY32" fmla="*/ 75892 h 1753617"/>
              <a:gd name="connsiteX33" fmla="*/ 1023238 w 2124075"/>
              <a:gd name="connsiteY33" fmla="*/ 58166 h 1753617"/>
              <a:gd name="connsiteX34" fmla="*/ 967922 w 2124075"/>
              <a:gd name="connsiteY34" fmla="*/ 8164 h 1753617"/>
              <a:gd name="connsiteX35" fmla="*/ 1180193 w 2124075"/>
              <a:gd name="connsiteY35" fmla="*/ 0 h 1753617"/>
              <a:gd name="connsiteX36" fmla="*/ 1388382 w 2124075"/>
              <a:gd name="connsiteY36" fmla="*/ 38099 h 1753617"/>
              <a:gd name="connsiteX37" fmla="*/ 1495425 w 2124075"/>
              <a:gd name="connsiteY37" fmla="*/ 71664 h 1753617"/>
              <a:gd name="connsiteX38" fmla="*/ 1590675 w 2124075"/>
              <a:gd name="connsiteY38" fmla="*/ 109764 h 1753617"/>
              <a:gd name="connsiteX39" fmla="*/ 1676400 w 2124075"/>
              <a:gd name="connsiteY39" fmla="*/ 119289 h 1753617"/>
              <a:gd name="connsiteX40" fmla="*/ 1680501 w 2124075"/>
              <a:gd name="connsiteY40" fmla="*/ 162685 h 1753617"/>
              <a:gd name="connsiteX41" fmla="*/ 1676400 w 2124075"/>
              <a:gd name="connsiteY41" fmla="*/ 262164 h 1753617"/>
              <a:gd name="connsiteX42" fmla="*/ 1680500 w 2124075"/>
              <a:gd name="connsiteY42" fmla="*/ 196557 h 1753617"/>
              <a:gd name="connsiteX43" fmla="*/ 1696902 w 2124075"/>
              <a:gd name="connsiteY43" fmla="*/ 368263 h 1753617"/>
              <a:gd name="connsiteX44" fmla="*/ 1714500 w 2124075"/>
              <a:gd name="connsiteY44" fmla="*/ 433614 h 1753617"/>
              <a:gd name="connsiteX45" fmla="*/ 1714500 w 2124075"/>
              <a:gd name="connsiteY45" fmla="*/ 518143 h 1753617"/>
              <a:gd name="connsiteX46" fmla="*/ 1790700 w 2124075"/>
              <a:gd name="connsiteY46" fmla="*/ 481239 h 1753617"/>
              <a:gd name="connsiteX47" fmla="*/ 1790700 w 2124075"/>
              <a:gd name="connsiteY47" fmla="*/ 481239 h 1753617"/>
              <a:gd name="connsiteX48" fmla="*/ 1876425 w 2124075"/>
              <a:gd name="connsiteY48" fmla="*/ 462189 h 1753617"/>
              <a:gd name="connsiteX49" fmla="*/ 1962150 w 2124075"/>
              <a:gd name="connsiteY49" fmla="*/ 462189 h 1753617"/>
              <a:gd name="connsiteX50" fmla="*/ 2066925 w 2124075"/>
              <a:gd name="connsiteY50" fmla="*/ 547914 h 1753617"/>
              <a:gd name="connsiteX51" fmla="*/ 2105025 w 2124075"/>
              <a:gd name="connsiteY51" fmla="*/ 633639 h 1753617"/>
              <a:gd name="connsiteX52" fmla="*/ 2124075 w 2124075"/>
              <a:gd name="connsiteY52" fmla="*/ 719364 h 1753617"/>
              <a:gd name="connsiteX53" fmla="*/ 2085975 w 2124075"/>
              <a:gd name="connsiteY53" fmla="*/ 843189 h 1753617"/>
              <a:gd name="connsiteX54" fmla="*/ 2019300 w 2124075"/>
              <a:gd name="connsiteY54" fmla="*/ 890814 h 1753617"/>
              <a:gd name="connsiteX55" fmla="*/ 1952625 w 2124075"/>
              <a:gd name="connsiteY55" fmla="*/ 938439 h 1753617"/>
              <a:gd name="connsiteX56" fmla="*/ 1952625 w 2124075"/>
              <a:gd name="connsiteY56" fmla="*/ 938439 h 1753617"/>
              <a:gd name="connsiteX57" fmla="*/ 1895475 w 2124075"/>
              <a:gd name="connsiteY57" fmla="*/ 957489 h 1753617"/>
              <a:gd name="connsiteX58" fmla="*/ 1781175 w 2124075"/>
              <a:gd name="connsiteY58" fmla="*/ 957489 h 1753617"/>
              <a:gd name="connsiteX59" fmla="*/ 1743075 w 2124075"/>
              <a:gd name="connsiteY59" fmla="*/ 928914 h 1753617"/>
              <a:gd name="connsiteX60" fmla="*/ 1695450 w 2124075"/>
              <a:gd name="connsiteY60" fmla="*/ 909864 h 1753617"/>
              <a:gd name="connsiteX61" fmla="*/ 1695450 w 2124075"/>
              <a:gd name="connsiteY61" fmla="*/ 986064 h 1753617"/>
              <a:gd name="connsiteX62" fmla="*/ 1695450 w 2124075"/>
              <a:gd name="connsiteY62" fmla="*/ 1043214 h 1753617"/>
              <a:gd name="connsiteX63" fmla="*/ 1695450 w 2124075"/>
              <a:gd name="connsiteY63" fmla="*/ 1081314 h 1753617"/>
              <a:gd name="connsiteX64" fmla="*/ 1685925 w 2124075"/>
              <a:gd name="connsiteY64" fmla="*/ 1128939 h 1753617"/>
              <a:gd name="connsiteX65" fmla="*/ 1657350 w 2124075"/>
              <a:gd name="connsiteY65" fmla="*/ 1233714 h 1753617"/>
              <a:gd name="connsiteX66" fmla="*/ 1638300 w 2124075"/>
              <a:gd name="connsiteY66" fmla="*/ 1300389 h 1753617"/>
              <a:gd name="connsiteX67" fmla="*/ 1419225 w 2124075"/>
              <a:gd name="connsiteY67" fmla="*/ 1300389 h 1753617"/>
              <a:gd name="connsiteX68" fmla="*/ 1209675 w 2124075"/>
              <a:gd name="connsiteY68" fmla="*/ 1290864 h 1753617"/>
              <a:gd name="connsiteX69" fmla="*/ 1085850 w 2124075"/>
              <a:gd name="connsiteY69" fmla="*/ 1262289 h 1753617"/>
              <a:gd name="connsiteX70" fmla="*/ 1009650 w 2124075"/>
              <a:gd name="connsiteY70" fmla="*/ 1281339 h 1753617"/>
              <a:gd name="connsiteX71" fmla="*/ 1009650 w 2124075"/>
              <a:gd name="connsiteY71" fmla="*/ 1281339 h 1753617"/>
              <a:gd name="connsiteX72" fmla="*/ 1038225 w 2124075"/>
              <a:gd name="connsiteY72" fmla="*/ 1319439 h 1753617"/>
              <a:gd name="connsiteX73" fmla="*/ 1066800 w 2124075"/>
              <a:gd name="connsiteY73" fmla="*/ 1376589 h 1753617"/>
              <a:gd name="connsiteX74" fmla="*/ 1092727 w 2124075"/>
              <a:gd name="connsiteY74" fmla="*/ 1454113 h 1753617"/>
              <a:gd name="connsiteX75" fmla="*/ 1092727 w 2124075"/>
              <a:gd name="connsiteY75" fmla="*/ 1556240 h 1753617"/>
              <a:gd name="connsiteX76" fmla="*/ 1064152 w 2124075"/>
              <a:gd name="connsiteY76" fmla="*/ 1627015 h 1753617"/>
              <a:gd name="connsiteX77" fmla="*/ 1002901 w 2124075"/>
              <a:gd name="connsiteY77" fmla="*/ 1700439 h 1753617"/>
              <a:gd name="connsiteX78" fmla="*/ 904875 w 2124075"/>
              <a:gd name="connsiteY78" fmla="*/ 1753617 h 1753617"/>
              <a:gd name="connsiteX79" fmla="*/ 790575 w 2124075"/>
              <a:gd name="connsiteY79" fmla="*/ 1741316 h 1753617"/>
              <a:gd name="connsiteX80" fmla="*/ 704850 w 2124075"/>
              <a:gd name="connsiteY80" fmla="*/ 1709964 h 1753617"/>
              <a:gd name="connsiteX81" fmla="*/ 627198 w 2124075"/>
              <a:gd name="connsiteY81" fmla="*/ 1640640 h 1753617"/>
              <a:gd name="connsiteX82" fmla="*/ 600075 w 2124075"/>
              <a:gd name="connsiteY82" fmla="*/ 1548039 h 1753617"/>
              <a:gd name="connsiteX83" fmla="*/ 581025 w 2124075"/>
              <a:gd name="connsiteY83" fmla="*/ 1462314 h 1753617"/>
              <a:gd name="connsiteX84" fmla="*/ 593326 w 2124075"/>
              <a:gd name="connsiteY84" fmla="*/ 1392991 h 1753617"/>
              <a:gd name="connsiteX85" fmla="*/ 605627 w 2124075"/>
              <a:gd name="connsiteY85" fmla="*/ 1356342 h 1753617"/>
              <a:gd name="connsiteX86" fmla="*/ 619125 w 2124075"/>
              <a:gd name="connsiteY86" fmla="*/ 1300389 h 1753617"/>
              <a:gd name="connsiteX87" fmla="*/ 676275 w 2124075"/>
              <a:gd name="connsiteY87" fmla="*/ 1271814 h 1753617"/>
              <a:gd name="connsiteX88" fmla="*/ 610291 w 2124075"/>
              <a:gd name="connsiteY88" fmla="*/ 1263575 h 1753617"/>
              <a:gd name="connsiteX89" fmla="*/ 577488 w 2124075"/>
              <a:gd name="connsiteY89" fmla="*/ 1279977 h 1753617"/>
              <a:gd name="connsiteX90" fmla="*/ 548222 w 2124075"/>
              <a:gd name="connsiteY90" fmla="*/ 1278690 h 1753617"/>
              <a:gd name="connsiteX91" fmla="*/ 477575 w 2124075"/>
              <a:gd name="connsiteY91" fmla="*/ 1275914 h 1753617"/>
              <a:gd name="connsiteX92" fmla="*/ 400050 w 2124075"/>
              <a:gd name="connsiteY92" fmla="*/ 1290864 h 1753617"/>
              <a:gd name="connsiteX93" fmla="*/ 285750 w 2124075"/>
              <a:gd name="connsiteY93" fmla="*/ 1300389 h 1753617"/>
              <a:gd name="connsiteX94" fmla="*/ 161925 w 2124075"/>
              <a:gd name="connsiteY94" fmla="*/ 1319439 h 1753617"/>
              <a:gd name="connsiteX95" fmla="*/ 57150 w 2124075"/>
              <a:gd name="connsiteY95" fmla="*/ 1319439 h 1753617"/>
              <a:gd name="connsiteX96" fmla="*/ 9525 w 2124075"/>
              <a:gd name="connsiteY96" fmla="*/ 1319439 h 1753617"/>
              <a:gd name="connsiteX97" fmla="*/ 9525 w 2124075"/>
              <a:gd name="connsiteY97" fmla="*/ 1319439 h 1753617"/>
              <a:gd name="connsiteX98" fmla="*/ 0 w 2124075"/>
              <a:gd name="connsiteY98" fmla="*/ 1309914 h 1753617"/>
              <a:gd name="connsiteX99" fmla="*/ 0 w 2124075"/>
              <a:gd name="connsiteY99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29411 w 2124075"/>
              <a:gd name="connsiteY4" fmla="*/ 47751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61950 w 2124075"/>
              <a:gd name="connsiteY7" fmla="*/ 36213 h 1753617"/>
              <a:gd name="connsiteX8" fmla="*/ 447675 w 2124075"/>
              <a:gd name="connsiteY8" fmla="*/ 24946 h 1753617"/>
              <a:gd name="connsiteX9" fmla="*/ 545616 w 2124075"/>
              <a:gd name="connsiteY9" fmla="*/ 36963 h 1753617"/>
              <a:gd name="connsiteX10" fmla="*/ 585108 w 2124075"/>
              <a:gd name="connsiteY10" fmla="*/ 42182 h 1753617"/>
              <a:gd name="connsiteX11" fmla="*/ 590550 w 2124075"/>
              <a:gd name="connsiteY11" fmla="*/ 52614 h 1753617"/>
              <a:gd name="connsiteX12" fmla="*/ 571500 w 2124075"/>
              <a:gd name="connsiteY12" fmla="*/ 119289 h 1753617"/>
              <a:gd name="connsiteX13" fmla="*/ 542925 w 2124075"/>
              <a:gd name="connsiteY13" fmla="*/ 195489 h 1753617"/>
              <a:gd name="connsiteX14" fmla="*/ 533400 w 2124075"/>
              <a:gd name="connsiteY14" fmla="*/ 243114 h 1753617"/>
              <a:gd name="connsiteX15" fmla="*/ 555227 w 2124075"/>
              <a:gd name="connsiteY15" fmla="*/ 296420 h 1753617"/>
              <a:gd name="connsiteX16" fmla="*/ 585126 w 2124075"/>
              <a:gd name="connsiteY16" fmla="*/ 353442 h 1753617"/>
              <a:gd name="connsiteX17" fmla="*/ 628650 w 2124075"/>
              <a:gd name="connsiteY17" fmla="*/ 414564 h 1753617"/>
              <a:gd name="connsiteX18" fmla="*/ 638175 w 2124075"/>
              <a:gd name="connsiteY18" fmla="*/ 414564 h 1753617"/>
              <a:gd name="connsiteX19" fmla="*/ 695325 w 2124075"/>
              <a:gd name="connsiteY19" fmla="*/ 433614 h 1753617"/>
              <a:gd name="connsiteX20" fmla="*/ 828675 w 2124075"/>
              <a:gd name="connsiteY20" fmla="*/ 462189 h 1753617"/>
              <a:gd name="connsiteX21" fmla="*/ 876300 w 2124075"/>
              <a:gd name="connsiteY21" fmla="*/ 443139 h 1753617"/>
              <a:gd name="connsiteX22" fmla="*/ 942975 w 2124075"/>
              <a:gd name="connsiteY22" fmla="*/ 414564 h 1753617"/>
              <a:gd name="connsiteX23" fmla="*/ 1000125 w 2124075"/>
              <a:gd name="connsiteY23" fmla="*/ 395514 h 1753617"/>
              <a:gd name="connsiteX24" fmla="*/ 1057275 w 2124075"/>
              <a:gd name="connsiteY24" fmla="*/ 338364 h 1753617"/>
              <a:gd name="connsiteX25" fmla="*/ 1062827 w 2124075"/>
              <a:gd name="connsiteY25" fmla="*/ 281086 h 1753617"/>
              <a:gd name="connsiteX26" fmla="*/ 1047750 w 2124075"/>
              <a:gd name="connsiteY26" fmla="*/ 347889 h 1753617"/>
              <a:gd name="connsiteX27" fmla="*/ 1066800 w 2124075"/>
              <a:gd name="connsiteY27" fmla="*/ 233589 h 1753617"/>
              <a:gd name="connsiteX28" fmla="*/ 1066800 w 2124075"/>
              <a:gd name="connsiteY28" fmla="*/ 233589 h 1753617"/>
              <a:gd name="connsiteX29" fmla="*/ 1047750 w 2124075"/>
              <a:gd name="connsiteY29" fmla="*/ 119289 h 1753617"/>
              <a:gd name="connsiteX30" fmla="*/ 1061247 w 2124075"/>
              <a:gd name="connsiteY30" fmla="*/ 158842 h 1753617"/>
              <a:gd name="connsiteX31" fmla="*/ 1070900 w 2124075"/>
              <a:gd name="connsiteY31" fmla="*/ 216119 h 1753617"/>
              <a:gd name="connsiteX32" fmla="*/ 1031220 w 2124075"/>
              <a:gd name="connsiteY32" fmla="*/ 75892 h 1753617"/>
              <a:gd name="connsiteX33" fmla="*/ 1023238 w 2124075"/>
              <a:gd name="connsiteY33" fmla="*/ 58166 h 1753617"/>
              <a:gd name="connsiteX34" fmla="*/ 967922 w 2124075"/>
              <a:gd name="connsiteY34" fmla="*/ 8164 h 1753617"/>
              <a:gd name="connsiteX35" fmla="*/ 1180193 w 2124075"/>
              <a:gd name="connsiteY35" fmla="*/ 0 h 1753617"/>
              <a:gd name="connsiteX36" fmla="*/ 1388382 w 2124075"/>
              <a:gd name="connsiteY36" fmla="*/ 38099 h 1753617"/>
              <a:gd name="connsiteX37" fmla="*/ 1495425 w 2124075"/>
              <a:gd name="connsiteY37" fmla="*/ 71664 h 1753617"/>
              <a:gd name="connsiteX38" fmla="*/ 1590675 w 2124075"/>
              <a:gd name="connsiteY38" fmla="*/ 109764 h 1753617"/>
              <a:gd name="connsiteX39" fmla="*/ 1676400 w 2124075"/>
              <a:gd name="connsiteY39" fmla="*/ 119289 h 1753617"/>
              <a:gd name="connsiteX40" fmla="*/ 1680501 w 2124075"/>
              <a:gd name="connsiteY40" fmla="*/ 162685 h 1753617"/>
              <a:gd name="connsiteX41" fmla="*/ 1676400 w 2124075"/>
              <a:gd name="connsiteY41" fmla="*/ 262164 h 1753617"/>
              <a:gd name="connsiteX42" fmla="*/ 1680500 w 2124075"/>
              <a:gd name="connsiteY42" fmla="*/ 196557 h 1753617"/>
              <a:gd name="connsiteX43" fmla="*/ 1696902 w 2124075"/>
              <a:gd name="connsiteY43" fmla="*/ 368263 h 1753617"/>
              <a:gd name="connsiteX44" fmla="*/ 1714500 w 2124075"/>
              <a:gd name="connsiteY44" fmla="*/ 433614 h 1753617"/>
              <a:gd name="connsiteX45" fmla="*/ 1714500 w 2124075"/>
              <a:gd name="connsiteY45" fmla="*/ 518143 h 1753617"/>
              <a:gd name="connsiteX46" fmla="*/ 1790700 w 2124075"/>
              <a:gd name="connsiteY46" fmla="*/ 481239 h 1753617"/>
              <a:gd name="connsiteX47" fmla="*/ 1790700 w 2124075"/>
              <a:gd name="connsiteY47" fmla="*/ 481239 h 1753617"/>
              <a:gd name="connsiteX48" fmla="*/ 1876425 w 2124075"/>
              <a:gd name="connsiteY48" fmla="*/ 462189 h 1753617"/>
              <a:gd name="connsiteX49" fmla="*/ 1962150 w 2124075"/>
              <a:gd name="connsiteY49" fmla="*/ 462189 h 1753617"/>
              <a:gd name="connsiteX50" fmla="*/ 2066925 w 2124075"/>
              <a:gd name="connsiteY50" fmla="*/ 547914 h 1753617"/>
              <a:gd name="connsiteX51" fmla="*/ 2105025 w 2124075"/>
              <a:gd name="connsiteY51" fmla="*/ 633639 h 1753617"/>
              <a:gd name="connsiteX52" fmla="*/ 2124075 w 2124075"/>
              <a:gd name="connsiteY52" fmla="*/ 719364 h 1753617"/>
              <a:gd name="connsiteX53" fmla="*/ 2085975 w 2124075"/>
              <a:gd name="connsiteY53" fmla="*/ 843189 h 1753617"/>
              <a:gd name="connsiteX54" fmla="*/ 2019300 w 2124075"/>
              <a:gd name="connsiteY54" fmla="*/ 890814 h 1753617"/>
              <a:gd name="connsiteX55" fmla="*/ 1952625 w 2124075"/>
              <a:gd name="connsiteY55" fmla="*/ 938439 h 1753617"/>
              <a:gd name="connsiteX56" fmla="*/ 1952625 w 2124075"/>
              <a:gd name="connsiteY56" fmla="*/ 938439 h 1753617"/>
              <a:gd name="connsiteX57" fmla="*/ 1895475 w 2124075"/>
              <a:gd name="connsiteY57" fmla="*/ 957489 h 1753617"/>
              <a:gd name="connsiteX58" fmla="*/ 1781175 w 2124075"/>
              <a:gd name="connsiteY58" fmla="*/ 957489 h 1753617"/>
              <a:gd name="connsiteX59" fmla="*/ 1743075 w 2124075"/>
              <a:gd name="connsiteY59" fmla="*/ 928914 h 1753617"/>
              <a:gd name="connsiteX60" fmla="*/ 1695450 w 2124075"/>
              <a:gd name="connsiteY60" fmla="*/ 909864 h 1753617"/>
              <a:gd name="connsiteX61" fmla="*/ 1695450 w 2124075"/>
              <a:gd name="connsiteY61" fmla="*/ 986064 h 1753617"/>
              <a:gd name="connsiteX62" fmla="*/ 1695450 w 2124075"/>
              <a:gd name="connsiteY62" fmla="*/ 1043214 h 1753617"/>
              <a:gd name="connsiteX63" fmla="*/ 1695450 w 2124075"/>
              <a:gd name="connsiteY63" fmla="*/ 1081314 h 1753617"/>
              <a:gd name="connsiteX64" fmla="*/ 1685925 w 2124075"/>
              <a:gd name="connsiteY64" fmla="*/ 1128939 h 1753617"/>
              <a:gd name="connsiteX65" fmla="*/ 1657350 w 2124075"/>
              <a:gd name="connsiteY65" fmla="*/ 1233714 h 1753617"/>
              <a:gd name="connsiteX66" fmla="*/ 1638300 w 2124075"/>
              <a:gd name="connsiteY66" fmla="*/ 1300389 h 1753617"/>
              <a:gd name="connsiteX67" fmla="*/ 1419225 w 2124075"/>
              <a:gd name="connsiteY67" fmla="*/ 1300389 h 1753617"/>
              <a:gd name="connsiteX68" fmla="*/ 1209675 w 2124075"/>
              <a:gd name="connsiteY68" fmla="*/ 1290864 h 1753617"/>
              <a:gd name="connsiteX69" fmla="*/ 1085850 w 2124075"/>
              <a:gd name="connsiteY69" fmla="*/ 1262289 h 1753617"/>
              <a:gd name="connsiteX70" fmla="*/ 1009650 w 2124075"/>
              <a:gd name="connsiteY70" fmla="*/ 1281339 h 1753617"/>
              <a:gd name="connsiteX71" fmla="*/ 1009650 w 2124075"/>
              <a:gd name="connsiteY71" fmla="*/ 1281339 h 1753617"/>
              <a:gd name="connsiteX72" fmla="*/ 1038225 w 2124075"/>
              <a:gd name="connsiteY72" fmla="*/ 1319439 h 1753617"/>
              <a:gd name="connsiteX73" fmla="*/ 1066800 w 2124075"/>
              <a:gd name="connsiteY73" fmla="*/ 1376589 h 1753617"/>
              <a:gd name="connsiteX74" fmla="*/ 1092727 w 2124075"/>
              <a:gd name="connsiteY74" fmla="*/ 1454113 h 1753617"/>
              <a:gd name="connsiteX75" fmla="*/ 1092727 w 2124075"/>
              <a:gd name="connsiteY75" fmla="*/ 1556240 h 1753617"/>
              <a:gd name="connsiteX76" fmla="*/ 1064152 w 2124075"/>
              <a:gd name="connsiteY76" fmla="*/ 1627015 h 1753617"/>
              <a:gd name="connsiteX77" fmla="*/ 1002901 w 2124075"/>
              <a:gd name="connsiteY77" fmla="*/ 1700439 h 1753617"/>
              <a:gd name="connsiteX78" fmla="*/ 904875 w 2124075"/>
              <a:gd name="connsiteY78" fmla="*/ 1753617 h 1753617"/>
              <a:gd name="connsiteX79" fmla="*/ 790575 w 2124075"/>
              <a:gd name="connsiteY79" fmla="*/ 1741316 h 1753617"/>
              <a:gd name="connsiteX80" fmla="*/ 704850 w 2124075"/>
              <a:gd name="connsiteY80" fmla="*/ 1709964 h 1753617"/>
              <a:gd name="connsiteX81" fmla="*/ 627198 w 2124075"/>
              <a:gd name="connsiteY81" fmla="*/ 1640640 h 1753617"/>
              <a:gd name="connsiteX82" fmla="*/ 600075 w 2124075"/>
              <a:gd name="connsiteY82" fmla="*/ 1548039 h 1753617"/>
              <a:gd name="connsiteX83" fmla="*/ 581025 w 2124075"/>
              <a:gd name="connsiteY83" fmla="*/ 1462314 h 1753617"/>
              <a:gd name="connsiteX84" fmla="*/ 593326 w 2124075"/>
              <a:gd name="connsiteY84" fmla="*/ 1392991 h 1753617"/>
              <a:gd name="connsiteX85" fmla="*/ 605627 w 2124075"/>
              <a:gd name="connsiteY85" fmla="*/ 1356342 h 1753617"/>
              <a:gd name="connsiteX86" fmla="*/ 619125 w 2124075"/>
              <a:gd name="connsiteY86" fmla="*/ 1300389 h 1753617"/>
              <a:gd name="connsiteX87" fmla="*/ 676275 w 2124075"/>
              <a:gd name="connsiteY87" fmla="*/ 1271814 h 1753617"/>
              <a:gd name="connsiteX88" fmla="*/ 610291 w 2124075"/>
              <a:gd name="connsiteY88" fmla="*/ 1263575 h 1753617"/>
              <a:gd name="connsiteX89" fmla="*/ 577488 w 2124075"/>
              <a:gd name="connsiteY89" fmla="*/ 1279977 h 1753617"/>
              <a:gd name="connsiteX90" fmla="*/ 548222 w 2124075"/>
              <a:gd name="connsiteY90" fmla="*/ 1278690 h 1753617"/>
              <a:gd name="connsiteX91" fmla="*/ 477575 w 2124075"/>
              <a:gd name="connsiteY91" fmla="*/ 1275914 h 1753617"/>
              <a:gd name="connsiteX92" fmla="*/ 400050 w 2124075"/>
              <a:gd name="connsiteY92" fmla="*/ 1290864 h 1753617"/>
              <a:gd name="connsiteX93" fmla="*/ 285750 w 2124075"/>
              <a:gd name="connsiteY93" fmla="*/ 1300389 h 1753617"/>
              <a:gd name="connsiteX94" fmla="*/ 161925 w 2124075"/>
              <a:gd name="connsiteY94" fmla="*/ 1319439 h 1753617"/>
              <a:gd name="connsiteX95" fmla="*/ 57150 w 2124075"/>
              <a:gd name="connsiteY95" fmla="*/ 1319439 h 1753617"/>
              <a:gd name="connsiteX96" fmla="*/ 9525 w 2124075"/>
              <a:gd name="connsiteY96" fmla="*/ 1319439 h 1753617"/>
              <a:gd name="connsiteX97" fmla="*/ 9525 w 2124075"/>
              <a:gd name="connsiteY97" fmla="*/ 1319439 h 1753617"/>
              <a:gd name="connsiteX98" fmla="*/ 0 w 2124075"/>
              <a:gd name="connsiteY98" fmla="*/ 1309914 h 1753617"/>
              <a:gd name="connsiteX99" fmla="*/ 0 w 2124075"/>
              <a:gd name="connsiteY99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29411 w 2124075"/>
              <a:gd name="connsiteY4" fmla="*/ 47751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61950 w 2124075"/>
              <a:gd name="connsiteY7" fmla="*/ 36213 h 1753617"/>
              <a:gd name="connsiteX8" fmla="*/ 447675 w 2124075"/>
              <a:gd name="connsiteY8" fmla="*/ 24946 h 1753617"/>
              <a:gd name="connsiteX9" fmla="*/ 545616 w 2124075"/>
              <a:gd name="connsiteY9" fmla="*/ 36963 h 1753617"/>
              <a:gd name="connsiteX10" fmla="*/ 585108 w 2124075"/>
              <a:gd name="connsiteY10" fmla="*/ 42182 h 1753617"/>
              <a:gd name="connsiteX11" fmla="*/ 590550 w 2124075"/>
              <a:gd name="connsiteY11" fmla="*/ 52614 h 1753617"/>
              <a:gd name="connsiteX12" fmla="*/ 571500 w 2124075"/>
              <a:gd name="connsiteY12" fmla="*/ 119289 h 1753617"/>
              <a:gd name="connsiteX13" fmla="*/ 542925 w 2124075"/>
              <a:gd name="connsiteY13" fmla="*/ 195489 h 1753617"/>
              <a:gd name="connsiteX14" fmla="*/ 533400 w 2124075"/>
              <a:gd name="connsiteY14" fmla="*/ 243114 h 1753617"/>
              <a:gd name="connsiteX15" fmla="*/ 555227 w 2124075"/>
              <a:gd name="connsiteY15" fmla="*/ 296420 h 1753617"/>
              <a:gd name="connsiteX16" fmla="*/ 585126 w 2124075"/>
              <a:gd name="connsiteY16" fmla="*/ 353442 h 1753617"/>
              <a:gd name="connsiteX17" fmla="*/ 628650 w 2124075"/>
              <a:gd name="connsiteY17" fmla="*/ 414564 h 1753617"/>
              <a:gd name="connsiteX18" fmla="*/ 638175 w 2124075"/>
              <a:gd name="connsiteY18" fmla="*/ 414564 h 1753617"/>
              <a:gd name="connsiteX19" fmla="*/ 695325 w 2124075"/>
              <a:gd name="connsiteY19" fmla="*/ 433614 h 1753617"/>
              <a:gd name="connsiteX20" fmla="*/ 828675 w 2124075"/>
              <a:gd name="connsiteY20" fmla="*/ 462189 h 1753617"/>
              <a:gd name="connsiteX21" fmla="*/ 876300 w 2124075"/>
              <a:gd name="connsiteY21" fmla="*/ 443139 h 1753617"/>
              <a:gd name="connsiteX22" fmla="*/ 942975 w 2124075"/>
              <a:gd name="connsiteY22" fmla="*/ 414564 h 1753617"/>
              <a:gd name="connsiteX23" fmla="*/ 1000125 w 2124075"/>
              <a:gd name="connsiteY23" fmla="*/ 395514 h 1753617"/>
              <a:gd name="connsiteX24" fmla="*/ 1057275 w 2124075"/>
              <a:gd name="connsiteY24" fmla="*/ 338364 h 1753617"/>
              <a:gd name="connsiteX25" fmla="*/ 1062827 w 2124075"/>
              <a:gd name="connsiteY25" fmla="*/ 281086 h 1753617"/>
              <a:gd name="connsiteX26" fmla="*/ 1047750 w 2124075"/>
              <a:gd name="connsiteY26" fmla="*/ 347889 h 1753617"/>
              <a:gd name="connsiteX27" fmla="*/ 1066800 w 2124075"/>
              <a:gd name="connsiteY27" fmla="*/ 233589 h 1753617"/>
              <a:gd name="connsiteX28" fmla="*/ 1066800 w 2124075"/>
              <a:gd name="connsiteY28" fmla="*/ 233589 h 1753617"/>
              <a:gd name="connsiteX29" fmla="*/ 1047750 w 2124075"/>
              <a:gd name="connsiteY29" fmla="*/ 119289 h 1753617"/>
              <a:gd name="connsiteX30" fmla="*/ 1061247 w 2124075"/>
              <a:gd name="connsiteY30" fmla="*/ 158842 h 1753617"/>
              <a:gd name="connsiteX31" fmla="*/ 1070900 w 2124075"/>
              <a:gd name="connsiteY31" fmla="*/ 216119 h 1753617"/>
              <a:gd name="connsiteX32" fmla="*/ 1031220 w 2124075"/>
              <a:gd name="connsiteY32" fmla="*/ 75892 h 1753617"/>
              <a:gd name="connsiteX33" fmla="*/ 1023238 w 2124075"/>
              <a:gd name="connsiteY33" fmla="*/ 58166 h 1753617"/>
              <a:gd name="connsiteX34" fmla="*/ 967922 w 2124075"/>
              <a:gd name="connsiteY34" fmla="*/ 8164 h 1753617"/>
              <a:gd name="connsiteX35" fmla="*/ 1180193 w 2124075"/>
              <a:gd name="connsiteY35" fmla="*/ 0 h 1753617"/>
              <a:gd name="connsiteX36" fmla="*/ 1388382 w 2124075"/>
              <a:gd name="connsiteY36" fmla="*/ 38099 h 1753617"/>
              <a:gd name="connsiteX37" fmla="*/ 1495425 w 2124075"/>
              <a:gd name="connsiteY37" fmla="*/ 71664 h 1753617"/>
              <a:gd name="connsiteX38" fmla="*/ 1590675 w 2124075"/>
              <a:gd name="connsiteY38" fmla="*/ 109764 h 1753617"/>
              <a:gd name="connsiteX39" fmla="*/ 1676400 w 2124075"/>
              <a:gd name="connsiteY39" fmla="*/ 119289 h 1753617"/>
              <a:gd name="connsiteX40" fmla="*/ 1680501 w 2124075"/>
              <a:gd name="connsiteY40" fmla="*/ 162685 h 1753617"/>
              <a:gd name="connsiteX41" fmla="*/ 1676400 w 2124075"/>
              <a:gd name="connsiteY41" fmla="*/ 262164 h 1753617"/>
              <a:gd name="connsiteX42" fmla="*/ 1680500 w 2124075"/>
              <a:gd name="connsiteY42" fmla="*/ 196557 h 1753617"/>
              <a:gd name="connsiteX43" fmla="*/ 1696902 w 2124075"/>
              <a:gd name="connsiteY43" fmla="*/ 368263 h 1753617"/>
              <a:gd name="connsiteX44" fmla="*/ 1714500 w 2124075"/>
              <a:gd name="connsiteY44" fmla="*/ 433614 h 1753617"/>
              <a:gd name="connsiteX45" fmla="*/ 1714500 w 2124075"/>
              <a:gd name="connsiteY45" fmla="*/ 518143 h 1753617"/>
              <a:gd name="connsiteX46" fmla="*/ 1790700 w 2124075"/>
              <a:gd name="connsiteY46" fmla="*/ 481239 h 1753617"/>
              <a:gd name="connsiteX47" fmla="*/ 1790700 w 2124075"/>
              <a:gd name="connsiteY47" fmla="*/ 481239 h 1753617"/>
              <a:gd name="connsiteX48" fmla="*/ 1876425 w 2124075"/>
              <a:gd name="connsiteY48" fmla="*/ 462189 h 1753617"/>
              <a:gd name="connsiteX49" fmla="*/ 1962150 w 2124075"/>
              <a:gd name="connsiteY49" fmla="*/ 462189 h 1753617"/>
              <a:gd name="connsiteX50" fmla="*/ 2066925 w 2124075"/>
              <a:gd name="connsiteY50" fmla="*/ 547914 h 1753617"/>
              <a:gd name="connsiteX51" fmla="*/ 2105025 w 2124075"/>
              <a:gd name="connsiteY51" fmla="*/ 633639 h 1753617"/>
              <a:gd name="connsiteX52" fmla="*/ 2124075 w 2124075"/>
              <a:gd name="connsiteY52" fmla="*/ 719364 h 1753617"/>
              <a:gd name="connsiteX53" fmla="*/ 2085975 w 2124075"/>
              <a:gd name="connsiteY53" fmla="*/ 843189 h 1753617"/>
              <a:gd name="connsiteX54" fmla="*/ 2019300 w 2124075"/>
              <a:gd name="connsiteY54" fmla="*/ 890814 h 1753617"/>
              <a:gd name="connsiteX55" fmla="*/ 1952625 w 2124075"/>
              <a:gd name="connsiteY55" fmla="*/ 938439 h 1753617"/>
              <a:gd name="connsiteX56" fmla="*/ 1952625 w 2124075"/>
              <a:gd name="connsiteY56" fmla="*/ 938439 h 1753617"/>
              <a:gd name="connsiteX57" fmla="*/ 1895475 w 2124075"/>
              <a:gd name="connsiteY57" fmla="*/ 957489 h 1753617"/>
              <a:gd name="connsiteX58" fmla="*/ 1781175 w 2124075"/>
              <a:gd name="connsiteY58" fmla="*/ 957489 h 1753617"/>
              <a:gd name="connsiteX59" fmla="*/ 1743075 w 2124075"/>
              <a:gd name="connsiteY59" fmla="*/ 928914 h 1753617"/>
              <a:gd name="connsiteX60" fmla="*/ 1695450 w 2124075"/>
              <a:gd name="connsiteY60" fmla="*/ 909864 h 1753617"/>
              <a:gd name="connsiteX61" fmla="*/ 1695450 w 2124075"/>
              <a:gd name="connsiteY61" fmla="*/ 986064 h 1753617"/>
              <a:gd name="connsiteX62" fmla="*/ 1695450 w 2124075"/>
              <a:gd name="connsiteY62" fmla="*/ 1043214 h 1753617"/>
              <a:gd name="connsiteX63" fmla="*/ 1695450 w 2124075"/>
              <a:gd name="connsiteY63" fmla="*/ 1081314 h 1753617"/>
              <a:gd name="connsiteX64" fmla="*/ 1685925 w 2124075"/>
              <a:gd name="connsiteY64" fmla="*/ 1128939 h 1753617"/>
              <a:gd name="connsiteX65" fmla="*/ 1657350 w 2124075"/>
              <a:gd name="connsiteY65" fmla="*/ 1233714 h 1753617"/>
              <a:gd name="connsiteX66" fmla="*/ 1638300 w 2124075"/>
              <a:gd name="connsiteY66" fmla="*/ 1300389 h 1753617"/>
              <a:gd name="connsiteX67" fmla="*/ 1419225 w 2124075"/>
              <a:gd name="connsiteY67" fmla="*/ 1300389 h 1753617"/>
              <a:gd name="connsiteX68" fmla="*/ 1209675 w 2124075"/>
              <a:gd name="connsiteY68" fmla="*/ 1290864 h 1753617"/>
              <a:gd name="connsiteX69" fmla="*/ 1085850 w 2124075"/>
              <a:gd name="connsiteY69" fmla="*/ 1262289 h 1753617"/>
              <a:gd name="connsiteX70" fmla="*/ 1009650 w 2124075"/>
              <a:gd name="connsiteY70" fmla="*/ 1281339 h 1753617"/>
              <a:gd name="connsiteX71" fmla="*/ 1009650 w 2124075"/>
              <a:gd name="connsiteY71" fmla="*/ 1281339 h 1753617"/>
              <a:gd name="connsiteX72" fmla="*/ 1038225 w 2124075"/>
              <a:gd name="connsiteY72" fmla="*/ 1319439 h 1753617"/>
              <a:gd name="connsiteX73" fmla="*/ 1066800 w 2124075"/>
              <a:gd name="connsiteY73" fmla="*/ 1376589 h 1753617"/>
              <a:gd name="connsiteX74" fmla="*/ 1092727 w 2124075"/>
              <a:gd name="connsiteY74" fmla="*/ 1454113 h 1753617"/>
              <a:gd name="connsiteX75" fmla="*/ 1092727 w 2124075"/>
              <a:gd name="connsiteY75" fmla="*/ 1556240 h 1753617"/>
              <a:gd name="connsiteX76" fmla="*/ 1064152 w 2124075"/>
              <a:gd name="connsiteY76" fmla="*/ 1627015 h 1753617"/>
              <a:gd name="connsiteX77" fmla="*/ 1002901 w 2124075"/>
              <a:gd name="connsiteY77" fmla="*/ 1700439 h 1753617"/>
              <a:gd name="connsiteX78" fmla="*/ 904875 w 2124075"/>
              <a:gd name="connsiteY78" fmla="*/ 1753617 h 1753617"/>
              <a:gd name="connsiteX79" fmla="*/ 790575 w 2124075"/>
              <a:gd name="connsiteY79" fmla="*/ 1741316 h 1753617"/>
              <a:gd name="connsiteX80" fmla="*/ 704850 w 2124075"/>
              <a:gd name="connsiteY80" fmla="*/ 1709964 h 1753617"/>
              <a:gd name="connsiteX81" fmla="*/ 627198 w 2124075"/>
              <a:gd name="connsiteY81" fmla="*/ 1640640 h 1753617"/>
              <a:gd name="connsiteX82" fmla="*/ 600075 w 2124075"/>
              <a:gd name="connsiteY82" fmla="*/ 1548039 h 1753617"/>
              <a:gd name="connsiteX83" fmla="*/ 581025 w 2124075"/>
              <a:gd name="connsiteY83" fmla="*/ 1462314 h 1753617"/>
              <a:gd name="connsiteX84" fmla="*/ 593326 w 2124075"/>
              <a:gd name="connsiteY84" fmla="*/ 1392991 h 1753617"/>
              <a:gd name="connsiteX85" fmla="*/ 605627 w 2124075"/>
              <a:gd name="connsiteY85" fmla="*/ 1356342 h 1753617"/>
              <a:gd name="connsiteX86" fmla="*/ 619125 w 2124075"/>
              <a:gd name="connsiteY86" fmla="*/ 1300389 h 1753617"/>
              <a:gd name="connsiteX87" fmla="*/ 676275 w 2124075"/>
              <a:gd name="connsiteY87" fmla="*/ 1271814 h 1753617"/>
              <a:gd name="connsiteX88" fmla="*/ 610291 w 2124075"/>
              <a:gd name="connsiteY88" fmla="*/ 1263575 h 1753617"/>
              <a:gd name="connsiteX89" fmla="*/ 577488 w 2124075"/>
              <a:gd name="connsiteY89" fmla="*/ 1279977 h 1753617"/>
              <a:gd name="connsiteX90" fmla="*/ 548222 w 2124075"/>
              <a:gd name="connsiteY90" fmla="*/ 1278690 h 1753617"/>
              <a:gd name="connsiteX91" fmla="*/ 477575 w 2124075"/>
              <a:gd name="connsiteY91" fmla="*/ 1275914 h 1753617"/>
              <a:gd name="connsiteX92" fmla="*/ 400050 w 2124075"/>
              <a:gd name="connsiteY92" fmla="*/ 1290864 h 1753617"/>
              <a:gd name="connsiteX93" fmla="*/ 285750 w 2124075"/>
              <a:gd name="connsiteY93" fmla="*/ 1300389 h 1753617"/>
              <a:gd name="connsiteX94" fmla="*/ 161925 w 2124075"/>
              <a:gd name="connsiteY94" fmla="*/ 1319439 h 1753617"/>
              <a:gd name="connsiteX95" fmla="*/ 57150 w 2124075"/>
              <a:gd name="connsiteY95" fmla="*/ 1319439 h 1753617"/>
              <a:gd name="connsiteX96" fmla="*/ 9525 w 2124075"/>
              <a:gd name="connsiteY96" fmla="*/ 1319439 h 1753617"/>
              <a:gd name="connsiteX97" fmla="*/ 9525 w 2124075"/>
              <a:gd name="connsiteY97" fmla="*/ 1319439 h 1753617"/>
              <a:gd name="connsiteX98" fmla="*/ 0 w 2124075"/>
              <a:gd name="connsiteY98" fmla="*/ 1309914 h 1753617"/>
              <a:gd name="connsiteX99" fmla="*/ 0 w 2124075"/>
              <a:gd name="connsiteY99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29411 w 2124075"/>
              <a:gd name="connsiteY4" fmla="*/ 47751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61950 w 2124075"/>
              <a:gd name="connsiteY7" fmla="*/ 36213 h 1753617"/>
              <a:gd name="connsiteX8" fmla="*/ 447675 w 2124075"/>
              <a:gd name="connsiteY8" fmla="*/ 24946 h 1753617"/>
              <a:gd name="connsiteX9" fmla="*/ 500142 w 2124075"/>
              <a:gd name="connsiteY9" fmla="*/ 19024 h 1753617"/>
              <a:gd name="connsiteX10" fmla="*/ 545616 w 2124075"/>
              <a:gd name="connsiteY10" fmla="*/ 36963 h 1753617"/>
              <a:gd name="connsiteX11" fmla="*/ 585108 w 2124075"/>
              <a:gd name="connsiteY11" fmla="*/ 42182 h 1753617"/>
              <a:gd name="connsiteX12" fmla="*/ 590550 w 2124075"/>
              <a:gd name="connsiteY12" fmla="*/ 52614 h 1753617"/>
              <a:gd name="connsiteX13" fmla="*/ 571500 w 2124075"/>
              <a:gd name="connsiteY13" fmla="*/ 119289 h 1753617"/>
              <a:gd name="connsiteX14" fmla="*/ 542925 w 2124075"/>
              <a:gd name="connsiteY14" fmla="*/ 195489 h 1753617"/>
              <a:gd name="connsiteX15" fmla="*/ 533400 w 2124075"/>
              <a:gd name="connsiteY15" fmla="*/ 243114 h 1753617"/>
              <a:gd name="connsiteX16" fmla="*/ 555227 w 2124075"/>
              <a:gd name="connsiteY16" fmla="*/ 296420 h 1753617"/>
              <a:gd name="connsiteX17" fmla="*/ 585126 w 2124075"/>
              <a:gd name="connsiteY17" fmla="*/ 353442 h 1753617"/>
              <a:gd name="connsiteX18" fmla="*/ 628650 w 2124075"/>
              <a:gd name="connsiteY18" fmla="*/ 414564 h 1753617"/>
              <a:gd name="connsiteX19" fmla="*/ 638175 w 2124075"/>
              <a:gd name="connsiteY19" fmla="*/ 414564 h 1753617"/>
              <a:gd name="connsiteX20" fmla="*/ 695325 w 2124075"/>
              <a:gd name="connsiteY20" fmla="*/ 433614 h 1753617"/>
              <a:gd name="connsiteX21" fmla="*/ 828675 w 2124075"/>
              <a:gd name="connsiteY21" fmla="*/ 462189 h 1753617"/>
              <a:gd name="connsiteX22" fmla="*/ 876300 w 2124075"/>
              <a:gd name="connsiteY22" fmla="*/ 443139 h 1753617"/>
              <a:gd name="connsiteX23" fmla="*/ 942975 w 2124075"/>
              <a:gd name="connsiteY23" fmla="*/ 414564 h 1753617"/>
              <a:gd name="connsiteX24" fmla="*/ 1000125 w 2124075"/>
              <a:gd name="connsiteY24" fmla="*/ 395514 h 1753617"/>
              <a:gd name="connsiteX25" fmla="*/ 1057275 w 2124075"/>
              <a:gd name="connsiteY25" fmla="*/ 338364 h 1753617"/>
              <a:gd name="connsiteX26" fmla="*/ 1062827 w 2124075"/>
              <a:gd name="connsiteY26" fmla="*/ 281086 h 1753617"/>
              <a:gd name="connsiteX27" fmla="*/ 1047750 w 2124075"/>
              <a:gd name="connsiteY27" fmla="*/ 347889 h 1753617"/>
              <a:gd name="connsiteX28" fmla="*/ 1066800 w 2124075"/>
              <a:gd name="connsiteY28" fmla="*/ 233589 h 1753617"/>
              <a:gd name="connsiteX29" fmla="*/ 1066800 w 2124075"/>
              <a:gd name="connsiteY29" fmla="*/ 233589 h 1753617"/>
              <a:gd name="connsiteX30" fmla="*/ 1047750 w 2124075"/>
              <a:gd name="connsiteY30" fmla="*/ 119289 h 1753617"/>
              <a:gd name="connsiteX31" fmla="*/ 1061247 w 2124075"/>
              <a:gd name="connsiteY31" fmla="*/ 158842 h 1753617"/>
              <a:gd name="connsiteX32" fmla="*/ 1070900 w 2124075"/>
              <a:gd name="connsiteY32" fmla="*/ 216119 h 1753617"/>
              <a:gd name="connsiteX33" fmla="*/ 1031220 w 2124075"/>
              <a:gd name="connsiteY33" fmla="*/ 75892 h 1753617"/>
              <a:gd name="connsiteX34" fmla="*/ 1023238 w 2124075"/>
              <a:gd name="connsiteY34" fmla="*/ 58166 h 1753617"/>
              <a:gd name="connsiteX35" fmla="*/ 967922 w 2124075"/>
              <a:gd name="connsiteY35" fmla="*/ 8164 h 1753617"/>
              <a:gd name="connsiteX36" fmla="*/ 1180193 w 2124075"/>
              <a:gd name="connsiteY36" fmla="*/ 0 h 1753617"/>
              <a:gd name="connsiteX37" fmla="*/ 1388382 w 2124075"/>
              <a:gd name="connsiteY37" fmla="*/ 38099 h 1753617"/>
              <a:gd name="connsiteX38" fmla="*/ 1495425 w 2124075"/>
              <a:gd name="connsiteY38" fmla="*/ 71664 h 1753617"/>
              <a:gd name="connsiteX39" fmla="*/ 1590675 w 2124075"/>
              <a:gd name="connsiteY39" fmla="*/ 109764 h 1753617"/>
              <a:gd name="connsiteX40" fmla="*/ 1676400 w 2124075"/>
              <a:gd name="connsiteY40" fmla="*/ 119289 h 1753617"/>
              <a:gd name="connsiteX41" fmla="*/ 1680501 w 2124075"/>
              <a:gd name="connsiteY41" fmla="*/ 162685 h 1753617"/>
              <a:gd name="connsiteX42" fmla="*/ 1676400 w 2124075"/>
              <a:gd name="connsiteY42" fmla="*/ 262164 h 1753617"/>
              <a:gd name="connsiteX43" fmla="*/ 1680500 w 2124075"/>
              <a:gd name="connsiteY43" fmla="*/ 196557 h 1753617"/>
              <a:gd name="connsiteX44" fmla="*/ 1696902 w 2124075"/>
              <a:gd name="connsiteY44" fmla="*/ 368263 h 1753617"/>
              <a:gd name="connsiteX45" fmla="*/ 1714500 w 2124075"/>
              <a:gd name="connsiteY45" fmla="*/ 433614 h 1753617"/>
              <a:gd name="connsiteX46" fmla="*/ 1714500 w 2124075"/>
              <a:gd name="connsiteY46" fmla="*/ 518143 h 1753617"/>
              <a:gd name="connsiteX47" fmla="*/ 1790700 w 2124075"/>
              <a:gd name="connsiteY47" fmla="*/ 481239 h 1753617"/>
              <a:gd name="connsiteX48" fmla="*/ 1790700 w 2124075"/>
              <a:gd name="connsiteY48" fmla="*/ 481239 h 1753617"/>
              <a:gd name="connsiteX49" fmla="*/ 1876425 w 2124075"/>
              <a:gd name="connsiteY49" fmla="*/ 462189 h 1753617"/>
              <a:gd name="connsiteX50" fmla="*/ 1962150 w 2124075"/>
              <a:gd name="connsiteY50" fmla="*/ 462189 h 1753617"/>
              <a:gd name="connsiteX51" fmla="*/ 2066925 w 2124075"/>
              <a:gd name="connsiteY51" fmla="*/ 547914 h 1753617"/>
              <a:gd name="connsiteX52" fmla="*/ 2105025 w 2124075"/>
              <a:gd name="connsiteY52" fmla="*/ 633639 h 1753617"/>
              <a:gd name="connsiteX53" fmla="*/ 2124075 w 2124075"/>
              <a:gd name="connsiteY53" fmla="*/ 719364 h 1753617"/>
              <a:gd name="connsiteX54" fmla="*/ 2085975 w 2124075"/>
              <a:gd name="connsiteY54" fmla="*/ 843189 h 1753617"/>
              <a:gd name="connsiteX55" fmla="*/ 2019300 w 2124075"/>
              <a:gd name="connsiteY55" fmla="*/ 890814 h 1753617"/>
              <a:gd name="connsiteX56" fmla="*/ 1952625 w 2124075"/>
              <a:gd name="connsiteY56" fmla="*/ 938439 h 1753617"/>
              <a:gd name="connsiteX57" fmla="*/ 1952625 w 2124075"/>
              <a:gd name="connsiteY57" fmla="*/ 938439 h 1753617"/>
              <a:gd name="connsiteX58" fmla="*/ 1895475 w 2124075"/>
              <a:gd name="connsiteY58" fmla="*/ 957489 h 1753617"/>
              <a:gd name="connsiteX59" fmla="*/ 1781175 w 2124075"/>
              <a:gd name="connsiteY59" fmla="*/ 957489 h 1753617"/>
              <a:gd name="connsiteX60" fmla="*/ 1743075 w 2124075"/>
              <a:gd name="connsiteY60" fmla="*/ 928914 h 1753617"/>
              <a:gd name="connsiteX61" fmla="*/ 1695450 w 2124075"/>
              <a:gd name="connsiteY61" fmla="*/ 909864 h 1753617"/>
              <a:gd name="connsiteX62" fmla="*/ 1695450 w 2124075"/>
              <a:gd name="connsiteY62" fmla="*/ 986064 h 1753617"/>
              <a:gd name="connsiteX63" fmla="*/ 1695450 w 2124075"/>
              <a:gd name="connsiteY63" fmla="*/ 1043214 h 1753617"/>
              <a:gd name="connsiteX64" fmla="*/ 1695450 w 2124075"/>
              <a:gd name="connsiteY64" fmla="*/ 1081314 h 1753617"/>
              <a:gd name="connsiteX65" fmla="*/ 1685925 w 2124075"/>
              <a:gd name="connsiteY65" fmla="*/ 1128939 h 1753617"/>
              <a:gd name="connsiteX66" fmla="*/ 1657350 w 2124075"/>
              <a:gd name="connsiteY66" fmla="*/ 1233714 h 1753617"/>
              <a:gd name="connsiteX67" fmla="*/ 1638300 w 2124075"/>
              <a:gd name="connsiteY67" fmla="*/ 1300389 h 1753617"/>
              <a:gd name="connsiteX68" fmla="*/ 1419225 w 2124075"/>
              <a:gd name="connsiteY68" fmla="*/ 1300389 h 1753617"/>
              <a:gd name="connsiteX69" fmla="*/ 1209675 w 2124075"/>
              <a:gd name="connsiteY69" fmla="*/ 1290864 h 1753617"/>
              <a:gd name="connsiteX70" fmla="*/ 1085850 w 2124075"/>
              <a:gd name="connsiteY70" fmla="*/ 1262289 h 1753617"/>
              <a:gd name="connsiteX71" fmla="*/ 1009650 w 2124075"/>
              <a:gd name="connsiteY71" fmla="*/ 1281339 h 1753617"/>
              <a:gd name="connsiteX72" fmla="*/ 1009650 w 2124075"/>
              <a:gd name="connsiteY72" fmla="*/ 1281339 h 1753617"/>
              <a:gd name="connsiteX73" fmla="*/ 1038225 w 2124075"/>
              <a:gd name="connsiteY73" fmla="*/ 1319439 h 1753617"/>
              <a:gd name="connsiteX74" fmla="*/ 1066800 w 2124075"/>
              <a:gd name="connsiteY74" fmla="*/ 1376589 h 1753617"/>
              <a:gd name="connsiteX75" fmla="*/ 1092727 w 2124075"/>
              <a:gd name="connsiteY75" fmla="*/ 1454113 h 1753617"/>
              <a:gd name="connsiteX76" fmla="*/ 1092727 w 2124075"/>
              <a:gd name="connsiteY76" fmla="*/ 1556240 h 1753617"/>
              <a:gd name="connsiteX77" fmla="*/ 1064152 w 2124075"/>
              <a:gd name="connsiteY77" fmla="*/ 1627015 h 1753617"/>
              <a:gd name="connsiteX78" fmla="*/ 1002901 w 2124075"/>
              <a:gd name="connsiteY78" fmla="*/ 1700439 h 1753617"/>
              <a:gd name="connsiteX79" fmla="*/ 904875 w 2124075"/>
              <a:gd name="connsiteY79" fmla="*/ 1753617 h 1753617"/>
              <a:gd name="connsiteX80" fmla="*/ 790575 w 2124075"/>
              <a:gd name="connsiteY80" fmla="*/ 1741316 h 1753617"/>
              <a:gd name="connsiteX81" fmla="*/ 704850 w 2124075"/>
              <a:gd name="connsiteY81" fmla="*/ 1709964 h 1753617"/>
              <a:gd name="connsiteX82" fmla="*/ 627198 w 2124075"/>
              <a:gd name="connsiteY82" fmla="*/ 1640640 h 1753617"/>
              <a:gd name="connsiteX83" fmla="*/ 600075 w 2124075"/>
              <a:gd name="connsiteY83" fmla="*/ 1548039 h 1753617"/>
              <a:gd name="connsiteX84" fmla="*/ 581025 w 2124075"/>
              <a:gd name="connsiteY84" fmla="*/ 1462314 h 1753617"/>
              <a:gd name="connsiteX85" fmla="*/ 593326 w 2124075"/>
              <a:gd name="connsiteY85" fmla="*/ 1392991 h 1753617"/>
              <a:gd name="connsiteX86" fmla="*/ 605627 w 2124075"/>
              <a:gd name="connsiteY86" fmla="*/ 1356342 h 1753617"/>
              <a:gd name="connsiteX87" fmla="*/ 619125 w 2124075"/>
              <a:gd name="connsiteY87" fmla="*/ 1300389 h 1753617"/>
              <a:gd name="connsiteX88" fmla="*/ 676275 w 2124075"/>
              <a:gd name="connsiteY88" fmla="*/ 1271814 h 1753617"/>
              <a:gd name="connsiteX89" fmla="*/ 610291 w 2124075"/>
              <a:gd name="connsiteY89" fmla="*/ 1263575 h 1753617"/>
              <a:gd name="connsiteX90" fmla="*/ 577488 w 2124075"/>
              <a:gd name="connsiteY90" fmla="*/ 1279977 h 1753617"/>
              <a:gd name="connsiteX91" fmla="*/ 548222 w 2124075"/>
              <a:gd name="connsiteY91" fmla="*/ 1278690 h 1753617"/>
              <a:gd name="connsiteX92" fmla="*/ 477575 w 2124075"/>
              <a:gd name="connsiteY92" fmla="*/ 1275914 h 1753617"/>
              <a:gd name="connsiteX93" fmla="*/ 400050 w 2124075"/>
              <a:gd name="connsiteY93" fmla="*/ 1290864 h 1753617"/>
              <a:gd name="connsiteX94" fmla="*/ 285750 w 2124075"/>
              <a:gd name="connsiteY94" fmla="*/ 1300389 h 1753617"/>
              <a:gd name="connsiteX95" fmla="*/ 161925 w 2124075"/>
              <a:gd name="connsiteY95" fmla="*/ 1319439 h 1753617"/>
              <a:gd name="connsiteX96" fmla="*/ 57150 w 2124075"/>
              <a:gd name="connsiteY96" fmla="*/ 1319439 h 1753617"/>
              <a:gd name="connsiteX97" fmla="*/ 9525 w 2124075"/>
              <a:gd name="connsiteY97" fmla="*/ 1319439 h 1753617"/>
              <a:gd name="connsiteX98" fmla="*/ 9525 w 2124075"/>
              <a:gd name="connsiteY98" fmla="*/ 1319439 h 1753617"/>
              <a:gd name="connsiteX99" fmla="*/ 0 w 2124075"/>
              <a:gd name="connsiteY99" fmla="*/ 1309914 h 1753617"/>
              <a:gd name="connsiteX100" fmla="*/ 0 w 2124075"/>
              <a:gd name="connsiteY100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29411 w 2124075"/>
              <a:gd name="connsiteY4" fmla="*/ 47751 h 1753617"/>
              <a:gd name="connsiteX5" fmla="*/ 295275 w 2124075"/>
              <a:gd name="connsiteY5" fmla="*/ 43089 h 1753617"/>
              <a:gd name="connsiteX6" fmla="*/ 293043 w 2124075"/>
              <a:gd name="connsiteY6" fmla="*/ 29356 h 1753617"/>
              <a:gd name="connsiteX7" fmla="*/ 358551 w 2124075"/>
              <a:gd name="connsiteY7" fmla="*/ 26015 h 1753617"/>
              <a:gd name="connsiteX8" fmla="*/ 447675 w 2124075"/>
              <a:gd name="connsiteY8" fmla="*/ 24946 h 1753617"/>
              <a:gd name="connsiteX9" fmla="*/ 500142 w 2124075"/>
              <a:gd name="connsiteY9" fmla="*/ 19024 h 1753617"/>
              <a:gd name="connsiteX10" fmla="*/ 545616 w 2124075"/>
              <a:gd name="connsiteY10" fmla="*/ 36963 h 1753617"/>
              <a:gd name="connsiteX11" fmla="*/ 585108 w 2124075"/>
              <a:gd name="connsiteY11" fmla="*/ 42182 h 1753617"/>
              <a:gd name="connsiteX12" fmla="*/ 590550 w 2124075"/>
              <a:gd name="connsiteY12" fmla="*/ 52614 h 1753617"/>
              <a:gd name="connsiteX13" fmla="*/ 571500 w 2124075"/>
              <a:gd name="connsiteY13" fmla="*/ 119289 h 1753617"/>
              <a:gd name="connsiteX14" fmla="*/ 542925 w 2124075"/>
              <a:gd name="connsiteY14" fmla="*/ 195489 h 1753617"/>
              <a:gd name="connsiteX15" fmla="*/ 533400 w 2124075"/>
              <a:gd name="connsiteY15" fmla="*/ 243114 h 1753617"/>
              <a:gd name="connsiteX16" fmla="*/ 555227 w 2124075"/>
              <a:gd name="connsiteY16" fmla="*/ 296420 h 1753617"/>
              <a:gd name="connsiteX17" fmla="*/ 585126 w 2124075"/>
              <a:gd name="connsiteY17" fmla="*/ 353442 h 1753617"/>
              <a:gd name="connsiteX18" fmla="*/ 628650 w 2124075"/>
              <a:gd name="connsiteY18" fmla="*/ 414564 h 1753617"/>
              <a:gd name="connsiteX19" fmla="*/ 638175 w 2124075"/>
              <a:gd name="connsiteY19" fmla="*/ 414564 h 1753617"/>
              <a:gd name="connsiteX20" fmla="*/ 695325 w 2124075"/>
              <a:gd name="connsiteY20" fmla="*/ 433614 h 1753617"/>
              <a:gd name="connsiteX21" fmla="*/ 828675 w 2124075"/>
              <a:gd name="connsiteY21" fmla="*/ 462189 h 1753617"/>
              <a:gd name="connsiteX22" fmla="*/ 876300 w 2124075"/>
              <a:gd name="connsiteY22" fmla="*/ 443139 h 1753617"/>
              <a:gd name="connsiteX23" fmla="*/ 942975 w 2124075"/>
              <a:gd name="connsiteY23" fmla="*/ 414564 h 1753617"/>
              <a:gd name="connsiteX24" fmla="*/ 1000125 w 2124075"/>
              <a:gd name="connsiteY24" fmla="*/ 395514 h 1753617"/>
              <a:gd name="connsiteX25" fmla="*/ 1057275 w 2124075"/>
              <a:gd name="connsiteY25" fmla="*/ 338364 h 1753617"/>
              <a:gd name="connsiteX26" fmla="*/ 1062827 w 2124075"/>
              <a:gd name="connsiteY26" fmla="*/ 281086 h 1753617"/>
              <a:gd name="connsiteX27" fmla="*/ 1047750 w 2124075"/>
              <a:gd name="connsiteY27" fmla="*/ 347889 h 1753617"/>
              <a:gd name="connsiteX28" fmla="*/ 1066800 w 2124075"/>
              <a:gd name="connsiteY28" fmla="*/ 233589 h 1753617"/>
              <a:gd name="connsiteX29" fmla="*/ 1066800 w 2124075"/>
              <a:gd name="connsiteY29" fmla="*/ 233589 h 1753617"/>
              <a:gd name="connsiteX30" fmla="*/ 1047750 w 2124075"/>
              <a:gd name="connsiteY30" fmla="*/ 119289 h 1753617"/>
              <a:gd name="connsiteX31" fmla="*/ 1061247 w 2124075"/>
              <a:gd name="connsiteY31" fmla="*/ 158842 h 1753617"/>
              <a:gd name="connsiteX32" fmla="*/ 1070900 w 2124075"/>
              <a:gd name="connsiteY32" fmla="*/ 216119 h 1753617"/>
              <a:gd name="connsiteX33" fmla="*/ 1031220 w 2124075"/>
              <a:gd name="connsiteY33" fmla="*/ 75892 h 1753617"/>
              <a:gd name="connsiteX34" fmla="*/ 1023238 w 2124075"/>
              <a:gd name="connsiteY34" fmla="*/ 58166 h 1753617"/>
              <a:gd name="connsiteX35" fmla="*/ 967922 w 2124075"/>
              <a:gd name="connsiteY35" fmla="*/ 8164 h 1753617"/>
              <a:gd name="connsiteX36" fmla="*/ 1180193 w 2124075"/>
              <a:gd name="connsiteY36" fmla="*/ 0 h 1753617"/>
              <a:gd name="connsiteX37" fmla="*/ 1388382 w 2124075"/>
              <a:gd name="connsiteY37" fmla="*/ 38099 h 1753617"/>
              <a:gd name="connsiteX38" fmla="*/ 1495425 w 2124075"/>
              <a:gd name="connsiteY38" fmla="*/ 71664 h 1753617"/>
              <a:gd name="connsiteX39" fmla="*/ 1590675 w 2124075"/>
              <a:gd name="connsiteY39" fmla="*/ 109764 h 1753617"/>
              <a:gd name="connsiteX40" fmla="*/ 1676400 w 2124075"/>
              <a:gd name="connsiteY40" fmla="*/ 119289 h 1753617"/>
              <a:gd name="connsiteX41" fmla="*/ 1680501 w 2124075"/>
              <a:gd name="connsiteY41" fmla="*/ 162685 h 1753617"/>
              <a:gd name="connsiteX42" fmla="*/ 1676400 w 2124075"/>
              <a:gd name="connsiteY42" fmla="*/ 262164 h 1753617"/>
              <a:gd name="connsiteX43" fmla="*/ 1680500 w 2124075"/>
              <a:gd name="connsiteY43" fmla="*/ 196557 h 1753617"/>
              <a:gd name="connsiteX44" fmla="*/ 1696902 w 2124075"/>
              <a:gd name="connsiteY44" fmla="*/ 368263 h 1753617"/>
              <a:gd name="connsiteX45" fmla="*/ 1714500 w 2124075"/>
              <a:gd name="connsiteY45" fmla="*/ 433614 h 1753617"/>
              <a:gd name="connsiteX46" fmla="*/ 1714500 w 2124075"/>
              <a:gd name="connsiteY46" fmla="*/ 518143 h 1753617"/>
              <a:gd name="connsiteX47" fmla="*/ 1790700 w 2124075"/>
              <a:gd name="connsiteY47" fmla="*/ 481239 h 1753617"/>
              <a:gd name="connsiteX48" fmla="*/ 1790700 w 2124075"/>
              <a:gd name="connsiteY48" fmla="*/ 481239 h 1753617"/>
              <a:gd name="connsiteX49" fmla="*/ 1876425 w 2124075"/>
              <a:gd name="connsiteY49" fmla="*/ 462189 h 1753617"/>
              <a:gd name="connsiteX50" fmla="*/ 1962150 w 2124075"/>
              <a:gd name="connsiteY50" fmla="*/ 462189 h 1753617"/>
              <a:gd name="connsiteX51" fmla="*/ 2066925 w 2124075"/>
              <a:gd name="connsiteY51" fmla="*/ 547914 h 1753617"/>
              <a:gd name="connsiteX52" fmla="*/ 2105025 w 2124075"/>
              <a:gd name="connsiteY52" fmla="*/ 633639 h 1753617"/>
              <a:gd name="connsiteX53" fmla="*/ 2124075 w 2124075"/>
              <a:gd name="connsiteY53" fmla="*/ 719364 h 1753617"/>
              <a:gd name="connsiteX54" fmla="*/ 2085975 w 2124075"/>
              <a:gd name="connsiteY54" fmla="*/ 843189 h 1753617"/>
              <a:gd name="connsiteX55" fmla="*/ 2019300 w 2124075"/>
              <a:gd name="connsiteY55" fmla="*/ 890814 h 1753617"/>
              <a:gd name="connsiteX56" fmla="*/ 1952625 w 2124075"/>
              <a:gd name="connsiteY56" fmla="*/ 938439 h 1753617"/>
              <a:gd name="connsiteX57" fmla="*/ 1952625 w 2124075"/>
              <a:gd name="connsiteY57" fmla="*/ 938439 h 1753617"/>
              <a:gd name="connsiteX58" fmla="*/ 1895475 w 2124075"/>
              <a:gd name="connsiteY58" fmla="*/ 957489 h 1753617"/>
              <a:gd name="connsiteX59" fmla="*/ 1781175 w 2124075"/>
              <a:gd name="connsiteY59" fmla="*/ 957489 h 1753617"/>
              <a:gd name="connsiteX60" fmla="*/ 1743075 w 2124075"/>
              <a:gd name="connsiteY60" fmla="*/ 928914 h 1753617"/>
              <a:gd name="connsiteX61" fmla="*/ 1695450 w 2124075"/>
              <a:gd name="connsiteY61" fmla="*/ 909864 h 1753617"/>
              <a:gd name="connsiteX62" fmla="*/ 1695450 w 2124075"/>
              <a:gd name="connsiteY62" fmla="*/ 986064 h 1753617"/>
              <a:gd name="connsiteX63" fmla="*/ 1695450 w 2124075"/>
              <a:gd name="connsiteY63" fmla="*/ 1043214 h 1753617"/>
              <a:gd name="connsiteX64" fmla="*/ 1695450 w 2124075"/>
              <a:gd name="connsiteY64" fmla="*/ 1081314 h 1753617"/>
              <a:gd name="connsiteX65" fmla="*/ 1685925 w 2124075"/>
              <a:gd name="connsiteY65" fmla="*/ 1128939 h 1753617"/>
              <a:gd name="connsiteX66" fmla="*/ 1657350 w 2124075"/>
              <a:gd name="connsiteY66" fmla="*/ 1233714 h 1753617"/>
              <a:gd name="connsiteX67" fmla="*/ 1638300 w 2124075"/>
              <a:gd name="connsiteY67" fmla="*/ 1300389 h 1753617"/>
              <a:gd name="connsiteX68" fmla="*/ 1419225 w 2124075"/>
              <a:gd name="connsiteY68" fmla="*/ 1300389 h 1753617"/>
              <a:gd name="connsiteX69" fmla="*/ 1209675 w 2124075"/>
              <a:gd name="connsiteY69" fmla="*/ 1290864 h 1753617"/>
              <a:gd name="connsiteX70" fmla="*/ 1085850 w 2124075"/>
              <a:gd name="connsiteY70" fmla="*/ 1262289 h 1753617"/>
              <a:gd name="connsiteX71" fmla="*/ 1009650 w 2124075"/>
              <a:gd name="connsiteY71" fmla="*/ 1281339 h 1753617"/>
              <a:gd name="connsiteX72" fmla="*/ 1009650 w 2124075"/>
              <a:gd name="connsiteY72" fmla="*/ 1281339 h 1753617"/>
              <a:gd name="connsiteX73" fmla="*/ 1038225 w 2124075"/>
              <a:gd name="connsiteY73" fmla="*/ 1319439 h 1753617"/>
              <a:gd name="connsiteX74" fmla="*/ 1066800 w 2124075"/>
              <a:gd name="connsiteY74" fmla="*/ 1376589 h 1753617"/>
              <a:gd name="connsiteX75" fmla="*/ 1092727 w 2124075"/>
              <a:gd name="connsiteY75" fmla="*/ 1454113 h 1753617"/>
              <a:gd name="connsiteX76" fmla="*/ 1092727 w 2124075"/>
              <a:gd name="connsiteY76" fmla="*/ 1556240 h 1753617"/>
              <a:gd name="connsiteX77" fmla="*/ 1064152 w 2124075"/>
              <a:gd name="connsiteY77" fmla="*/ 1627015 h 1753617"/>
              <a:gd name="connsiteX78" fmla="*/ 1002901 w 2124075"/>
              <a:gd name="connsiteY78" fmla="*/ 1700439 h 1753617"/>
              <a:gd name="connsiteX79" fmla="*/ 904875 w 2124075"/>
              <a:gd name="connsiteY79" fmla="*/ 1753617 h 1753617"/>
              <a:gd name="connsiteX80" fmla="*/ 790575 w 2124075"/>
              <a:gd name="connsiteY80" fmla="*/ 1741316 h 1753617"/>
              <a:gd name="connsiteX81" fmla="*/ 704850 w 2124075"/>
              <a:gd name="connsiteY81" fmla="*/ 1709964 h 1753617"/>
              <a:gd name="connsiteX82" fmla="*/ 627198 w 2124075"/>
              <a:gd name="connsiteY82" fmla="*/ 1640640 h 1753617"/>
              <a:gd name="connsiteX83" fmla="*/ 600075 w 2124075"/>
              <a:gd name="connsiteY83" fmla="*/ 1548039 h 1753617"/>
              <a:gd name="connsiteX84" fmla="*/ 581025 w 2124075"/>
              <a:gd name="connsiteY84" fmla="*/ 1462314 h 1753617"/>
              <a:gd name="connsiteX85" fmla="*/ 593326 w 2124075"/>
              <a:gd name="connsiteY85" fmla="*/ 1392991 h 1753617"/>
              <a:gd name="connsiteX86" fmla="*/ 605627 w 2124075"/>
              <a:gd name="connsiteY86" fmla="*/ 1356342 h 1753617"/>
              <a:gd name="connsiteX87" fmla="*/ 619125 w 2124075"/>
              <a:gd name="connsiteY87" fmla="*/ 1300389 h 1753617"/>
              <a:gd name="connsiteX88" fmla="*/ 676275 w 2124075"/>
              <a:gd name="connsiteY88" fmla="*/ 1271814 h 1753617"/>
              <a:gd name="connsiteX89" fmla="*/ 610291 w 2124075"/>
              <a:gd name="connsiteY89" fmla="*/ 1263575 h 1753617"/>
              <a:gd name="connsiteX90" fmla="*/ 577488 w 2124075"/>
              <a:gd name="connsiteY90" fmla="*/ 1279977 h 1753617"/>
              <a:gd name="connsiteX91" fmla="*/ 548222 w 2124075"/>
              <a:gd name="connsiteY91" fmla="*/ 1278690 h 1753617"/>
              <a:gd name="connsiteX92" fmla="*/ 477575 w 2124075"/>
              <a:gd name="connsiteY92" fmla="*/ 1275914 h 1753617"/>
              <a:gd name="connsiteX93" fmla="*/ 400050 w 2124075"/>
              <a:gd name="connsiteY93" fmla="*/ 1290864 h 1753617"/>
              <a:gd name="connsiteX94" fmla="*/ 285750 w 2124075"/>
              <a:gd name="connsiteY94" fmla="*/ 1300389 h 1753617"/>
              <a:gd name="connsiteX95" fmla="*/ 161925 w 2124075"/>
              <a:gd name="connsiteY95" fmla="*/ 1319439 h 1753617"/>
              <a:gd name="connsiteX96" fmla="*/ 57150 w 2124075"/>
              <a:gd name="connsiteY96" fmla="*/ 1319439 h 1753617"/>
              <a:gd name="connsiteX97" fmla="*/ 9525 w 2124075"/>
              <a:gd name="connsiteY97" fmla="*/ 1319439 h 1753617"/>
              <a:gd name="connsiteX98" fmla="*/ 9525 w 2124075"/>
              <a:gd name="connsiteY98" fmla="*/ 1319439 h 1753617"/>
              <a:gd name="connsiteX99" fmla="*/ 0 w 2124075"/>
              <a:gd name="connsiteY99" fmla="*/ 1309914 h 1753617"/>
              <a:gd name="connsiteX100" fmla="*/ 0 w 2124075"/>
              <a:gd name="connsiteY100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170414 w 2124075"/>
              <a:gd name="connsiteY4" fmla="*/ 73412 h 1753617"/>
              <a:gd name="connsiteX5" fmla="*/ 229411 w 2124075"/>
              <a:gd name="connsiteY5" fmla="*/ 47751 h 1753617"/>
              <a:gd name="connsiteX6" fmla="*/ 295275 w 2124075"/>
              <a:gd name="connsiteY6" fmla="*/ 43089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51163 h 1753617"/>
              <a:gd name="connsiteX4" fmla="*/ 214604 w 2124075"/>
              <a:gd name="connsiteY4" fmla="*/ 49617 h 1753617"/>
              <a:gd name="connsiteX5" fmla="*/ 229411 w 2124075"/>
              <a:gd name="connsiteY5" fmla="*/ 47751 h 1753617"/>
              <a:gd name="connsiteX6" fmla="*/ 295275 w 2124075"/>
              <a:gd name="connsiteY6" fmla="*/ 43089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57150 w 2124075"/>
              <a:gd name="connsiteY1" fmla="*/ 100239 h 1753617"/>
              <a:gd name="connsiteX2" fmla="*/ 123825 w 2124075"/>
              <a:gd name="connsiteY2" fmla="*/ 85290 h 1753617"/>
              <a:gd name="connsiteX3" fmla="*/ 157016 w 2124075"/>
              <a:gd name="connsiteY3" fmla="*/ 71559 h 1753617"/>
              <a:gd name="connsiteX4" fmla="*/ 214604 w 2124075"/>
              <a:gd name="connsiteY4" fmla="*/ 49617 h 1753617"/>
              <a:gd name="connsiteX5" fmla="*/ 229411 w 2124075"/>
              <a:gd name="connsiteY5" fmla="*/ 47751 h 1753617"/>
              <a:gd name="connsiteX6" fmla="*/ 295275 w 2124075"/>
              <a:gd name="connsiteY6" fmla="*/ 43089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23825 w 2124075"/>
              <a:gd name="connsiteY2" fmla="*/ 85290 h 1753617"/>
              <a:gd name="connsiteX3" fmla="*/ 157016 w 2124075"/>
              <a:gd name="connsiteY3" fmla="*/ 71559 h 1753617"/>
              <a:gd name="connsiteX4" fmla="*/ 214604 w 2124075"/>
              <a:gd name="connsiteY4" fmla="*/ 49617 h 1753617"/>
              <a:gd name="connsiteX5" fmla="*/ 229411 w 2124075"/>
              <a:gd name="connsiteY5" fmla="*/ 47751 h 1753617"/>
              <a:gd name="connsiteX6" fmla="*/ 295275 w 2124075"/>
              <a:gd name="connsiteY6" fmla="*/ 43089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03429 w 2124075"/>
              <a:gd name="connsiteY2" fmla="*/ 85290 h 1753617"/>
              <a:gd name="connsiteX3" fmla="*/ 157016 w 2124075"/>
              <a:gd name="connsiteY3" fmla="*/ 71559 h 1753617"/>
              <a:gd name="connsiteX4" fmla="*/ 214604 w 2124075"/>
              <a:gd name="connsiteY4" fmla="*/ 49617 h 1753617"/>
              <a:gd name="connsiteX5" fmla="*/ 229411 w 2124075"/>
              <a:gd name="connsiteY5" fmla="*/ 47751 h 1753617"/>
              <a:gd name="connsiteX6" fmla="*/ 295275 w 2124075"/>
              <a:gd name="connsiteY6" fmla="*/ 43089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03429 w 2124075"/>
              <a:gd name="connsiteY2" fmla="*/ 85290 h 1753617"/>
              <a:gd name="connsiteX3" fmla="*/ 163815 w 2124075"/>
              <a:gd name="connsiteY3" fmla="*/ 54563 h 1753617"/>
              <a:gd name="connsiteX4" fmla="*/ 214604 w 2124075"/>
              <a:gd name="connsiteY4" fmla="*/ 49617 h 1753617"/>
              <a:gd name="connsiteX5" fmla="*/ 229411 w 2124075"/>
              <a:gd name="connsiteY5" fmla="*/ 47751 h 1753617"/>
              <a:gd name="connsiteX6" fmla="*/ 295275 w 2124075"/>
              <a:gd name="connsiteY6" fmla="*/ 43089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03429 w 2124075"/>
              <a:gd name="connsiteY2" fmla="*/ 85290 h 1753617"/>
              <a:gd name="connsiteX3" fmla="*/ 163815 w 2124075"/>
              <a:gd name="connsiteY3" fmla="*/ 54563 h 1753617"/>
              <a:gd name="connsiteX4" fmla="*/ 214604 w 2124075"/>
              <a:gd name="connsiteY4" fmla="*/ 49617 h 1753617"/>
              <a:gd name="connsiteX5" fmla="*/ 229411 w 2124075"/>
              <a:gd name="connsiteY5" fmla="*/ 47751 h 1753617"/>
              <a:gd name="connsiteX6" fmla="*/ 264682 w 2124075"/>
              <a:gd name="connsiteY6" fmla="*/ 29492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03429 w 2124075"/>
              <a:gd name="connsiteY2" fmla="*/ 85290 h 1753617"/>
              <a:gd name="connsiteX3" fmla="*/ 163815 w 2124075"/>
              <a:gd name="connsiteY3" fmla="*/ 54563 h 1753617"/>
              <a:gd name="connsiteX4" fmla="*/ 214604 w 2124075"/>
              <a:gd name="connsiteY4" fmla="*/ 49617 h 1753617"/>
              <a:gd name="connsiteX5" fmla="*/ 226012 w 2124075"/>
              <a:gd name="connsiteY5" fmla="*/ 37553 h 1753617"/>
              <a:gd name="connsiteX6" fmla="*/ 264682 w 2124075"/>
              <a:gd name="connsiteY6" fmla="*/ 29492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03429 w 2124075"/>
              <a:gd name="connsiteY2" fmla="*/ 85290 h 1753617"/>
              <a:gd name="connsiteX3" fmla="*/ 163815 w 2124075"/>
              <a:gd name="connsiteY3" fmla="*/ 54563 h 1753617"/>
              <a:gd name="connsiteX4" fmla="*/ 190809 w 2124075"/>
              <a:gd name="connsiteY4" fmla="*/ 39420 h 1753617"/>
              <a:gd name="connsiteX5" fmla="*/ 226012 w 2124075"/>
              <a:gd name="connsiteY5" fmla="*/ 37553 h 1753617"/>
              <a:gd name="connsiteX6" fmla="*/ 264682 w 2124075"/>
              <a:gd name="connsiteY6" fmla="*/ 29492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43075 w 2124075"/>
              <a:gd name="connsiteY61" fmla="*/ 928914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  <a:gd name="connsiteX0" fmla="*/ 0 w 2124075"/>
              <a:gd name="connsiteY0" fmla="*/ 128814 h 1753617"/>
              <a:gd name="connsiteX1" fmla="*/ 40154 w 2124075"/>
              <a:gd name="connsiteY1" fmla="*/ 120634 h 1753617"/>
              <a:gd name="connsiteX2" fmla="*/ 103429 w 2124075"/>
              <a:gd name="connsiteY2" fmla="*/ 85290 h 1753617"/>
              <a:gd name="connsiteX3" fmla="*/ 163815 w 2124075"/>
              <a:gd name="connsiteY3" fmla="*/ 54563 h 1753617"/>
              <a:gd name="connsiteX4" fmla="*/ 190809 w 2124075"/>
              <a:gd name="connsiteY4" fmla="*/ 39420 h 1753617"/>
              <a:gd name="connsiteX5" fmla="*/ 226012 w 2124075"/>
              <a:gd name="connsiteY5" fmla="*/ 37553 h 1753617"/>
              <a:gd name="connsiteX6" fmla="*/ 264682 w 2124075"/>
              <a:gd name="connsiteY6" fmla="*/ 29492 h 1753617"/>
              <a:gd name="connsiteX7" fmla="*/ 293043 w 2124075"/>
              <a:gd name="connsiteY7" fmla="*/ 29356 h 1753617"/>
              <a:gd name="connsiteX8" fmla="*/ 358551 w 2124075"/>
              <a:gd name="connsiteY8" fmla="*/ 26015 h 1753617"/>
              <a:gd name="connsiteX9" fmla="*/ 447675 w 2124075"/>
              <a:gd name="connsiteY9" fmla="*/ 24946 h 1753617"/>
              <a:gd name="connsiteX10" fmla="*/ 500142 w 2124075"/>
              <a:gd name="connsiteY10" fmla="*/ 19024 h 1753617"/>
              <a:gd name="connsiteX11" fmla="*/ 545616 w 2124075"/>
              <a:gd name="connsiteY11" fmla="*/ 36963 h 1753617"/>
              <a:gd name="connsiteX12" fmla="*/ 585108 w 2124075"/>
              <a:gd name="connsiteY12" fmla="*/ 42182 h 1753617"/>
              <a:gd name="connsiteX13" fmla="*/ 590550 w 2124075"/>
              <a:gd name="connsiteY13" fmla="*/ 52614 h 1753617"/>
              <a:gd name="connsiteX14" fmla="*/ 571500 w 2124075"/>
              <a:gd name="connsiteY14" fmla="*/ 119289 h 1753617"/>
              <a:gd name="connsiteX15" fmla="*/ 542925 w 2124075"/>
              <a:gd name="connsiteY15" fmla="*/ 195489 h 1753617"/>
              <a:gd name="connsiteX16" fmla="*/ 533400 w 2124075"/>
              <a:gd name="connsiteY16" fmla="*/ 243114 h 1753617"/>
              <a:gd name="connsiteX17" fmla="*/ 555227 w 2124075"/>
              <a:gd name="connsiteY17" fmla="*/ 296420 h 1753617"/>
              <a:gd name="connsiteX18" fmla="*/ 585126 w 2124075"/>
              <a:gd name="connsiteY18" fmla="*/ 353442 h 1753617"/>
              <a:gd name="connsiteX19" fmla="*/ 628650 w 2124075"/>
              <a:gd name="connsiteY19" fmla="*/ 414564 h 1753617"/>
              <a:gd name="connsiteX20" fmla="*/ 638175 w 2124075"/>
              <a:gd name="connsiteY20" fmla="*/ 414564 h 1753617"/>
              <a:gd name="connsiteX21" fmla="*/ 695325 w 2124075"/>
              <a:gd name="connsiteY21" fmla="*/ 433614 h 1753617"/>
              <a:gd name="connsiteX22" fmla="*/ 828675 w 2124075"/>
              <a:gd name="connsiteY22" fmla="*/ 462189 h 1753617"/>
              <a:gd name="connsiteX23" fmla="*/ 876300 w 2124075"/>
              <a:gd name="connsiteY23" fmla="*/ 443139 h 1753617"/>
              <a:gd name="connsiteX24" fmla="*/ 942975 w 2124075"/>
              <a:gd name="connsiteY24" fmla="*/ 414564 h 1753617"/>
              <a:gd name="connsiteX25" fmla="*/ 1000125 w 2124075"/>
              <a:gd name="connsiteY25" fmla="*/ 395514 h 1753617"/>
              <a:gd name="connsiteX26" fmla="*/ 1057275 w 2124075"/>
              <a:gd name="connsiteY26" fmla="*/ 338364 h 1753617"/>
              <a:gd name="connsiteX27" fmla="*/ 1062827 w 2124075"/>
              <a:gd name="connsiteY27" fmla="*/ 281086 h 1753617"/>
              <a:gd name="connsiteX28" fmla="*/ 1047750 w 2124075"/>
              <a:gd name="connsiteY28" fmla="*/ 347889 h 1753617"/>
              <a:gd name="connsiteX29" fmla="*/ 1066800 w 2124075"/>
              <a:gd name="connsiteY29" fmla="*/ 233589 h 1753617"/>
              <a:gd name="connsiteX30" fmla="*/ 1066800 w 2124075"/>
              <a:gd name="connsiteY30" fmla="*/ 233589 h 1753617"/>
              <a:gd name="connsiteX31" fmla="*/ 1047750 w 2124075"/>
              <a:gd name="connsiteY31" fmla="*/ 119289 h 1753617"/>
              <a:gd name="connsiteX32" fmla="*/ 1061247 w 2124075"/>
              <a:gd name="connsiteY32" fmla="*/ 158842 h 1753617"/>
              <a:gd name="connsiteX33" fmla="*/ 1070900 w 2124075"/>
              <a:gd name="connsiteY33" fmla="*/ 216119 h 1753617"/>
              <a:gd name="connsiteX34" fmla="*/ 1031220 w 2124075"/>
              <a:gd name="connsiteY34" fmla="*/ 75892 h 1753617"/>
              <a:gd name="connsiteX35" fmla="*/ 1023238 w 2124075"/>
              <a:gd name="connsiteY35" fmla="*/ 58166 h 1753617"/>
              <a:gd name="connsiteX36" fmla="*/ 967922 w 2124075"/>
              <a:gd name="connsiteY36" fmla="*/ 8164 h 1753617"/>
              <a:gd name="connsiteX37" fmla="*/ 1180193 w 2124075"/>
              <a:gd name="connsiteY37" fmla="*/ 0 h 1753617"/>
              <a:gd name="connsiteX38" fmla="*/ 1388382 w 2124075"/>
              <a:gd name="connsiteY38" fmla="*/ 38099 h 1753617"/>
              <a:gd name="connsiteX39" fmla="*/ 1495425 w 2124075"/>
              <a:gd name="connsiteY39" fmla="*/ 71664 h 1753617"/>
              <a:gd name="connsiteX40" fmla="*/ 1590675 w 2124075"/>
              <a:gd name="connsiteY40" fmla="*/ 109764 h 1753617"/>
              <a:gd name="connsiteX41" fmla="*/ 1676400 w 2124075"/>
              <a:gd name="connsiteY41" fmla="*/ 119289 h 1753617"/>
              <a:gd name="connsiteX42" fmla="*/ 1680501 w 2124075"/>
              <a:gd name="connsiteY42" fmla="*/ 162685 h 1753617"/>
              <a:gd name="connsiteX43" fmla="*/ 1676400 w 2124075"/>
              <a:gd name="connsiteY43" fmla="*/ 262164 h 1753617"/>
              <a:gd name="connsiteX44" fmla="*/ 1680500 w 2124075"/>
              <a:gd name="connsiteY44" fmla="*/ 196557 h 1753617"/>
              <a:gd name="connsiteX45" fmla="*/ 1696902 w 2124075"/>
              <a:gd name="connsiteY45" fmla="*/ 368263 h 1753617"/>
              <a:gd name="connsiteX46" fmla="*/ 1714500 w 2124075"/>
              <a:gd name="connsiteY46" fmla="*/ 433614 h 1753617"/>
              <a:gd name="connsiteX47" fmla="*/ 1714500 w 2124075"/>
              <a:gd name="connsiteY47" fmla="*/ 518143 h 1753617"/>
              <a:gd name="connsiteX48" fmla="*/ 1790700 w 2124075"/>
              <a:gd name="connsiteY48" fmla="*/ 481239 h 1753617"/>
              <a:gd name="connsiteX49" fmla="*/ 1790700 w 2124075"/>
              <a:gd name="connsiteY49" fmla="*/ 481239 h 1753617"/>
              <a:gd name="connsiteX50" fmla="*/ 1876425 w 2124075"/>
              <a:gd name="connsiteY50" fmla="*/ 462189 h 1753617"/>
              <a:gd name="connsiteX51" fmla="*/ 1962150 w 2124075"/>
              <a:gd name="connsiteY51" fmla="*/ 462189 h 1753617"/>
              <a:gd name="connsiteX52" fmla="*/ 2066925 w 2124075"/>
              <a:gd name="connsiteY52" fmla="*/ 547914 h 1753617"/>
              <a:gd name="connsiteX53" fmla="*/ 2105025 w 2124075"/>
              <a:gd name="connsiteY53" fmla="*/ 633639 h 1753617"/>
              <a:gd name="connsiteX54" fmla="*/ 2124075 w 2124075"/>
              <a:gd name="connsiteY54" fmla="*/ 719364 h 1753617"/>
              <a:gd name="connsiteX55" fmla="*/ 2085975 w 2124075"/>
              <a:gd name="connsiteY55" fmla="*/ 843189 h 1753617"/>
              <a:gd name="connsiteX56" fmla="*/ 2019300 w 2124075"/>
              <a:gd name="connsiteY56" fmla="*/ 890814 h 1753617"/>
              <a:gd name="connsiteX57" fmla="*/ 1952625 w 2124075"/>
              <a:gd name="connsiteY57" fmla="*/ 938439 h 1753617"/>
              <a:gd name="connsiteX58" fmla="*/ 1952625 w 2124075"/>
              <a:gd name="connsiteY58" fmla="*/ 938439 h 1753617"/>
              <a:gd name="connsiteX59" fmla="*/ 1895475 w 2124075"/>
              <a:gd name="connsiteY59" fmla="*/ 957489 h 1753617"/>
              <a:gd name="connsiteX60" fmla="*/ 1781175 w 2124075"/>
              <a:gd name="connsiteY60" fmla="*/ 957489 h 1753617"/>
              <a:gd name="connsiteX61" fmla="*/ 1729477 w 2124075"/>
              <a:gd name="connsiteY61" fmla="*/ 939112 h 1753617"/>
              <a:gd name="connsiteX62" fmla="*/ 1695450 w 2124075"/>
              <a:gd name="connsiteY62" fmla="*/ 909864 h 1753617"/>
              <a:gd name="connsiteX63" fmla="*/ 1695450 w 2124075"/>
              <a:gd name="connsiteY63" fmla="*/ 986064 h 1753617"/>
              <a:gd name="connsiteX64" fmla="*/ 1695450 w 2124075"/>
              <a:gd name="connsiteY64" fmla="*/ 1043214 h 1753617"/>
              <a:gd name="connsiteX65" fmla="*/ 1695450 w 2124075"/>
              <a:gd name="connsiteY65" fmla="*/ 1081314 h 1753617"/>
              <a:gd name="connsiteX66" fmla="*/ 1685925 w 2124075"/>
              <a:gd name="connsiteY66" fmla="*/ 1128939 h 1753617"/>
              <a:gd name="connsiteX67" fmla="*/ 1657350 w 2124075"/>
              <a:gd name="connsiteY67" fmla="*/ 1233714 h 1753617"/>
              <a:gd name="connsiteX68" fmla="*/ 1638300 w 2124075"/>
              <a:gd name="connsiteY68" fmla="*/ 1300389 h 1753617"/>
              <a:gd name="connsiteX69" fmla="*/ 1419225 w 2124075"/>
              <a:gd name="connsiteY69" fmla="*/ 1300389 h 1753617"/>
              <a:gd name="connsiteX70" fmla="*/ 1209675 w 2124075"/>
              <a:gd name="connsiteY70" fmla="*/ 1290864 h 1753617"/>
              <a:gd name="connsiteX71" fmla="*/ 1085850 w 2124075"/>
              <a:gd name="connsiteY71" fmla="*/ 1262289 h 1753617"/>
              <a:gd name="connsiteX72" fmla="*/ 1009650 w 2124075"/>
              <a:gd name="connsiteY72" fmla="*/ 1281339 h 1753617"/>
              <a:gd name="connsiteX73" fmla="*/ 1009650 w 2124075"/>
              <a:gd name="connsiteY73" fmla="*/ 1281339 h 1753617"/>
              <a:gd name="connsiteX74" fmla="*/ 1038225 w 2124075"/>
              <a:gd name="connsiteY74" fmla="*/ 1319439 h 1753617"/>
              <a:gd name="connsiteX75" fmla="*/ 1066800 w 2124075"/>
              <a:gd name="connsiteY75" fmla="*/ 1376589 h 1753617"/>
              <a:gd name="connsiteX76" fmla="*/ 1092727 w 2124075"/>
              <a:gd name="connsiteY76" fmla="*/ 1454113 h 1753617"/>
              <a:gd name="connsiteX77" fmla="*/ 1092727 w 2124075"/>
              <a:gd name="connsiteY77" fmla="*/ 1556240 h 1753617"/>
              <a:gd name="connsiteX78" fmla="*/ 1064152 w 2124075"/>
              <a:gd name="connsiteY78" fmla="*/ 1627015 h 1753617"/>
              <a:gd name="connsiteX79" fmla="*/ 1002901 w 2124075"/>
              <a:gd name="connsiteY79" fmla="*/ 1700439 h 1753617"/>
              <a:gd name="connsiteX80" fmla="*/ 904875 w 2124075"/>
              <a:gd name="connsiteY80" fmla="*/ 1753617 h 1753617"/>
              <a:gd name="connsiteX81" fmla="*/ 790575 w 2124075"/>
              <a:gd name="connsiteY81" fmla="*/ 1741316 h 1753617"/>
              <a:gd name="connsiteX82" fmla="*/ 704850 w 2124075"/>
              <a:gd name="connsiteY82" fmla="*/ 1709964 h 1753617"/>
              <a:gd name="connsiteX83" fmla="*/ 627198 w 2124075"/>
              <a:gd name="connsiteY83" fmla="*/ 1640640 h 1753617"/>
              <a:gd name="connsiteX84" fmla="*/ 600075 w 2124075"/>
              <a:gd name="connsiteY84" fmla="*/ 1548039 h 1753617"/>
              <a:gd name="connsiteX85" fmla="*/ 581025 w 2124075"/>
              <a:gd name="connsiteY85" fmla="*/ 1462314 h 1753617"/>
              <a:gd name="connsiteX86" fmla="*/ 593326 w 2124075"/>
              <a:gd name="connsiteY86" fmla="*/ 1392991 h 1753617"/>
              <a:gd name="connsiteX87" fmla="*/ 605627 w 2124075"/>
              <a:gd name="connsiteY87" fmla="*/ 1356342 h 1753617"/>
              <a:gd name="connsiteX88" fmla="*/ 619125 w 2124075"/>
              <a:gd name="connsiteY88" fmla="*/ 1300389 h 1753617"/>
              <a:gd name="connsiteX89" fmla="*/ 676275 w 2124075"/>
              <a:gd name="connsiteY89" fmla="*/ 1271814 h 1753617"/>
              <a:gd name="connsiteX90" fmla="*/ 610291 w 2124075"/>
              <a:gd name="connsiteY90" fmla="*/ 1263575 h 1753617"/>
              <a:gd name="connsiteX91" fmla="*/ 577488 w 2124075"/>
              <a:gd name="connsiteY91" fmla="*/ 1279977 h 1753617"/>
              <a:gd name="connsiteX92" fmla="*/ 548222 w 2124075"/>
              <a:gd name="connsiteY92" fmla="*/ 1278690 h 1753617"/>
              <a:gd name="connsiteX93" fmla="*/ 477575 w 2124075"/>
              <a:gd name="connsiteY93" fmla="*/ 1275914 h 1753617"/>
              <a:gd name="connsiteX94" fmla="*/ 400050 w 2124075"/>
              <a:gd name="connsiteY94" fmla="*/ 1290864 h 1753617"/>
              <a:gd name="connsiteX95" fmla="*/ 285750 w 2124075"/>
              <a:gd name="connsiteY95" fmla="*/ 1300389 h 1753617"/>
              <a:gd name="connsiteX96" fmla="*/ 161925 w 2124075"/>
              <a:gd name="connsiteY96" fmla="*/ 1319439 h 1753617"/>
              <a:gd name="connsiteX97" fmla="*/ 57150 w 2124075"/>
              <a:gd name="connsiteY97" fmla="*/ 1319439 h 1753617"/>
              <a:gd name="connsiteX98" fmla="*/ 9525 w 2124075"/>
              <a:gd name="connsiteY98" fmla="*/ 1319439 h 1753617"/>
              <a:gd name="connsiteX99" fmla="*/ 9525 w 2124075"/>
              <a:gd name="connsiteY99" fmla="*/ 1319439 h 1753617"/>
              <a:gd name="connsiteX100" fmla="*/ 0 w 2124075"/>
              <a:gd name="connsiteY100" fmla="*/ 1309914 h 1753617"/>
              <a:gd name="connsiteX101" fmla="*/ 0 w 2124075"/>
              <a:gd name="connsiteY101" fmla="*/ 128814 h 175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124075" h="1753617">
                <a:moveTo>
                  <a:pt x="0" y="128814"/>
                </a:moveTo>
                <a:lnTo>
                  <a:pt x="40154" y="120634"/>
                </a:lnTo>
                <a:lnTo>
                  <a:pt x="103429" y="85290"/>
                </a:lnTo>
                <a:cubicBezTo>
                  <a:pt x="112243" y="69415"/>
                  <a:pt x="155001" y="70438"/>
                  <a:pt x="163815" y="54563"/>
                </a:cubicBezTo>
                <a:cubicBezTo>
                  <a:pt x="168281" y="54048"/>
                  <a:pt x="186343" y="39935"/>
                  <a:pt x="190809" y="39420"/>
                </a:cubicBezTo>
                <a:lnTo>
                  <a:pt x="226012" y="37553"/>
                </a:lnTo>
                <a:lnTo>
                  <a:pt x="264682" y="29492"/>
                </a:lnTo>
                <a:cubicBezTo>
                  <a:pt x="268776" y="29753"/>
                  <a:pt x="288949" y="29095"/>
                  <a:pt x="293043" y="29356"/>
                </a:cubicBezTo>
                <a:lnTo>
                  <a:pt x="358551" y="26015"/>
                </a:lnTo>
                <a:cubicBezTo>
                  <a:pt x="387126" y="13315"/>
                  <a:pt x="424077" y="26111"/>
                  <a:pt x="447675" y="24946"/>
                </a:cubicBezTo>
                <a:cubicBezTo>
                  <a:pt x="471273" y="23781"/>
                  <a:pt x="483819" y="17021"/>
                  <a:pt x="500142" y="19024"/>
                </a:cubicBezTo>
                <a:cubicBezTo>
                  <a:pt x="516465" y="21027"/>
                  <a:pt x="532588" y="37069"/>
                  <a:pt x="545616" y="36963"/>
                </a:cubicBezTo>
                <a:cubicBezTo>
                  <a:pt x="572377" y="39836"/>
                  <a:pt x="554718" y="32052"/>
                  <a:pt x="585108" y="42182"/>
                </a:cubicBezTo>
                <a:cubicBezTo>
                  <a:pt x="605064" y="27516"/>
                  <a:pt x="588736" y="49137"/>
                  <a:pt x="590550" y="52614"/>
                </a:cubicBezTo>
                <a:lnTo>
                  <a:pt x="571500" y="119289"/>
                </a:lnTo>
                <a:lnTo>
                  <a:pt x="542925" y="195489"/>
                </a:lnTo>
                <a:cubicBezTo>
                  <a:pt x="542925" y="214539"/>
                  <a:pt x="531350" y="226292"/>
                  <a:pt x="533400" y="243114"/>
                </a:cubicBezTo>
                <a:cubicBezTo>
                  <a:pt x="535450" y="259936"/>
                  <a:pt x="546606" y="278032"/>
                  <a:pt x="555227" y="296420"/>
                </a:cubicBezTo>
                <a:cubicBezTo>
                  <a:pt x="563848" y="314808"/>
                  <a:pt x="572889" y="333751"/>
                  <a:pt x="585126" y="353442"/>
                </a:cubicBezTo>
                <a:cubicBezTo>
                  <a:pt x="597363" y="373133"/>
                  <a:pt x="619809" y="404377"/>
                  <a:pt x="628650" y="414564"/>
                </a:cubicBezTo>
                <a:cubicBezTo>
                  <a:pt x="637491" y="424751"/>
                  <a:pt x="622300" y="411389"/>
                  <a:pt x="638175" y="414564"/>
                </a:cubicBezTo>
                <a:lnTo>
                  <a:pt x="695325" y="433614"/>
                </a:lnTo>
                <a:lnTo>
                  <a:pt x="828675" y="462189"/>
                </a:lnTo>
                <a:lnTo>
                  <a:pt x="876300" y="443139"/>
                </a:lnTo>
                <a:lnTo>
                  <a:pt x="942975" y="414564"/>
                </a:lnTo>
                <a:lnTo>
                  <a:pt x="1000125" y="395514"/>
                </a:lnTo>
                <a:lnTo>
                  <a:pt x="1057275" y="338364"/>
                </a:lnTo>
                <a:lnTo>
                  <a:pt x="1062827" y="281086"/>
                </a:lnTo>
                <a:lnTo>
                  <a:pt x="1047750" y="347889"/>
                </a:lnTo>
                <a:lnTo>
                  <a:pt x="1066800" y="233589"/>
                </a:lnTo>
                <a:lnTo>
                  <a:pt x="1066800" y="233589"/>
                </a:lnTo>
                <a:lnTo>
                  <a:pt x="1047750" y="119289"/>
                </a:lnTo>
                <a:cubicBezTo>
                  <a:pt x="1050925" y="125639"/>
                  <a:pt x="1057389" y="142704"/>
                  <a:pt x="1061247" y="158842"/>
                </a:cubicBezTo>
                <a:cubicBezTo>
                  <a:pt x="1065105" y="174980"/>
                  <a:pt x="1075905" y="229944"/>
                  <a:pt x="1070900" y="216119"/>
                </a:cubicBezTo>
                <a:cubicBezTo>
                  <a:pt x="1065896" y="202294"/>
                  <a:pt x="1031220" y="88592"/>
                  <a:pt x="1031220" y="75892"/>
                </a:cubicBezTo>
                <a:cubicBezTo>
                  <a:pt x="1030821" y="65883"/>
                  <a:pt x="1023637" y="68175"/>
                  <a:pt x="1023238" y="58166"/>
                </a:cubicBezTo>
                <a:lnTo>
                  <a:pt x="967922" y="8164"/>
                </a:lnTo>
                <a:lnTo>
                  <a:pt x="1180193" y="0"/>
                </a:lnTo>
                <a:cubicBezTo>
                  <a:pt x="1272570" y="3024"/>
                  <a:pt x="1321405" y="20561"/>
                  <a:pt x="1388382" y="38099"/>
                </a:cubicBezTo>
                <a:lnTo>
                  <a:pt x="1495425" y="71664"/>
                </a:lnTo>
                <a:lnTo>
                  <a:pt x="1590675" y="109764"/>
                </a:lnTo>
                <a:lnTo>
                  <a:pt x="1676400" y="119289"/>
                </a:lnTo>
                <a:lnTo>
                  <a:pt x="1680501" y="162685"/>
                </a:lnTo>
                <a:lnTo>
                  <a:pt x="1676400" y="262164"/>
                </a:lnTo>
                <a:lnTo>
                  <a:pt x="1680500" y="196557"/>
                </a:lnTo>
                <a:cubicBezTo>
                  <a:pt x="1681868" y="298899"/>
                  <a:pt x="1691435" y="327429"/>
                  <a:pt x="1696902" y="368263"/>
                </a:cubicBezTo>
                <a:lnTo>
                  <a:pt x="1714500" y="433614"/>
                </a:lnTo>
                <a:lnTo>
                  <a:pt x="1714500" y="518143"/>
                </a:lnTo>
                <a:lnTo>
                  <a:pt x="1790700" y="481239"/>
                </a:lnTo>
                <a:lnTo>
                  <a:pt x="1790700" y="481239"/>
                </a:lnTo>
                <a:lnTo>
                  <a:pt x="1876425" y="462189"/>
                </a:lnTo>
                <a:lnTo>
                  <a:pt x="1962150" y="462189"/>
                </a:lnTo>
                <a:lnTo>
                  <a:pt x="2066925" y="547914"/>
                </a:lnTo>
                <a:lnTo>
                  <a:pt x="2105025" y="633639"/>
                </a:lnTo>
                <a:lnTo>
                  <a:pt x="2124075" y="719364"/>
                </a:lnTo>
                <a:lnTo>
                  <a:pt x="2085975" y="843189"/>
                </a:lnTo>
                <a:lnTo>
                  <a:pt x="2019300" y="890814"/>
                </a:lnTo>
                <a:lnTo>
                  <a:pt x="1952625" y="938439"/>
                </a:lnTo>
                <a:lnTo>
                  <a:pt x="1952625" y="938439"/>
                </a:lnTo>
                <a:lnTo>
                  <a:pt x="1895475" y="957489"/>
                </a:lnTo>
                <a:lnTo>
                  <a:pt x="1781175" y="957489"/>
                </a:lnTo>
                <a:lnTo>
                  <a:pt x="1729477" y="939112"/>
                </a:lnTo>
                <a:lnTo>
                  <a:pt x="1695450" y="909864"/>
                </a:lnTo>
                <a:lnTo>
                  <a:pt x="1695450" y="986064"/>
                </a:lnTo>
                <a:lnTo>
                  <a:pt x="1695450" y="1043214"/>
                </a:lnTo>
                <a:lnTo>
                  <a:pt x="1695450" y="1081314"/>
                </a:lnTo>
                <a:lnTo>
                  <a:pt x="1685925" y="1128939"/>
                </a:lnTo>
                <a:lnTo>
                  <a:pt x="1657350" y="1233714"/>
                </a:lnTo>
                <a:lnTo>
                  <a:pt x="1638300" y="1300389"/>
                </a:lnTo>
                <a:lnTo>
                  <a:pt x="1419225" y="1300389"/>
                </a:lnTo>
                <a:lnTo>
                  <a:pt x="1209675" y="1290864"/>
                </a:lnTo>
                <a:lnTo>
                  <a:pt x="1085850" y="1262289"/>
                </a:lnTo>
                <a:lnTo>
                  <a:pt x="1009650" y="1281339"/>
                </a:lnTo>
                <a:lnTo>
                  <a:pt x="1009650" y="1281339"/>
                </a:lnTo>
                <a:lnTo>
                  <a:pt x="1038225" y="1319439"/>
                </a:lnTo>
                <a:lnTo>
                  <a:pt x="1066800" y="1376589"/>
                </a:lnTo>
                <a:lnTo>
                  <a:pt x="1092727" y="1454113"/>
                </a:lnTo>
                <a:cubicBezTo>
                  <a:pt x="1092727" y="1482688"/>
                  <a:pt x="1096827" y="1511263"/>
                  <a:pt x="1092727" y="1556240"/>
                </a:cubicBezTo>
                <a:lnTo>
                  <a:pt x="1064152" y="1627015"/>
                </a:lnTo>
                <a:lnTo>
                  <a:pt x="1002901" y="1700439"/>
                </a:lnTo>
                <a:lnTo>
                  <a:pt x="904875" y="1753617"/>
                </a:lnTo>
                <a:lnTo>
                  <a:pt x="790575" y="1741316"/>
                </a:lnTo>
                <a:lnTo>
                  <a:pt x="704850" y="1709964"/>
                </a:lnTo>
                <a:lnTo>
                  <a:pt x="627198" y="1640640"/>
                </a:lnTo>
                <a:lnTo>
                  <a:pt x="600075" y="1548039"/>
                </a:lnTo>
                <a:lnTo>
                  <a:pt x="581025" y="1462314"/>
                </a:lnTo>
                <a:lnTo>
                  <a:pt x="593326" y="1392991"/>
                </a:lnTo>
                <a:lnTo>
                  <a:pt x="605627" y="1356342"/>
                </a:lnTo>
                <a:cubicBezTo>
                  <a:pt x="618327" y="1328123"/>
                  <a:pt x="610525" y="1316306"/>
                  <a:pt x="619125" y="1300389"/>
                </a:cubicBezTo>
                <a:lnTo>
                  <a:pt x="676275" y="1271814"/>
                </a:lnTo>
                <a:cubicBezTo>
                  <a:pt x="672753" y="1271146"/>
                  <a:pt x="631633" y="1262429"/>
                  <a:pt x="610291" y="1263575"/>
                </a:cubicBezTo>
                <a:cubicBezTo>
                  <a:pt x="591776" y="1264935"/>
                  <a:pt x="587833" y="1277458"/>
                  <a:pt x="577488" y="1279977"/>
                </a:cubicBezTo>
                <a:cubicBezTo>
                  <a:pt x="567143" y="1282496"/>
                  <a:pt x="564874" y="1279367"/>
                  <a:pt x="548222" y="1278690"/>
                </a:cubicBezTo>
                <a:cubicBezTo>
                  <a:pt x="531570" y="1278013"/>
                  <a:pt x="502270" y="1273885"/>
                  <a:pt x="477575" y="1275914"/>
                </a:cubicBezTo>
                <a:cubicBezTo>
                  <a:pt x="452880" y="1277943"/>
                  <a:pt x="428625" y="1284514"/>
                  <a:pt x="400050" y="1290864"/>
                </a:cubicBezTo>
                <a:lnTo>
                  <a:pt x="285750" y="1300389"/>
                </a:lnTo>
                <a:lnTo>
                  <a:pt x="161925" y="1319439"/>
                </a:lnTo>
                <a:lnTo>
                  <a:pt x="57150" y="1319439"/>
                </a:lnTo>
                <a:lnTo>
                  <a:pt x="9525" y="1319439"/>
                </a:lnTo>
                <a:lnTo>
                  <a:pt x="9525" y="1319439"/>
                </a:lnTo>
                <a:lnTo>
                  <a:pt x="0" y="1309914"/>
                </a:lnTo>
                <a:lnTo>
                  <a:pt x="0" y="12881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187539" y="4486811"/>
            <a:ext cx="2099582" cy="1247775"/>
          </a:xfrm>
          <a:custGeom>
            <a:avLst/>
            <a:gdLst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04900 w 2066925"/>
              <a:gd name="connsiteY22" fmla="*/ 1333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28825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19250 w 2066925"/>
              <a:gd name="connsiteY59" fmla="*/ 866775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28825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19250 w 2066925"/>
              <a:gd name="connsiteY59" fmla="*/ 866775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19250 w 2066925"/>
              <a:gd name="connsiteY59" fmla="*/ 866775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28775 w 2066925"/>
              <a:gd name="connsiteY59" fmla="*/ 89535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581150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571500 w 2066925"/>
              <a:gd name="connsiteY11" fmla="*/ 209550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114425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28775 w 2066925"/>
              <a:gd name="connsiteY40" fmla="*/ 409575 h 1247775"/>
              <a:gd name="connsiteX41" fmla="*/ 1638300 w 2066925"/>
              <a:gd name="connsiteY41" fmla="*/ 476250 h 1247775"/>
              <a:gd name="connsiteX42" fmla="*/ 1695450 w 2066925"/>
              <a:gd name="connsiteY42" fmla="*/ 438150 h 1247775"/>
              <a:gd name="connsiteX43" fmla="*/ 1771650 w 2066925"/>
              <a:gd name="connsiteY43" fmla="*/ 381000 h 1247775"/>
              <a:gd name="connsiteX44" fmla="*/ 1866900 w 2066925"/>
              <a:gd name="connsiteY44" fmla="*/ 381000 h 1247775"/>
              <a:gd name="connsiteX45" fmla="*/ 1962150 w 2066925"/>
              <a:gd name="connsiteY45" fmla="*/ 409575 h 1247775"/>
              <a:gd name="connsiteX46" fmla="*/ 2009775 w 2066925"/>
              <a:gd name="connsiteY46" fmla="*/ 457200 h 1247775"/>
              <a:gd name="connsiteX47" fmla="*/ 2047875 w 2066925"/>
              <a:gd name="connsiteY47" fmla="*/ 504825 h 1247775"/>
              <a:gd name="connsiteX48" fmla="*/ 2066925 w 2066925"/>
              <a:gd name="connsiteY48" fmla="*/ 600075 h 1247775"/>
              <a:gd name="connsiteX49" fmla="*/ 2066925 w 2066925"/>
              <a:gd name="connsiteY49" fmla="*/ 714375 h 1247775"/>
              <a:gd name="connsiteX50" fmla="*/ 2057400 w 2066925"/>
              <a:gd name="connsiteY50" fmla="*/ 771525 h 1247775"/>
              <a:gd name="connsiteX51" fmla="*/ 2009775 w 2066925"/>
              <a:gd name="connsiteY51" fmla="*/ 838200 h 1247775"/>
              <a:gd name="connsiteX52" fmla="*/ 1943100 w 2066925"/>
              <a:gd name="connsiteY52" fmla="*/ 885825 h 1247775"/>
              <a:gd name="connsiteX53" fmla="*/ 1895475 w 2066925"/>
              <a:gd name="connsiteY53" fmla="*/ 895350 h 1247775"/>
              <a:gd name="connsiteX54" fmla="*/ 1800225 w 2066925"/>
              <a:gd name="connsiteY54" fmla="*/ 914400 h 1247775"/>
              <a:gd name="connsiteX55" fmla="*/ 1752600 w 2066925"/>
              <a:gd name="connsiteY55" fmla="*/ 885825 h 1247775"/>
              <a:gd name="connsiteX56" fmla="*/ 1695450 w 2066925"/>
              <a:gd name="connsiteY56" fmla="*/ 857250 h 1247775"/>
              <a:gd name="connsiteX57" fmla="*/ 1647825 w 2066925"/>
              <a:gd name="connsiteY57" fmla="*/ 809625 h 1247775"/>
              <a:gd name="connsiteX58" fmla="*/ 1628775 w 2066925"/>
              <a:gd name="connsiteY58" fmla="*/ 800100 h 1247775"/>
              <a:gd name="connsiteX59" fmla="*/ 1619250 w 2066925"/>
              <a:gd name="connsiteY59" fmla="*/ 866775 h 1247775"/>
              <a:gd name="connsiteX60" fmla="*/ 1609725 w 2066925"/>
              <a:gd name="connsiteY60" fmla="*/ 914400 h 1247775"/>
              <a:gd name="connsiteX61" fmla="*/ 1619250 w 2066925"/>
              <a:gd name="connsiteY61" fmla="*/ 1000125 h 1247775"/>
              <a:gd name="connsiteX62" fmla="*/ 1619250 w 2066925"/>
              <a:gd name="connsiteY62" fmla="*/ 1000125 h 1247775"/>
              <a:gd name="connsiteX63" fmla="*/ 1638300 w 2066925"/>
              <a:gd name="connsiteY63" fmla="*/ 1104900 h 1247775"/>
              <a:gd name="connsiteX64" fmla="*/ 1647825 w 2066925"/>
              <a:gd name="connsiteY64" fmla="*/ 1152525 h 1247775"/>
              <a:gd name="connsiteX65" fmla="*/ 1647825 w 2066925"/>
              <a:gd name="connsiteY65" fmla="*/ 1200150 h 1247775"/>
              <a:gd name="connsiteX66" fmla="*/ 1666875 w 2066925"/>
              <a:gd name="connsiteY66" fmla="*/ 1247775 h 1247775"/>
              <a:gd name="connsiteX67" fmla="*/ 0 w 2066925"/>
              <a:gd name="connsiteY67" fmla="*/ 1247775 h 1247775"/>
              <a:gd name="connsiteX68" fmla="*/ 0 w 2066925"/>
              <a:gd name="connsiteY68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28775 w 2066925"/>
              <a:gd name="connsiteY40" fmla="*/ 409575 h 1247775"/>
              <a:gd name="connsiteX41" fmla="*/ 1638300 w 2066925"/>
              <a:gd name="connsiteY41" fmla="*/ 476250 h 1247775"/>
              <a:gd name="connsiteX42" fmla="*/ 1695450 w 2066925"/>
              <a:gd name="connsiteY42" fmla="*/ 438150 h 1247775"/>
              <a:gd name="connsiteX43" fmla="*/ 1771650 w 2066925"/>
              <a:gd name="connsiteY43" fmla="*/ 381000 h 1247775"/>
              <a:gd name="connsiteX44" fmla="*/ 1866900 w 2066925"/>
              <a:gd name="connsiteY44" fmla="*/ 381000 h 1247775"/>
              <a:gd name="connsiteX45" fmla="*/ 1962150 w 2066925"/>
              <a:gd name="connsiteY45" fmla="*/ 409575 h 1247775"/>
              <a:gd name="connsiteX46" fmla="*/ 2009775 w 2066925"/>
              <a:gd name="connsiteY46" fmla="*/ 457200 h 1247775"/>
              <a:gd name="connsiteX47" fmla="*/ 2047875 w 2066925"/>
              <a:gd name="connsiteY47" fmla="*/ 504825 h 1247775"/>
              <a:gd name="connsiteX48" fmla="*/ 2066925 w 2066925"/>
              <a:gd name="connsiteY48" fmla="*/ 600075 h 1247775"/>
              <a:gd name="connsiteX49" fmla="*/ 2066925 w 2066925"/>
              <a:gd name="connsiteY49" fmla="*/ 714375 h 1247775"/>
              <a:gd name="connsiteX50" fmla="*/ 2057400 w 2066925"/>
              <a:gd name="connsiteY50" fmla="*/ 771525 h 1247775"/>
              <a:gd name="connsiteX51" fmla="*/ 2009775 w 2066925"/>
              <a:gd name="connsiteY51" fmla="*/ 838200 h 1247775"/>
              <a:gd name="connsiteX52" fmla="*/ 1943100 w 2066925"/>
              <a:gd name="connsiteY52" fmla="*/ 885825 h 1247775"/>
              <a:gd name="connsiteX53" fmla="*/ 1895475 w 2066925"/>
              <a:gd name="connsiteY53" fmla="*/ 895350 h 1247775"/>
              <a:gd name="connsiteX54" fmla="*/ 1800225 w 2066925"/>
              <a:gd name="connsiteY54" fmla="*/ 914400 h 1247775"/>
              <a:gd name="connsiteX55" fmla="*/ 1752600 w 2066925"/>
              <a:gd name="connsiteY55" fmla="*/ 885825 h 1247775"/>
              <a:gd name="connsiteX56" fmla="*/ 1695450 w 2066925"/>
              <a:gd name="connsiteY56" fmla="*/ 857250 h 1247775"/>
              <a:gd name="connsiteX57" fmla="*/ 1647825 w 2066925"/>
              <a:gd name="connsiteY57" fmla="*/ 809625 h 1247775"/>
              <a:gd name="connsiteX58" fmla="*/ 1628775 w 2066925"/>
              <a:gd name="connsiteY58" fmla="*/ 800100 h 1247775"/>
              <a:gd name="connsiteX59" fmla="*/ 1619250 w 2066925"/>
              <a:gd name="connsiteY59" fmla="*/ 866775 h 1247775"/>
              <a:gd name="connsiteX60" fmla="*/ 1609725 w 2066925"/>
              <a:gd name="connsiteY60" fmla="*/ 914400 h 1247775"/>
              <a:gd name="connsiteX61" fmla="*/ 1619250 w 2066925"/>
              <a:gd name="connsiteY61" fmla="*/ 1000125 h 1247775"/>
              <a:gd name="connsiteX62" fmla="*/ 1619250 w 2066925"/>
              <a:gd name="connsiteY62" fmla="*/ 1000125 h 1247775"/>
              <a:gd name="connsiteX63" fmla="*/ 1638300 w 2066925"/>
              <a:gd name="connsiteY63" fmla="*/ 1104900 h 1247775"/>
              <a:gd name="connsiteX64" fmla="*/ 1647825 w 2066925"/>
              <a:gd name="connsiteY64" fmla="*/ 1152525 h 1247775"/>
              <a:gd name="connsiteX65" fmla="*/ 1647825 w 2066925"/>
              <a:gd name="connsiteY65" fmla="*/ 1200150 h 1247775"/>
              <a:gd name="connsiteX66" fmla="*/ 1666875 w 2066925"/>
              <a:gd name="connsiteY66" fmla="*/ 1247775 h 1247775"/>
              <a:gd name="connsiteX67" fmla="*/ 0 w 2066925"/>
              <a:gd name="connsiteY67" fmla="*/ 1247775 h 1247775"/>
              <a:gd name="connsiteX68" fmla="*/ 0 w 2066925"/>
              <a:gd name="connsiteY68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28775 w 2066925"/>
              <a:gd name="connsiteY40" fmla="*/ 409575 h 1247775"/>
              <a:gd name="connsiteX41" fmla="*/ 1629719 w 2066925"/>
              <a:gd name="connsiteY41" fmla="*/ 444418 h 1247775"/>
              <a:gd name="connsiteX42" fmla="*/ 1638300 w 2066925"/>
              <a:gd name="connsiteY42" fmla="*/ 476250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62150 w 2066925"/>
              <a:gd name="connsiteY46" fmla="*/ 409575 h 1247775"/>
              <a:gd name="connsiteX47" fmla="*/ 2009775 w 2066925"/>
              <a:gd name="connsiteY47" fmla="*/ 457200 h 1247775"/>
              <a:gd name="connsiteX48" fmla="*/ 2047875 w 2066925"/>
              <a:gd name="connsiteY48" fmla="*/ 504825 h 1247775"/>
              <a:gd name="connsiteX49" fmla="*/ 2066925 w 2066925"/>
              <a:gd name="connsiteY49" fmla="*/ 600075 h 1247775"/>
              <a:gd name="connsiteX50" fmla="*/ 2066925 w 2066925"/>
              <a:gd name="connsiteY50" fmla="*/ 714375 h 1247775"/>
              <a:gd name="connsiteX51" fmla="*/ 2057400 w 2066925"/>
              <a:gd name="connsiteY51" fmla="*/ 771525 h 1247775"/>
              <a:gd name="connsiteX52" fmla="*/ 2009775 w 2066925"/>
              <a:gd name="connsiteY52" fmla="*/ 838200 h 1247775"/>
              <a:gd name="connsiteX53" fmla="*/ 1943100 w 2066925"/>
              <a:gd name="connsiteY53" fmla="*/ 885825 h 1247775"/>
              <a:gd name="connsiteX54" fmla="*/ 1895475 w 2066925"/>
              <a:gd name="connsiteY54" fmla="*/ 895350 h 1247775"/>
              <a:gd name="connsiteX55" fmla="*/ 1800225 w 2066925"/>
              <a:gd name="connsiteY55" fmla="*/ 914400 h 1247775"/>
              <a:gd name="connsiteX56" fmla="*/ 1752600 w 2066925"/>
              <a:gd name="connsiteY56" fmla="*/ 885825 h 1247775"/>
              <a:gd name="connsiteX57" fmla="*/ 1695450 w 2066925"/>
              <a:gd name="connsiteY57" fmla="*/ 857250 h 1247775"/>
              <a:gd name="connsiteX58" fmla="*/ 1647825 w 2066925"/>
              <a:gd name="connsiteY58" fmla="*/ 809625 h 1247775"/>
              <a:gd name="connsiteX59" fmla="*/ 1628775 w 2066925"/>
              <a:gd name="connsiteY59" fmla="*/ 800100 h 1247775"/>
              <a:gd name="connsiteX60" fmla="*/ 1619250 w 2066925"/>
              <a:gd name="connsiteY60" fmla="*/ 866775 h 1247775"/>
              <a:gd name="connsiteX61" fmla="*/ 1609725 w 2066925"/>
              <a:gd name="connsiteY61" fmla="*/ 914400 h 1247775"/>
              <a:gd name="connsiteX62" fmla="*/ 1619250 w 2066925"/>
              <a:gd name="connsiteY62" fmla="*/ 1000125 h 1247775"/>
              <a:gd name="connsiteX63" fmla="*/ 1619250 w 2066925"/>
              <a:gd name="connsiteY63" fmla="*/ 1000125 h 1247775"/>
              <a:gd name="connsiteX64" fmla="*/ 1638300 w 2066925"/>
              <a:gd name="connsiteY64" fmla="*/ 1104900 h 1247775"/>
              <a:gd name="connsiteX65" fmla="*/ 1647825 w 2066925"/>
              <a:gd name="connsiteY65" fmla="*/ 1152525 h 1247775"/>
              <a:gd name="connsiteX66" fmla="*/ 1647825 w 2066925"/>
              <a:gd name="connsiteY66" fmla="*/ 1200150 h 1247775"/>
              <a:gd name="connsiteX67" fmla="*/ 1666875 w 2066925"/>
              <a:gd name="connsiteY67" fmla="*/ 1247775 h 1247775"/>
              <a:gd name="connsiteX68" fmla="*/ 0 w 2066925"/>
              <a:gd name="connsiteY68" fmla="*/ 1247775 h 1247775"/>
              <a:gd name="connsiteX69" fmla="*/ 0 w 2066925"/>
              <a:gd name="connsiteY69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28775 w 2066925"/>
              <a:gd name="connsiteY40" fmla="*/ 409575 h 1247775"/>
              <a:gd name="connsiteX41" fmla="*/ 1629719 w 2066925"/>
              <a:gd name="connsiteY41" fmla="*/ 444418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62150 w 2066925"/>
              <a:gd name="connsiteY46" fmla="*/ 409575 h 1247775"/>
              <a:gd name="connsiteX47" fmla="*/ 2009775 w 2066925"/>
              <a:gd name="connsiteY47" fmla="*/ 457200 h 1247775"/>
              <a:gd name="connsiteX48" fmla="*/ 2047875 w 2066925"/>
              <a:gd name="connsiteY48" fmla="*/ 504825 h 1247775"/>
              <a:gd name="connsiteX49" fmla="*/ 2066925 w 2066925"/>
              <a:gd name="connsiteY49" fmla="*/ 600075 h 1247775"/>
              <a:gd name="connsiteX50" fmla="*/ 2066925 w 2066925"/>
              <a:gd name="connsiteY50" fmla="*/ 714375 h 1247775"/>
              <a:gd name="connsiteX51" fmla="*/ 2057400 w 2066925"/>
              <a:gd name="connsiteY51" fmla="*/ 771525 h 1247775"/>
              <a:gd name="connsiteX52" fmla="*/ 2009775 w 2066925"/>
              <a:gd name="connsiteY52" fmla="*/ 838200 h 1247775"/>
              <a:gd name="connsiteX53" fmla="*/ 1943100 w 2066925"/>
              <a:gd name="connsiteY53" fmla="*/ 885825 h 1247775"/>
              <a:gd name="connsiteX54" fmla="*/ 1895475 w 2066925"/>
              <a:gd name="connsiteY54" fmla="*/ 895350 h 1247775"/>
              <a:gd name="connsiteX55" fmla="*/ 1800225 w 2066925"/>
              <a:gd name="connsiteY55" fmla="*/ 914400 h 1247775"/>
              <a:gd name="connsiteX56" fmla="*/ 1752600 w 2066925"/>
              <a:gd name="connsiteY56" fmla="*/ 885825 h 1247775"/>
              <a:gd name="connsiteX57" fmla="*/ 1695450 w 2066925"/>
              <a:gd name="connsiteY57" fmla="*/ 857250 h 1247775"/>
              <a:gd name="connsiteX58" fmla="*/ 1647825 w 2066925"/>
              <a:gd name="connsiteY58" fmla="*/ 809625 h 1247775"/>
              <a:gd name="connsiteX59" fmla="*/ 1628775 w 2066925"/>
              <a:gd name="connsiteY59" fmla="*/ 800100 h 1247775"/>
              <a:gd name="connsiteX60" fmla="*/ 1619250 w 2066925"/>
              <a:gd name="connsiteY60" fmla="*/ 866775 h 1247775"/>
              <a:gd name="connsiteX61" fmla="*/ 1609725 w 2066925"/>
              <a:gd name="connsiteY61" fmla="*/ 914400 h 1247775"/>
              <a:gd name="connsiteX62" fmla="*/ 1619250 w 2066925"/>
              <a:gd name="connsiteY62" fmla="*/ 1000125 h 1247775"/>
              <a:gd name="connsiteX63" fmla="*/ 1619250 w 2066925"/>
              <a:gd name="connsiteY63" fmla="*/ 1000125 h 1247775"/>
              <a:gd name="connsiteX64" fmla="*/ 1638300 w 2066925"/>
              <a:gd name="connsiteY64" fmla="*/ 1104900 h 1247775"/>
              <a:gd name="connsiteX65" fmla="*/ 1647825 w 2066925"/>
              <a:gd name="connsiteY65" fmla="*/ 1152525 h 1247775"/>
              <a:gd name="connsiteX66" fmla="*/ 1647825 w 2066925"/>
              <a:gd name="connsiteY66" fmla="*/ 1200150 h 1247775"/>
              <a:gd name="connsiteX67" fmla="*/ 1666875 w 2066925"/>
              <a:gd name="connsiteY67" fmla="*/ 1247775 h 1247775"/>
              <a:gd name="connsiteX68" fmla="*/ 0 w 2066925"/>
              <a:gd name="connsiteY68" fmla="*/ 1247775 h 1247775"/>
              <a:gd name="connsiteX69" fmla="*/ 0 w 2066925"/>
              <a:gd name="connsiteY69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29719 w 2066925"/>
              <a:gd name="connsiteY41" fmla="*/ 444418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62150 w 2066925"/>
              <a:gd name="connsiteY46" fmla="*/ 409575 h 1247775"/>
              <a:gd name="connsiteX47" fmla="*/ 2009775 w 2066925"/>
              <a:gd name="connsiteY47" fmla="*/ 457200 h 1247775"/>
              <a:gd name="connsiteX48" fmla="*/ 2047875 w 2066925"/>
              <a:gd name="connsiteY48" fmla="*/ 504825 h 1247775"/>
              <a:gd name="connsiteX49" fmla="*/ 2066925 w 2066925"/>
              <a:gd name="connsiteY49" fmla="*/ 600075 h 1247775"/>
              <a:gd name="connsiteX50" fmla="*/ 2066925 w 2066925"/>
              <a:gd name="connsiteY50" fmla="*/ 714375 h 1247775"/>
              <a:gd name="connsiteX51" fmla="*/ 2057400 w 2066925"/>
              <a:gd name="connsiteY51" fmla="*/ 771525 h 1247775"/>
              <a:gd name="connsiteX52" fmla="*/ 2009775 w 2066925"/>
              <a:gd name="connsiteY52" fmla="*/ 838200 h 1247775"/>
              <a:gd name="connsiteX53" fmla="*/ 1943100 w 2066925"/>
              <a:gd name="connsiteY53" fmla="*/ 885825 h 1247775"/>
              <a:gd name="connsiteX54" fmla="*/ 1895475 w 2066925"/>
              <a:gd name="connsiteY54" fmla="*/ 895350 h 1247775"/>
              <a:gd name="connsiteX55" fmla="*/ 1800225 w 2066925"/>
              <a:gd name="connsiteY55" fmla="*/ 914400 h 1247775"/>
              <a:gd name="connsiteX56" fmla="*/ 1752600 w 2066925"/>
              <a:gd name="connsiteY56" fmla="*/ 885825 h 1247775"/>
              <a:gd name="connsiteX57" fmla="*/ 1695450 w 2066925"/>
              <a:gd name="connsiteY57" fmla="*/ 857250 h 1247775"/>
              <a:gd name="connsiteX58" fmla="*/ 1647825 w 2066925"/>
              <a:gd name="connsiteY58" fmla="*/ 809625 h 1247775"/>
              <a:gd name="connsiteX59" fmla="*/ 1628775 w 2066925"/>
              <a:gd name="connsiteY59" fmla="*/ 800100 h 1247775"/>
              <a:gd name="connsiteX60" fmla="*/ 1619250 w 2066925"/>
              <a:gd name="connsiteY60" fmla="*/ 866775 h 1247775"/>
              <a:gd name="connsiteX61" fmla="*/ 1609725 w 2066925"/>
              <a:gd name="connsiteY61" fmla="*/ 914400 h 1247775"/>
              <a:gd name="connsiteX62" fmla="*/ 1619250 w 2066925"/>
              <a:gd name="connsiteY62" fmla="*/ 1000125 h 1247775"/>
              <a:gd name="connsiteX63" fmla="*/ 1619250 w 2066925"/>
              <a:gd name="connsiteY63" fmla="*/ 1000125 h 1247775"/>
              <a:gd name="connsiteX64" fmla="*/ 1638300 w 2066925"/>
              <a:gd name="connsiteY64" fmla="*/ 1104900 h 1247775"/>
              <a:gd name="connsiteX65" fmla="*/ 1647825 w 2066925"/>
              <a:gd name="connsiteY65" fmla="*/ 1152525 h 1247775"/>
              <a:gd name="connsiteX66" fmla="*/ 1647825 w 2066925"/>
              <a:gd name="connsiteY66" fmla="*/ 1200150 h 1247775"/>
              <a:gd name="connsiteX67" fmla="*/ 1666875 w 2066925"/>
              <a:gd name="connsiteY67" fmla="*/ 1247775 h 1247775"/>
              <a:gd name="connsiteX68" fmla="*/ 0 w 2066925"/>
              <a:gd name="connsiteY68" fmla="*/ 1247775 h 1247775"/>
              <a:gd name="connsiteX69" fmla="*/ 0 w 2066925"/>
              <a:gd name="connsiteY69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58747 w 2066925"/>
              <a:gd name="connsiteY41" fmla="*/ 448047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62150 w 2066925"/>
              <a:gd name="connsiteY46" fmla="*/ 409575 h 1247775"/>
              <a:gd name="connsiteX47" fmla="*/ 2009775 w 2066925"/>
              <a:gd name="connsiteY47" fmla="*/ 457200 h 1247775"/>
              <a:gd name="connsiteX48" fmla="*/ 2047875 w 2066925"/>
              <a:gd name="connsiteY48" fmla="*/ 504825 h 1247775"/>
              <a:gd name="connsiteX49" fmla="*/ 2066925 w 2066925"/>
              <a:gd name="connsiteY49" fmla="*/ 600075 h 1247775"/>
              <a:gd name="connsiteX50" fmla="*/ 2066925 w 2066925"/>
              <a:gd name="connsiteY50" fmla="*/ 714375 h 1247775"/>
              <a:gd name="connsiteX51" fmla="*/ 2057400 w 2066925"/>
              <a:gd name="connsiteY51" fmla="*/ 771525 h 1247775"/>
              <a:gd name="connsiteX52" fmla="*/ 2009775 w 2066925"/>
              <a:gd name="connsiteY52" fmla="*/ 838200 h 1247775"/>
              <a:gd name="connsiteX53" fmla="*/ 1943100 w 2066925"/>
              <a:gd name="connsiteY53" fmla="*/ 885825 h 1247775"/>
              <a:gd name="connsiteX54" fmla="*/ 1895475 w 2066925"/>
              <a:gd name="connsiteY54" fmla="*/ 895350 h 1247775"/>
              <a:gd name="connsiteX55" fmla="*/ 1800225 w 2066925"/>
              <a:gd name="connsiteY55" fmla="*/ 914400 h 1247775"/>
              <a:gd name="connsiteX56" fmla="*/ 1752600 w 2066925"/>
              <a:gd name="connsiteY56" fmla="*/ 885825 h 1247775"/>
              <a:gd name="connsiteX57" fmla="*/ 1695450 w 2066925"/>
              <a:gd name="connsiteY57" fmla="*/ 857250 h 1247775"/>
              <a:gd name="connsiteX58" fmla="*/ 1647825 w 2066925"/>
              <a:gd name="connsiteY58" fmla="*/ 809625 h 1247775"/>
              <a:gd name="connsiteX59" fmla="*/ 1628775 w 2066925"/>
              <a:gd name="connsiteY59" fmla="*/ 800100 h 1247775"/>
              <a:gd name="connsiteX60" fmla="*/ 1619250 w 2066925"/>
              <a:gd name="connsiteY60" fmla="*/ 866775 h 1247775"/>
              <a:gd name="connsiteX61" fmla="*/ 1609725 w 2066925"/>
              <a:gd name="connsiteY61" fmla="*/ 914400 h 1247775"/>
              <a:gd name="connsiteX62" fmla="*/ 1619250 w 2066925"/>
              <a:gd name="connsiteY62" fmla="*/ 1000125 h 1247775"/>
              <a:gd name="connsiteX63" fmla="*/ 1619250 w 2066925"/>
              <a:gd name="connsiteY63" fmla="*/ 1000125 h 1247775"/>
              <a:gd name="connsiteX64" fmla="*/ 1638300 w 2066925"/>
              <a:gd name="connsiteY64" fmla="*/ 1104900 h 1247775"/>
              <a:gd name="connsiteX65" fmla="*/ 1647825 w 2066925"/>
              <a:gd name="connsiteY65" fmla="*/ 1152525 h 1247775"/>
              <a:gd name="connsiteX66" fmla="*/ 1647825 w 2066925"/>
              <a:gd name="connsiteY66" fmla="*/ 1200150 h 1247775"/>
              <a:gd name="connsiteX67" fmla="*/ 1666875 w 2066925"/>
              <a:gd name="connsiteY67" fmla="*/ 1247775 h 1247775"/>
              <a:gd name="connsiteX68" fmla="*/ 0 w 2066925"/>
              <a:gd name="connsiteY68" fmla="*/ 1247775 h 1247775"/>
              <a:gd name="connsiteX69" fmla="*/ 0 w 2066925"/>
              <a:gd name="connsiteY69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58747 w 2066925"/>
              <a:gd name="connsiteY41" fmla="*/ 448047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70805 w 2066925"/>
              <a:gd name="connsiteY46" fmla="*/ 386360 h 1247775"/>
              <a:gd name="connsiteX47" fmla="*/ 1962150 w 2066925"/>
              <a:gd name="connsiteY47" fmla="*/ 409575 h 1247775"/>
              <a:gd name="connsiteX48" fmla="*/ 2009775 w 2066925"/>
              <a:gd name="connsiteY48" fmla="*/ 457200 h 1247775"/>
              <a:gd name="connsiteX49" fmla="*/ 2047875 w 2066925"/>
              <a:gd name="connsiteY49" fmla="*/ 504825 h 1247775"/>
              <a:gd name="connsiteX50" fmla="*/ 2066925 w 2066925"/>
              <a:gd name="connsiteY50" fmla="*/ 600075 h 1247775"/>
              <a:gd name="connsiteX51" fmla="*/ 2066925 w 2066925"/>
              <a:gd name="connsiteY51" fmla="*/ 714375 h 1247775"/>
              <a:gd name="connsiteX52" fmla="*/ 2057400 w 2066925"/>
              <a:gd name="connsiteY52" fmla="*/ 771525 h 1247775"/>
              <a:gd name="connsiteX53" fmla="*/ 2009775 w 2066925"/>
              <a:gd name="connsiteY53" fmla="*/ 838200 h 1247775"/>
              <a:gd name="connsiteX54" fmla="*/ 1943100 w 2066925"/>
              <a:gd name="connsiteY54" fmla="*/ 885825 h 1247775"/>
              <a:gd name="connsiteX55" fmla="*/ 1895475 w 2066925"/>
              <a:gd name="connsiteY55" fmla="*/ 895350 h 1247775"/>
              <a:gd name="connsiteX56" fmla="*/ 1800225 w 2066925"/>
              <a:gd name="connsiteY56" fmla="*/ 914400 h 1247775"/>
              <a:gd name="connsiteX57" fmla="*/ 1752600 w 2066925"/>
              <a:gd name="connsiteY57" fmla="*/ 885825 h 1247775"/>
              <a:gd name="connsiteX58" fmla="*/ 1695450 w 2066925"/>
              <a:gd name="connsiteY58" fmla="*/ 857250 h 1247775"/>
              <a:gd name="connsiteX59" fmla="*/ 1647825 w 2066925"/>
              <a:gd name="connsiteY59" fmla="*/ 809625 h 1247775"/>
              <a:gd name="connsiteX60" fmla="*/ 1628775 w 2066925"/>
              <a:gd name="connsiteY60" fmla="*/ 800100 h 1247775"/>
              <a:gd name="connsiteX61" fmla="*/ 1619250 w 2066925"/>
              <a:gd name="connsiteY61" fmla="*/ 866775 h 1247775"/>
              <a:gd name="connsiteX62" fmla="*/ 1609725 w 2066925"/>
              <a:gd name="connsiteY62" fmla="*/ 914400 h 1247775"/>
              <a:gd name="connsiteX63" fmla="*/ 1619250 w 2066925"/>
              <a:gd name="connsiteY63" fmla="*/ 1000125 h 1247775"/>
              <a:gd name="connsiteX64" fmla="*/ 1619250 w 2066925"/>
              <a:gd name="connsiteY64" fmla="*/ 1000125 h 1247775"/>
              <a:gd name="connsiteX65" fmla="*/ 1638300 w 2066925"/>
              <a:gd name="connsiteY65" fmla="*/ 1104900 h 1247775"/>
              <a:gd name="connsiteX66" fmla="*/ 1647825 w 2066925"/>
              <a:gd name="connsiteY66" fmla="*/ 1152525 h 1247775"/>
              <a:gd name="connsiteX67" fmla="*/ 1647825 w 2066925"/>
              <a:gd name="connsiteY67" fmla="*/ 1200150 h 1247775"/>
              <a:gd name="connsiteX68" fmla="*/ 1666875 w 2066925"/>
              <a:gd name="connsiteY68" fmla="*/ 1247775 h 1247775"/>
              <a:gd name="connsiteX69" fmla="*/ 0 w 2066925"/>
              <a:gd name="connsiteY69" fmla="*/ 1247775 h 1247775"/>
              <a:gd name="connsiteX70" fmla="*/ 0 w 2066925"/>
              <a:gd name="connsiteY70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58747 w 2066925"/>
              <a:gd name="connsiteY41" fmla="*/ 448047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70805 w 2066925"/>
              <a:gd name="connsiteY46" fmla="*/ 386360 h 1247775"/>
              <a:gd name="connsiteX47" fmla="*/ 1962150 w 2066925"/>
              <a:gd name="connsiteY47" fmla="*/ 409575 h 1247775"/>
              <a:gd name="connsiteX48" fmla="*/ 1999833 w 2066925"/>
              <a:gd name="connsiteY48" fmla="*/ 426275 h 1247775"/>
              <a:gd name="connsiteX49" fmla="*/ 2009775 w 2066925"/>
              <a:gd name="connsiteY49" fmla="*/ 457200 h 1247775"/>
              <a:gd name="connsiteX50" fmla="*/ 2047875 w 2066925"/>
              <a:gd name="connsiteY50" fmla="*/ 504825 h 1247775"/>
              <a:gd name="connsiteX51" fmla="*/ 2066925 w 2066925"/>
              <a:gd name="connsiteY51" fmla="*/ 600075 h 1247775"/>
              <a:gd name="connsiteX52" fmla="*/ 2066925 w 2066925"/>
              <a:gd name="connsiteY52" fmla="*/ 714375 h 1247775"/>
              <a:gd name="connsiteX53" fmla="*/ 2057400 w 2066925"/>
              <a:gd name="connsiteY53" fmla="*/ 771525 h 1247775"/>
              <a:gd name="connsiteX54" fmla="*/ 2009775 w 2066925"/>
              <a:gd name="connsiteY54" fmla="*/ 838200 h 1247775"/>
              <a:gd name="connsiteX55" fmla="*/ 1943100 w 2066925"/>
              <a:gd name="connsiteY55" fmla="*/ 885825 h 1247775"/>
              <a:gd name="connsiteX56" fmla="*/ 1895475 w 2066925"/>
              <a:gd name="connsiteY56" fmla="*/ 895350 h 1247775"/>
              <a:gd name="connsiteX57" fmla="*/ 1800225 w 2066925"/>
              <a:gd name="connsiteY57" fmla="*/ 914400 h 1247775"/>
              <a:gd name="connsiteX58" fmla="*/ 1752600 w 2066925"/>
              <a:gd name="connsiteY58" fmla="*/ 885825 h 1247775"/>
              <a:gd name="connsiteX59" fmla="*/ 1695450 w 2066925"/>
              <a:gd name="connsiteY59" fmla="*/ 857250 h 1247775"/>
              <a:gd name="connsiteX60" fmla="*/ 1647825 w 2066925"/>
              <a:gd name="connsiteY60" fmla="*/ 809625 h 1247775"/>
              <a:gd name="connsiteX61" fmla="*/ 1628775 w 2066925"/>
              <a:gd name="connsiteY61" fmla="*/ 800100 h 1247775"/>
              <a:gd name="connsiteX62" fmla="*/ 1619250 w 2066925"/>
              <a:gd name="connsiteY62" fmla="*/ 866775 h 1247775"/>
              <a:gd name="connsiteX63" fmla="*/ 1609725 w 2066925"/>
              <a:gd name="connsiteY63" fmla="*/ 914400 h 1247775"/>
              <a:gd name="connsiteX64" fmla="*/ 1619250 w 2066925"/>
              <a:gd name="connsiteY64" fmla="*/ 1000125 h 1247775"/>
              <a:gd name="connsiteX65" fmla="*/ 1619250 w 2066925"/>
              <a:gd name="connsiteY65" fmla="*/ 1000125 h 1247775"/>
              <a:gd name="connsiteX66" fmla="*/ 1638300 w 2066925"/>
              <a:gd name="connsiteY66" fmla="*/ 1104900 h 1247775"/>
              <a:gd name="connsiteX67" fmla="*/ 1647825 w 2066925"/>
              <a:gd name="connsiteY67" fmla="*/ 1152525 h 1247775"/>
              <a:gd name="connsiteX68" fmla="*/ 1647825 w 2066925"/>
              <a:gd name="connsiteY68" fmla="*/ 1200150 h 1247775"/>
              <a:gd name="connsiteX69" fmla="*/ 1666875 w 2066925"/>
              <a:gd name="connsiteY69" fmla="*/ 1247775 h 1247775"/>
              <a:gd name="connsiteX70" fmla="*/ 0 w 2066925"/>
              <a:gd name="connsiteY70" fmla="*/ 1247775 h 1247775"/>
              <a:gd name="connsiteX71" fmla="*/ 0 w 2066925"/>
              <a:gd name="connsiteY71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58747 w 2066925"/>
              <a:gd name="connsiteY41" fmla="*/ 448047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70805 w 2066925"/>
              <a:gd name="connsiteY46" fmla="*/ 386360 h 1247775"/>
              <a:gd name="connsiteX47" fmla="*/ 1983921 w 2066925"/>
              <a:gd name="connsiteY47" fmla="*/ 391432 h 1247775"/>
              <a:gd name="connsiteX48" fmla="*/ 1999833 w 2066925"/>
              <a:gd name="connsiteY48" fmla="*/ 426275 h 1247775"/>
              <a:gd name="connsiteX49" fmla="*/ 2009775 w 2066925"/>
              <a:gd name="connsiteY49" fmla="*/ 457200 h 1247775"/>
              <a:gd name="connsiteX50" fmla="*/ 2047875 w 2066925"/>
              <a:gd name="connsiteY50" fmla="*/ 504825 h 1247775"/>
              <a:gd name="connsiteX51" fmla="*/ 2066925 w 2066925"/>
              <a:gd name="connsiteY51" fmla="*/ 600075 h 1247775"/>
              <a:gd name="connsiteX52" fmla="*/ 2066925 w 2066925"/>
              <a:gd name="connsiteY52" fmla="*/ 714375 h 1247775"/>
              <a:gd name="connsiteX53" fmla="*/ 2057400 w 2066925"/>
              <a:gd name="connsiteY53" fmla="*/ 771525 h 1247775"/>
              <a:gd name="connsiteX54" fmla="*/ 2009775 w 2066925"/>
              <a:gd name="connsiteY54" fmla="*/ 838200 h 1247775"/>
              <a:gd name="connsiteX55" fmla="*/ 1943100 w 2066925"/>
              <a:gd name="connsiteY55" fmla="*/ 885825 h 1247775"/>
              <a:gd name="connsiteX56" fmla="*/ 1895475 w 2066925"/>
              <a:gd name="connsiteY56" fmla="*/ 895350 h 1247775"/>
              <a:gd name="connsiteX57" fmla="*/ 1800225 w 2066925"/>
              <a:gd name="connsiteY57" fmla="*/ 914400 h 1247775"/>
              <a:gd name="connsiteX58" fmla="*/ 1752600 w 2066925"/>
              <a:gd name="connsiteY58" fmla="*/ 885825 h 1247775"/>
              <a:gd name="connsiteX59" fmla="*/ 1695450 w 2066925"/>
              <a:gd name="connsiteY59" fmla="*/ 857250 h 1247775"/>
              <a:gd name="connsiteX60" fmla="*/ 1647825 w 2066925"/>
              <a:gd name="connsiteY60" fmla="*/ 809625 h 1247775"/>
              <a:gd name="connsiteX61" fmla="*/ 1628775 w 2066925"/>
              <a:gd name="connsiteY61" fmla="*/ 800100 h 1247775"/>
              <a:gd name="connsiteX62" fmla="*/ 1619250 w 2066925"/>
              <a:gd name="connsiteY62" fmla="*/ 866775 h 1247775"/>
              <a:gd name="connsiteX63" fmla="*/ 1609725 w 2066925"/>
              <a:gd name="connsiteY63" fmla="*/ 914400 h 1247775"/>
              <a:gd name="connsiteX64" fmla="*/ 1619250 w 2066925"/>
              <a:gd name="connsiteY64" fmla="*/ 1000125 h 1247775"/>
              <a:gd name="connsiteX65" fmla="*/ 1619250 w 2066925"/>
              <a:gd name="connsiteY65" fmla="*/ 1000125 h 1247775"/>
              <a:gd name="connsiteX66" fmla="*/ 1638300 w 2066925"/>
              <a:gd name="connsiteY66" fmla="*/ 1104900 h 1247775"/>
              <a:gd name="connsiteX67" fmla="*/ 1647825 w 2066925"/>
              <a:gd name="connsiteY67" fmla="*/ 1152525 h 1247775"/>
              <a:gd name="connsiteX68" fmla="*/ 1647825 w 2066925"/>
              <a:gd name="connsiteY68" fmla="*/ 1200150 h 1247775"/>
              <a:gd name="connsiteX69" fmla="*/ 1666875 w 2066925"/>
              <a:gd name="connsiteY69" fmla="*/ 1247775 h 1247775"/>
              <a:gd name="connsiteX70" fmla="*/ 0 w 2066925"/>
              <a:gd name="connsiteY70" fmla="*/ 1247775 h 1247775"/>
              <a:gd name="connsiteX71" fmla="*/ 0 w 2066925"/>
              <a:gd name="connsiteY71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58747 w 2066925"/>
              <a:gd name="connsiteY41" fmla="*/ 448047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70805 w 2066925"/>
              <a:gd name="connsiteY46" fmla="*/ 386360 h 1247775"/>
              <a:gd name="connsiteX47" fmla="*/ 1983921 w 2066925"/>
              <a:gd name="connsiteY47" fmla="*/ 391432 h 1247775"/>
              <a:gd name="connsiteX48" fmla="*/ 2017976 w 2066925"/>
              <a:gd name="connsiteY48" fmla="*/ 429904 h 1247775"/>
              <a:gd name="connsiteX49" fmla="*/ 2009775 w 2066925"/>
              <a:gd name="connsiteY49" fmla="*/ 457200 h 1247775"/>
              <a:gd name="connsiteX50" fmla="*/ 2047875 w 2066925"/>
              <a:gd name="connsiteY50" fmla="*/ 504825 h 1247775"/>
              <a:gd name="connsiteX51" fmla="*/ 2066925 w 2066925"/>
              <a:gd name="connsiteY51" fmla="*/ 600075 h 1247775"/>
              <a:gd name="connsiteX52" fmla="*/ 2066925 w 2066925"/>
              <a:gd name="connsiteY52" fmla="*/ 714375 h 1247775"/>
              <a:gd name="connsiteX53" fmla="*/ 2057400 w 2066925"/>
              <a:gd name="connsiteY53" fmla="*/ 771525 h 1247775"/>
              <a:gd name="connsiteX54" fmla="*/ 2009775 w 2066925"/>
              <a:gd name="connsiteY54" fmla="*/ 838200 h 1247775"/>
              <a:gd name="connsiteX55" fmla="*/ 1943100 w 2066925"/>
              <a:gd name="connsiteY55" fmla="*/ 885825 h 1247775"/>
              <a:gd name="connsiteX56" fmla="*/ 1895475 w 2066925"/>
              <a:gd name="connsiteY56" fmla="*/ 895350 h 1247775"/>
              <a:gd name="connsiteX57" fmla="*/ 1800225 w 2066925"/>
              <a:gd name="connsiteY57" fmla="*/ 914400 h 1247775"/>
              <a:gd name="connsiteX58" fmla="*/ 1752600 w 2066925"/>
              <a:gd name="connsiteY58" fmla="*/ 885825 h 1247775"/>
              <a:gd name="connsiteX59" fmla="*/ 1695450 w 2066925"/>
              <a:gd name="connsiteY59" fmla="*/ 857250 h 1247775"/>
              <a:gd name="connsiteX60" fmla="*/ 1647825 w 2066925"/>
              <a:gd name="connsiteY60" fmla="*/ 809625 h 1247775"/>
              <a:gd name="connsiteX61" fmla="*/ 1628775 w 2066925"/>
              <a:gd name="connsiteY61" fmla="*/ 800100 h 1247775"/>
              <a:gd name="connsiteX62" fmla="*/ 1619250 w 2066925"/>
              <a:gd name="connsiteY62" fmla="*/ 866775 h 1247775"/>
              <a:gd name="connsiteX63" fmla="*/ 1609725 w 2066925"/>
              <a:gd name="connsiteY63" fmla="*/ 914400 h 1247775"/>
              <a:gd name="connsiteX64" fmla="*/ 1619250 w 2066925"/>
              <a:gd name="connsiteY64" fmla="*/ 1000125 h 1247775"/>
              <a:gd name="connsiteX65" fmla="*/ 1619250 w 2066925"/>
              <a:gd name="connsiteY65" fmla="*/ 1000125 h 1247775"/>
              <a:gd name="connsiteX66" fmla="*/ 1638300 w 2066925"/>
              <a:gd name="connsiteY66" fmla="*/ 1104900 h 1247775"/>
              <a:gd name="connsiteX67" fmla="*/ 1647825 w 2066925"/>
              <a:gd name="connsiteY67" fmla="*/ 1152525 h 1247775"/>
              <a:gd name="connsiteX68" fmla="*/ 1647825 w 2066925"/>
              <a:gd name="connsiteY68" fmla="*/ 1200150 h 1247775"/>
              <a:gd name="connsiteX69" fmla="*/ 1666875 w 2066925"/>
              <a:gd name="connsiteY69" fmla="*/ 1247775 h 1247775"/>
              <a:gd name="connsiteX70" fmla="*/ 0 w 2066925"/>
              <a:gd name="connsiteY70" fmla="*/ 1247775 h 1247775"/>
              <a:gd name="connsiteX71" fmla="*/ 0 w 2066925"/>
              <a:gd name="connsiteY71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50546 w 2066925"/>
              <a:gd name="connsiteY40" fmla="*/ 409575 h 1247775"/>
              <a:gd name="connsiteX41" fmla="*/ 1658747 w 2066925"/>
              <a:gd name="connsiteY41" fmla="*/ 448047 h 1247775"/>
              <a:gd name="connsiteX42" fmla="*/ 1663700 w 2066925"/>
              <a:gd name="connsiteY42" fmla="*/ 487136 h 1247775"/>
              <a:gd name="connsiteX43" fmla="*/ 1695450 w 2066925"/>
              <a:gd name="connsiteY43" fmla="*/ 438150 h 1247775"/>
              <a:gd name="connsiteX44" fmla="*/ 1771650 w 2066925"/>
              <a:gd name="connsiteY44" fmla="*/ 381000 h 1247775"/>
              <a:gd name="connsiteX45" fmla="*/ 1866900 w 2066925"/>
              <a:gd name="connsiteY45" fmla="*/ 381000 h 1247775"/>
              <a:gd name="connsiteX46" fmla="*/ 1970805 w 2066925"/>
              <a:gd name="connsiteY46" fmla="*/ 386360 h 1247775"/>
              <a:gd name="connsiteX47" fmla="*/ 1983921 w 2066925"/>
              <a:gd name="connsiteY47" fmla="*/ 391432 h 1247775"/>
              <a:gd name="connsiteX48" fmla="*/ 2017976 w 2066925"/>
              <a:gd name="connsiteY48" fmla="*/ 429904 h 1247775"/>
              <a:gd name="connsiteX49" fmla="*/ 2046060 w 2066925"/>
              <a:gd name="connsiteY49" fmla="*/ 449943 h 1247775"/>
              <a:gd name="connsiteX50" fmla="*/ 2047875 w 2066925"/>
              <a:gd name="connsiteY50" fmla="*/ 504825 h 1247775"/>
              <a:gd name="connsiteX51" fmla="*/ 2066925 w 2066925"/>
              <a:gd name="connsiteY51" fmla="*/ 600075 h 1247775"/>
              <a:gd name="connsiteX52" fmla="*/ 2066925 w 2066925"/>
              <a:gd name="connsiteY52" fmla="*/ 714375 h 1247775"/>
              <a:gd name="connsiteX53" fmla="*/ 2057400 w 2066925"/>
              <a:gd name="connsiteY53" fmla="*/ 771525 h 1247775"/>
              <a:gd name="connsiteX54" fmla="*/ 2009775 w 2066925"/>
              <a:gd name="connsiteY54" fmla="*/ 838200 h 1247775"/>
              <a:gd name="connsiteX55" fmla="*/ 1943100 w 2066925"/>
              <a:gd name="connsiteY55" fmla="*/ 885825 h 1247775"/>
              <a:gd name="connsiteX56" fmla="*/ 1895475 w 2066925"/>
              <a:gd name="connsiteY56" fmla="*/ 895350 h 1247775"/>
              <a:gd name="connsiteX57" fmla="*/ 1800225 w 2066925"/>
              <a:gd name="connsiteY57" fmla="*/ 914400 h 1247775"/>
              <a:gd name="connsiteX58" fmla="*/ 1752600 w 2066925"/>
              <a:gd name="connsiteY58" fmla="*/ 885825 h 1247775"/>
              <a:gd name="connsiteX59" fmla="*/ 1695450 w 2066925"/>
              <a:gd name="connsiteY59" fmla="*/ 857250 h 1247775"/>
              <a:gd name="connsiteX60" fmla="*/ 1647825 w 2066925"/>
              <a:gd name="connsiteY60" fmla="*/ 809625 h 1247775"/>
              <a:gd name="connsiteX61" fmla="*/ 1628775 w 2066925"/>
              <a:gd name="connsiteY61" fmla="*/ 800100 h 1247775"/>
              <a:gd name="connsiteX62" fmla="*/ 1619250 w 2066925"/>
              <a:gd name="connsiteY62" fmla="*/ 866775 h 1247775"/>
              <a:gd name="connsiteX63" fmla="*/ 1609725 w 2066925"/>
              <a:gd name="connsiteY63" fmla="*/ 914400 h 1247775"/>
              <a:gd name="connsiteX64" fmla="*/ 1619250 w 2066925"/>
              <a:gd name="connsiteY64" fmla="*/ 1000125 h 1247775"/>
              <a:gd name="connsiteX65" fmla="*/ 1619250 w 2066925"/>
              <a:gd name="connsiteY65" fmla="*/ 1000125 h 1247775"/>
              <a:gd name="connsiteX66" fmla="*/ 1638300 w 2066925"/>
              <a:gd name="connsiteY66" fmla="*/ 1104900 h 1247775"/>
              <a:gd name="connsiteX67" fmla="*/ 1647825 w 2066925"/>
              <a:gd name="connsiteY67" fmla="*/ 1152525 h 1247775"/>
              <a:gd name="connsiteX68" fmla="*/ 1647825 w 2066925"/>
              <a:gd name="connsiteY68" fmla="*/ 1200150 h 1247775"/>
              <a:gd name="connsiteX69" fmla="*/ 1666875 w 2066925"/>
              <a:gd name="connsiteY69" fmla="*/ 1247775 h 1247775"/>
              <a:gd name="connsiteX70" fmla="*/ 0 w 2066925"/>
              <a:gd name="connsiteY70" fmla="*/ 1247775 h 1247775"/>
              <a:gd name="connsiteX71" fmla="*/ 0 w 2066925"/>
              <a:gd name="connsiteY71" fmla="*/ 66675 h 1247775"/>
              <a:gd name="connsiteX0" fmla="*/ 0 w 2076904"/>
              <a:gd name="connsiteY0" fmla="*/ 66675 h 1247775"/>
              <a:gd name="connsiteX1" fmla="*/ 0 w 2076904"/>
              <a:gd name="connsiteY1" fmla="*/ 66675 h 1247775"/>
              <a:gd name="connsiteX2" fmla="*/ 152400 w 2076904"/>
              <a:gd name="connsiteY2" fmla="*/ 57150 h 1247775"/>
              <a:gd name="connsiteX3" fmla="*/ 257175 w 2076904"/>
              <a:gd name="connsiteY3" fmla="*/ 47625 h 1247775"/>
              <a:gd name="connsiteX4" fmla="*/ 352425 w 2076904"/>
              <a:gd name="connsiteY4" fmla="*/ 28575 h 1247775"/>
              <a:gd name="connsiteX5" fmla="*/ 447675 w 2076904"/>
              <a:gd name="connsiteY5" fmla="*/ 19050 h 1247775"/>
              <a:gd name="connsiteX6" fmla="*/ 514350 w 2076904"/>
              <a:gd name="connsiteY6" fmla="*/ 19050 h 1247775"/>
              <a:gd name="connsiteX7" fmla="*/ 561975 w 2076904"/>
              <a:gd name="connsiteY7" fmla="*/ 19050 h 1247775"/>
              <a:gd name="connsiteX8" fmla="*/ 638175 w 2076904"/>
              <a:gd name="connsiteY8" fmla="*/ 19050 h 1247775"/>
              <a:gd name="connsiteX9" fmla="*/ 609600 w 2076904"/>
              <a:gd name="connsiteY9" fmla="*/ 95250 h 1247775"/>
              <a:gd name="connsiteX10" fmla="*/ 600075 w 2076904"/>
              <a:gd name="connsiteY10" fmla="*/ 152400 h 1247775"/>
              <a:gd name="connsiteX11" fmla="*/ 600075 w 2076904"/>
              <a:gd name="connsiteY11" fmla="*/ 219075 h 1247775"/>
              <a:gd name="connsiteX12" fmla="*/ 600075 w 2076904"/>
              <a:gd name="connsiteY12" fmla="*/ 314325 h 1247775"/>
              <a:gd name="connsiteX13" fmla="*/ 619125 w 2076904"/>
              <a:gd name="connsiteY13" fmla="*/ 361950 h 1247775"/>
              <a:gd name="connsiteX14" fmla="*/ 657225 w 2076904"/>
              <a:gd name="connsiteY14" fmla="*/ 409575 h 1247775"/>
              <a:gd name="connsiteX15" fmla="*/ 657225 w 2076904"/>
              <a:gd name="connsiteY15" fmla="*/ 409575 h 1247775"/>
              <a:gd name="connsiteX16" fmla="*/ 752475 w 2076904"/>
              <a:gd name="connsiteY16" fmla="*/ 466725 h 1247775"/>
              <a:gd name="connsiteX17" fmla="*/ 819150 w 2076904"/>
              <a:gd name="connsiteY17" fmla="*/ 485775 h 1247775"/>
              <a:gd name="connsiteX18" fmla="*/ 885825 w 2076904"/>
              <a:gd name="connsiteY18" fmla="*/ 485775 h 1247775"/>
              <a:gd name="connsiteX19" fmla="*/ 990600 w 2076904"/>
              <a:gd name="connsiteY19" fmla="*/ 438150 h 1247775"/>
              <a:gd name="connsiteX20" fmla="*/ 1028700 w 2076904"/>
              <a:gd name="connsiteY20" fmla="*/ 409575 h 1247775"/>
              <a:gd name="connsiteX21" fmla="*/ 1085850 w 2076904"/>
              <a:gd name="connsiteY21" fmla="*/ 314325 h 1247775"/>
              <a:gd name="connsiteX22" fmla="*/ 1095375 w 2076904"/>
              <a:gd name="connsiteY22" fmla="*/ 209550 h 1247775"/>
              <a:gd name="connsiteX23" fmla="*/ 1085850 w 2076904"/>
              <a:gd name="connsiteY23" fmla="*/ 171450 h 1247775"/>
              <a:gd name="connsiteX24" fmla="*/ 1066800 w 2076904"/>
              <a:gd name="connsiteY24" fmla="*/ 76200 h 1247775"/>
              <a:gd name="connsiteX25" fmla="*/ 1019175 w 2076904"/>
              <a:gd name="connsiteY25" fmla="*/ 0 h 1247775"/>
              <a:gd name="connsiteX26" fmla="*/ 1076325 w 2076904"/>
              <a:gd name="connsiteY26" fmla="*/ 0 h 1247775"/>
              <a:gd name="connsiteX27" fmla="*/ 1143000 w 2076904"/>
              <a:gd name="connsiteY27" fmla="*/ 19050 h 1247775"/>
              <a:gd name="connsiteX28" fmla="*/ 1228725 w 2076904"/>
              <a:gd name="connsiteY28" fmla="*/ 28575 h 1247775"/>
              <a:gd name="connsiteX29" fmla="*/ 1295400 w 2076904"/>
              <a:gd name="connsiteY29" fmla="*/ 28575 h 1247775"/>
              <a:gd name="connsiteX30" fmla="*/ 1409700 w 2076904"/>
              <a:gd name="connsiteY30" fmla="*/ 47625 h 1247775"/>
              <a:gd name="connsiteX31" fmla="*/ 1457325 w 2076904"/>
              <a:gd name="connsiteY31" fmla="*/ 47625 h 1247775"/>
              <a:gd name="connsiteX32" fmla="*/ 1524000 w 2076904"/>
              <a:gd name="connsiteY32" fmla="*/ 38100 h 1247775"/>
              <a:gd name="connsiteX33" fmla="*/ 1581150 w 2076904"/>
              <a:gd name="connsiteY33" fmla="*/ 28575 h 1247775"/>
              <a:gd name="connsiteX34" fmla="*/ 1638300 w 2076904"/>
              <a:gd name="connsiteY34" fmla="*/ 19050 h 1247775"/>
              <a:gd name="connsiteX35" fmla="*/ 1666875 w 2076904"/>
              <a:gd name="connsiteY35" fmla="*/ 19050 h 1247775"/>
              <a:gd name="connsiteX36" fmla="*/ 1647825 w 2076904"/>
              <a:gd name="connsiteY36" fmla="*/ 85725 h 1247775"/>
              <a:gd name="connsiteX37" fmla="*/ 1647825 w 2076904"/>
              <a:gd name="connsiteY37" fmla="*/ 190500 h 1247775"/>
              <a:gd name="connsiteX38" fmla="*/ 1647825 w 2076904"/>
              <a:gd name="connsiteY38" fmla="*/ 266700 h 1247775"/>
              <a:gd name="connsiteX39" fmla="*/ 1647825 w 2076904"/>
              <a:gd name="connsiteY39" fmla="*/ 342900 h 1247775"/>
              <a:gd name="connsiteX40" fmla="*/ 1650546 w 2076904"/>
              <a:gd name="connsiteY40" fmla="*/ 409575 h 1247775"/>
              <a:gd name="connsiteX41" fmla="*/ 1658747 w 2076904"/>
              <a:gd name="connsiteY41" fmla="*/ 448047 h 1247775"/>
              <a:gd name="connsiteX42" fmla="*/ 1663700 w 2076904"/>
              <a:gd name="connsiteY42" fmla="*/ 487136 h 1247775"/>
              <a:gd name="connsiteX43" fmla="*/ 1695450 w 2076904"/>
              <a:gd name="connsiteY43" fmla="*/ 438150 h 1247775"/>
              <a:gd name="connsiteX44" fmla="*/ 1771650 w 2076904"/>
              <a:gd name="connsiteY44" fmla="*/ 381000 h 1247775"/>
              <a:gd name="connsiteX45" fmla="*/ 1866900 w 2076904"/>
              <a:gd name="connsiteY45" fmla="*/ 381000 h 1247775"/>
              <a:gd name="connsiteX46" fmla="*/ 1970805 w 2076904"/>
              <a:gd name="connsiteY46" fmla="*/ 386360 h 1247775"/>
              <a:gd name="connsiteX47" fmla="*/ 1983921 w 2076904"/>
              <a:gd name="connsiteY47" fmla="*/ 391432 h 1247775"/>
              <a:gd name="connsiteX48" fmla="*/ 2017976 w 2076904"/>
              <a:gd name="connsiteY48" fmla="*/ 429904 h 1247775"/>
              <a:gd name="connsiteX49" fmla="*/ 2046060 w 2076904"/>
              <a:gd name="connsiteY49" fmla="*/ 449943 h 1247775"/>
              <a:gd name="connsiteX50" fmla="*/ 2076904 w 2076904"/>
              <a:gd name="connsiteY50" fmla="*/ 504825 h 1247775"/>
              <a:gd name="connsiteX51" fmla="*/ 2066925 w 2076904"/>
              <a:gd name="connsiteY51" fmla="*/ 600075 h 1247775"/>
              <a:gd name="connsiteX52" fmla="*/ 2066925 w 2076904"/>
              <a:gd name="connsiteY52" fmla="*/ 714375 h 1247775"/>
              <a:gd name="connsiteX53" fmla="*/ 2057400 w 2076904"/>
              <a:gd name="connsiteY53" fmla="*/ 771525 h 1247775"/>
              <a:gd name="connsiteX54" fmla="*/ 2009775 w 2076904"/>
              <a:gd name="connsiteY54" fmla="*/ 838200 h 1247775"/>
              <a:gd name="connsiteX55" fmla="*/ 1943100 w 2076904"/>
              <a:gd name="connsiteY55" fmla="*/ 885825 h 1247775"/>
              <a:gd name="connsiteX56" fmla="*/ 1895475 w 2076904"/>
              <a:gd name="connsiteY56" fmla="*/ 895350 h 1247775"/>
              <a:gd name="connsiteX57" fmla="*/ 1800225 w 2076904"/>
              <a:gd name="connsiteY57" fmla="*/ 914400 h 1247775"/>
              <a:gd name="connsiteX58" fmla="*/ 1752600 w 2076904"/>
              <a:gd name="connsiteY58" fmla="*/ 885825 h 1247775"/>
              <a:gd name="connsiteX59" fmla="*/ 1695450 w 2076904"/>
              <a:gd name="connsiteY59" fmla="*/ 857250 h 1247775"/>
              <a:gd name="connsiteX60" fmla="*/ 1647825 w 2076904"/>
              <a:gd name="connsiteY60" fmla="*/ 809625 h 1247775"/>
              <a:gd name="connsiteX61" fmla="*/ 1628775 w 2076904"/>
              <a:gd name="connsiteY61" fmla="*/ 800100 h 1247775"/>
              <a:gd name="connsiteX62" fmla="*/ 1619250 w 2076904"/>
              <a:gd name="connsiteY62" fmla="*/ 866775 h 1247775"/>
              <a:gd name="connsiteX63" fmla="*/ 1609725 w 2076904"/>
              <a:gd name="connsiteY63" fmla="*/ 914400 h 1247775"/>
              <a:gd name="connsiteX64" fmla="*/ 1619250 w 2076904"/>
              <a:gd name="connsiteY64" fmla="*/ 1000125 h 1247775"/>
              <a:gd name="connsiteX65" fmla="*/ 1619250 w 2076904"/>
              <a:gd name="connsiteY65" fmla="*/ 1000125 h 1247775"/>
              <a:gd name="connsiteX66" fmla="*/ 1638300 w 2076904"/>
              <a:gd name="connsiteY66" fmla="*/ 1104900 h 1247775"/>
              <a:gd name="connsiteX67" fmla="*/ 1647825 w 2076904"/>
              <a:gd name="connsiteY67" fmla="*/ 1152525 h 1247775"/>
              <a:gd name="connsiteX68" fmla="*/ 1647825 w 2076904"/>
              <a:gd name="connsiteY68" fmla="*/ 1200150 h 1247775"/>
              <a:gd name="connsiteX69" fmla="*/ 1666875 w 2076904"/>
              <a:gd name="connsiteY69" fmla="*/ 1247775 h 1247775"/>
              <a:gd name="connsiteX70" fmla="*/ 0 w 2076904"/>
              <a:gd name="connsiteY70" fmla="*/ 1247775 h 1247775"/>
              <a:gd name="connsiteX71" fmla="*/ 0 w 2076904"/>
              <a:gd name="connsiteY71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895475 w 2099582"/>
              <a:gd name="connsiteY56" fmla="*/ 895350 h 1247775"/>
              <a:gd name="connsiteX57" fmla="*/ 1800225 w 2099582"/>
              <a:gd name="connsiteY57" fmla="*/ 914400 h 1247775"/>
              <a:gd name="connsiteX58" fmla="*/ 1752600 w 2099582"/>
              <a:gd name="connsiteY58" fmla="*/ 885825 h 1247775"/>
              <a:gd name="connsiteX59" fmla="*/ 1695450 w 2099582"/>
              <a:gd name="connsiteY59" fmla="*/ 857250 h 1247775"/>
              <a:gd name="connsiteX60" fmla="*/ 1647825 w 2099582"/>
              <a:gd name="connsiteY60" fmla="*/ 809625 h 1247775"/>
              <a:gd name="connsiteX61" fmla="*/ 1628775 w 2099582"/>
              <a:gd name="connsiteY61" fmla="*/ 800100 h 1247775"/>
              <a:gd name="connsiteX62" fmla="*/ 1619250 w 2099582"/>
              <a:gd name="connsiteY62" fmla="*/ 866775 h 1247775"/>
              <a:gd name="connsiteX63" fmla="*/ 1609725 w 2099582"/>
              <a:gd name="connsiteY63" fmla="*/ 914400 h 1247775"/>
              <a:gd name="connsiteX64" fmla="*/ 1619250 w 2099582"/>
              <a:gd name="connsiteY64" fmla="*/ 1000125 h 1247775"/>
              <a:gd name="connsiteX65" fmla="*/ 1619250 w 2099582"/>
              <a:gd name="connsiteY65" fmla="*/ 1000125 h 1247775"/>
              <a:gd name="connsiteX66" fmla="*/ 1638300 w 2099582"/>
              <a:gd name="connsiteY66" fmla="*/ 1104900 h 1247775"/>
              <a:gd name="connsiteX67" fmla="*/ 1647825 w 2099582"/>
              <a:gd name="connsiteY67" fmla="*/ 1152525 h 1247775"/>
              <a:gd name="connsiteX68" fmla="*/ 1647825 w 2099582"/>
              <a:gd name="connsiteY68" fmla="*/ 1200150 h 1247775"/>
              <a:gd name="connsiteX69" fmla="*/ 1666875 w 2099582"/>
              <a:gd name="connsiteY69" fmla="*/ 1247775 h 1247775"/>
              <a:gd name="connsiteX70" fmla="*/ 0 w 2099582"/>
              <a:gd name="connsiteY70" fmla="*/ 1247775 h 1247775"/>
              <a:gd name="connsiteX71" fmla="*/ 0 w 2099582"/>
              <a:gd name="connsiteY71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895475 w 2099582"/>
              <a:gd name="connsiteY56" fmla="*/ 895350 h 1247775"/>
              <a:gd name="connsiteX57" fmla="*/ 1800225 w 2099582"/>
              <a:gd name="connsiteY57" fmla="*/ 914400 h 1247775"/>
              <a:gd name="connsiteX58" fmla="*/ 1752600 w 2099582"/>
              <a:gd name="connsiteY58" fmla="*/ 885825 h 1247775"/>
              <a:gd name="connsiteX59" fmla="*/ 1695450 w 2099582"/>
              <a:gd name="connsiteY59" fmla="*/ 857250 h 1247775"/>
              <a:gd name="connsiteX60" fmla="*/ 1647825 w 2099582"/>
              <a:gd name="connsiteY60" fmla="*/ 809625 h 1247775"/>
              <a:gd name="connsiteX61" fmla="*/ 1668689 w 2099582"/>
              <a:gd name="connsiteY61" fmla="*/ 756557 h 1247775"/>
              <a:gd name="connsiteX62" fmla="*/ 1619250 w 2099582"/>
              <a:gd name="connsiteY62" fmla="*/ 866775 h 1247775"/>
              <a:gd name="connsiteX63" fmla="*/ 1609725 w 2099582"/>
              <a:gd name="connsiteY63" fmla="*/ 914400 h 1247775"/>
              <a:gd name="connsiteX64" fmla="*/ 1619250 w 2099582"/>
              <a:gd name="connsiteY64" fmla="*/ 1000125 h 1247775"/>
              <a:gd name="connsiteX65" fmla="*/ 1619250 w 2099582"/>
              <a:gd name="connsiteY65" fmla="*/ 1000125 h 1247775"/>
              <a:gd name="connsiteX66" fmla="*/ 1638300 w 2099582"/>
              <a:gd name="connsiteY66" fmla="*/ 1104900 h 1247775"/>
              <a:gd name="connsiteX67" fmla="*/ 1647825 w 2099582"/>
              <a:gd name="connsiteY67" fmla="*/ 1152525 h 1247775"/>
              <a:gd name="connsiteX68" fmla="*/ 1647825 w 2099582"/>
              <a:gd name="connsiteY68" fmla="*/ 1200150 h 1247775"/>
              <a:gd name="connsiteX69" fmla="*/ 1666875 w 2099582"/>
              <a:gd name="connsiteY69" fmla="*/ 1247775 h 1247775"/>
              <a:gd name="connsiteX70" fmla="*/ 0 w 2099582"/>
              <a:gd name="connsiteY70" fmla="*/ 1247775 h 1247775"/>
              <a:gd name="connsiteX71" fmla="*/ 0 w 2099582"/>
              <a:gd name="connsiteY71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895475 w 2099582"/>
              <a:gd name="connsiteY56" fmla="*/ 895350 h 1247775"/>
              <a:gd name="connsiteX57" fmla="*/ 1800225 w 2099582"/>
              <a:gd name="connsiteY57" fmla="*/ 914400 h 1247775"/>
              <a:gd name="connsiteX58" fmla="*/ 1752600 w 2099582"/>
              <a:gd name="connsiteY58" fmla="*/ 885825 h 1247775"/>
              <a:gd name="connsiteX59" fmla="*/ 1695450 w 2099582"/>
              <a:gd name="connsiteY59" fmla="*/ 857250 h 1247775"/>
              <a:gd name="connsiteX60" fmla="*/ 1720432 w 2099582"/>
              <a:gd name="connsiteY60" fmla="*/ 810903 h 1247775"/>
              <a:gd name="connsiteX61" fmla="*/ 1647825 w 2099582"/>
              <a:gd name="connsiteY61" fmla="*/ 809625 h 1247775"/>
              <a:gd name="connsiteX62" fmla="*/ 1668689 w 2099582"/>
              <a:gd name="connsiteY62" fmla="*/ 756557 h 1247775"/>
              <a:gd name="connsiteX63" fmla="*/ 1619250 w 2099582"/>
              <a:gd name="connsiteY63" fmla="*/ 866775 h 1247775"/>
              <a:gd name="connsiteX64" fmla="*/ 1609725 w 2099582"/>
              <a:gd name="connsiteY64" fmla="*/ 914400 h 1247775"/>
              <a:gd name="connsiteX65" fmla="*/ 1619250 w 2099582"/>
              <a:gd name="connsiteY65" fmla="*/ 1000125 h 1247775"/>
              <a:gd name="connsiteX66" fmla="*/ 1619250 w 2099582"/>
              <a:gd name="connsiteY66" fmla="*/ 1000125 h 1247775"/>
              <a:gd name="connsiteX67" fmla="*/ 1638300 w 2099582"/>
              <a:gd name="connsiteY67" fmla="*/ 1104900 h 1247775"/>
              <a:gd name="connsiteX68" fmla="*/ 1647825 w 2099582"/>
              <a:gd name="connsiteY68" fmla="*/ 1152525 h 1247775"/>
              <a:gd name="connsiteX69" fmla="*/ 1647825 w 2099582"/>
              <a:gd name="connsiteY69" fmla="*/ 1200150 h 1247775"/>
              <a:gd name="connsiteX70" fmla="*/ 1666875 w 2099582"/>
              <a:gd name="connsiteY70" fmla="*/ 1247775 h 1247775"/>
              <a:gd name="connsiteX71" fmla="*/ 0 w 2099582"/>
              <a:gd name="connsiteY71" fmla="*/ 1247775 h 1247775"/>
              <a:gd name="connsiteX72" fmla="*/ 0 w 2099582"/>
              <a:gd name="connsiteY72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895475 w 2099582"/>
              <a:gd name="connsiteY56" fmla="*/ 895350 h 1247775"/>
              <a:gd name="connsiteX57" fmla="*/ 1800225 w 2099582"/>
              <a:gd name="connsiteY57" fmla="*/ 914400 h 1247775"/>
              <a:gd name="connsiteX58" fmla="*/ 1752600 w 2099582"/>
              <a:gd name="connsiteY58" fmla="*/ 885825 h 1247775"/>
              <a:gd name="connsiteX59" fmla="*/ 1746250 w 2099582"/>
              <a:gd name="connsiteY59" fmla="*/ 842735 h 1247775"/>
              <a:gd name="connsiteX60" fmla="*/ 1720432 w 2099582"/>
              <a:gd name="connsiteY60" fmla="*/ 810903 h 1247775"/>
              <a:gd name="connsiteX61" fmla="*/ 1647825 w 2099582"/>
              <a:gd name="connsiteY61" fmla="*/ 809625 h 1247775"/>
              <a:gd name="connsiteX62" fmla="*/ 1668689 w 2099582"/>
              <a:gd name="connsiteY62" fmla="*/ 756557 h 1247775"/>
              <a:gd name="connsiteX63" fmla="*/ 1619250 w 2099582"/>
              <a:gd name="connsiteY63" fmla="*/ 866775 h 1247775"/>
              <a:gd name="connsiteX64" fmla="*/ 1609725 w 2099582"/>
              <a:gd name="connsiteY64" fmla="*/ 914400 h 1247775"/>
              <a:gd name="connsiteX65" fmla="*/ 1619250 w 2099582"/>
              <a:gd name="connsiteY65" fmla="*/ 1000125 h 1247775"/>
              <a:gd name="connsiteX66" fmla="*/ 1619250 w 2099582"/>
              <a:gd name="connsiteY66" fmla="*/ 1000125 h 1247775"/>
              <a:gd name="connsiteX67" fmla="*/ 1638300 w 2099582"/>
              <a:gd name="connsiteY67" fmla="*/ 1104900 h 1247775"/>
              <a:gd name="connsiteX68" fmla="*/ 1647825 w 2099582"/>
              <a:gd name="connsiteY68" fmla="*/ 1152525 h 1247775"/>
              <a:gd name="connsiteX69" fmla="*/ 1647825 w 2099582"/>
              <a:gd name="connsiteY69" fmla="*/ 1200150 h 1247775"/>
              <a:gd name="connsiteX70" fmla="*/ 1666875 w 2099582"/>
              <a:gd name="connsiteY70" fmla="*/ 1247775 h 1247775"/>
              <a:gd name="connsiteX71" fmla="*/ 0 w 2099582"/>
              <a:gd name="connsiteY71" fmla="*/ 1247775 h 1247775"/>
              <a:gd name="connsiteX72" fmla="*/ 0 w 2099582"/>
              <a:gd name="connsiteY72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895475 w 2099582"/>
              <a:gd name="connsiteY56" fmla="*/ 895350 h 1247775"/>
              <a:gd name="connsiteX57" fmla="*/ 1800225 w 2099582"/>
              <a:gd name="connsiteY57" fmla="*/ 914400 h 1247775"/>
              <a:gd name="connsiteX58" fmla="*/ 1792514 w 2099582"/>
              <a:gd name="connsiteY58" fmla="*/ 849539 h 1247775"/>
              <a:gd name="connsiteX59" fmla="*/ 1746250 w 2099582"/>
              <a:gd name="connsiteY59" fmla="*/ 842735 h 1247775"/>
              <a:gd name="connsiteX60" fmla="*/ 1720432 w 2099582"/>
              <a:gd name="connsiteY60" fmla="*/ 810903 h 1247775"/>
              <a:gd name="connsiteX61" fmla="*/ 1647825 w 2099582"/>
              <a:gd name="connsiteY61" fmla="*/ 809625 h 1247775"/>
              <a:gd name="connsiteX62" fmla="*/ 1668689 w 2099582"/>
              <a:gd name="connsiteY62" fmla="*/ 756557 h 1247775"/>
              <a:gd name="connsiteX63" fmla="*/ 1619250 w 2099582"/>
              <a:gd name="connsiteY63" fmla="*/ 866775 h 1247775"/>
              <a:gd name="connsiteX64" fmla="*/ 1609725 w 2099582"/>
              <a:gd name="connsiteY64" fmla="*/ 914400 h 1247775"/>
              <a:gd name="connsiteX65" fmla="*/ 1619250 w 2099582"/>
              <a:gd name="connsiteY65" fmla="*/ 1000125 h 1247775"/>
              <a:gd name="connsiteX66" fmla="*/ 1619250 w 2099582"/>
              <a:gd name="connsiteY66" fmla="*/ 1000125 h 1247775"/>
              <a:gd name="connsiteX67" fmla="*/ 1638300 w 2099582"/>
              <a:gd name="connsiteY67" fmla="*/ 1104900 h 1247775"/>
              <a:gd name="connsiteX68" fmla="*/ 1647825 w 2099582"/>
              <a:gd name="connsiteY68" fmla="*/ 1152525 h 1247775"/>
              <a:gd name="connsiteX69" fmla="*/ 1647825 w 2099582"/>
              <a:gd name="connsiteY69" fmla="*/ 1200150 h 1247775"/>
              <a:gd name="connsiteX70" fmla="*/ 1666875 w 2099582"/>
              <a:gd name="connsiteY70" fmla="*/ 1247775 h 1247775"/>
              <a:gd name="connsiteX71" fmla="*/ 0 w 2099582"/>
              <a:gd name="connsiteY71" fmla="*/ 1247775 h 1247775"/>
              <a:gd name="connsiteX72" fmla="*/ 0 w 2099582"/>
              <a:gd name="connsiteY72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902732 w 2099582"/>
              <a:gd name="connsiteY56" fmla="*/ 869950 h 1247775"/>
              <a:gd name="connsiteX57" fmla="*/ 1800225 w 2099582"/>
              <a:gd name="connsiteY57" fmla="*/ 914400 h 1247775"/>
              <a:gd name="connsiteX58" fmla="*/ 1792514 w 2099582"/>
              <a:gd name="connsiteY58" fmla="*/ 849539 h 1247775"/>
              <a:gd name="connsiteX59" fmla="*/ 1746250 w 2099582"/>
              <a:gd name="connsiteY59" fmla="*/ 842735 h 1247775"/>
              <a:gd name="connsiteX60" fmla="*/ 1720432 w 2099582"/>
              <a:gd name="connsiteY60" fmla="*/ 810903 h 1247775"/>
              <a:gd name="connsiteX61" fmla="*/ 1647825 w 2099582"/>
              <a:gd name="connsiteY61" fmla="*/ 809625 h 1247775"/>
              <a:gd name="connsiteX62" fmla="*/ 1668689 w 2099582"/>
              <a:gd name="connsiteY62" fmla="*/ 756557 h 1247775"/>
              <a:gd name="connsiteX63" fmla="*/ 1619250 w 2099582"/>
              <a:gd name="connsiteY63" fmla="*/ 866775 h 1247775"/>
              <a:gd name="connsiteX64" fmla="*/ 1609725 w 2099582"/>
              <a:gd name="connsiteY64" fmla="*/ 914400 h 1247775"/>
              <a:gd name="connsiteX65" fmla="*/ 1619250 w 2099582"/>
              <a:gd name="connsiteY65" fmla="*/ 1000125 h 1247775"/>
              <a:gd name="connsiteX66" fmla="*/ 1619250 w 2099582"/>
              <a:gd name="connsiteY66" fmla="*/ 1000125 h 1247775"/>
              <a:gd name="connsiteX67" fmla="*/ 1638300 w 2099582"/>
              <a:gd name="connsiteY67" fmla="*/ 1104900 h 1247775"/>
              <a:gd name="connsiteX68" fmla="*/ 1647825 w 2099582"/>
              <a:gd name="connsiteY68" fmla="*/ 1152525 h 1247775"/>
              <a:gd name="connsiteX69" fmla="*/ 1647825 w 2099582"/>
              <a:gd name="connsiteY69" fmla="*/ 1200150 h 1247775"/>
              <a:gd name="connsiteX70" fmla="*/ 1666875 w 2099582"/>
              <a:gd name="connsiteY70" fmla="*/ 1247775 h 1247775"/>
              <a:gd name="connsiteX71" fmla="*/ 0 w 2099582"/>
              <a:gd name="connsiteY71" fmla="*/ 1247775 h 1247775"/>
              <a:gd name="connsiteX72" fmla="*/ 0 w 2099582"/>
              <a:gd name="connsiteY72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902732 w 2099582"/>
              <a:gd name="connsiteY56" fmla="*/ 869950 h 1247775"/>
              <a:gd name="connsiteX57" fmla="*/ 1832918 w 2099582"/>
              <a:gd name="connsiteY57" fmla="*/ 861703 h 1247775"/>
              <a:gd name="connsiteX58" fmla="*/ 1800225 w 2099582"/>
              <a:gd name="connsiteY58" fmla="*/ 914400 h 1247775"/>
              <a:gd name="connsiteX59" fmla="*/ 1792514 w 2099582"/>
              <a:gd name="connsiteY59" fmla="*/ 849539 h 1247775"/>
              <a:gd name="connsiteX60" fmla="*/ 1746250 w 2099582"/>
              <a:gd name="connsiteY60" fmla="*/ 842735 h 1247775"/>
              <a:gd name="connsiteX61" fmla="*/ 1720432 w 2099582"/>
              <a:gd name="connsiteY61" fmla="*/ 810903 h 1247775"/>
              <a:gd name="connsiteX62" fmla="*/ 1647825 w 2099582"/>
              <a:gd name="connsiteY62" fmla="*/ 809625 h 1247775"/>
              <a:gd name="connsiteX63" fmla="*/ 1668689 w 2099582"/>
              <a:gd name="connsiteY63" fmla="*/ 756557 h 1247775"/>
              <a:gd name="connsiteX64" fmla="*/ 1619250 w 2099582"/>
              <a:gd name="connsiteY64" fmla="*/ 866775 h 1247775"/>
              <a:gd name="connsiteX65" fmla="*/ 1609725 w 2099582"/>
              <a:gd name="connsiteY65" fmla="*/ 914400 h 1247775"/>
              <a:gd name="connsiteX66" fmla="*/ 1619250 w 2099582"/>
              <a:gd name="connsiteY66" fmla="*/ 1000125 h 1247775"/>
              <a:gd name="connsiteX67" fmla="*/ 1619250 w 2099582"/>
              <a:gd name="connsiteY67" fmla="*/ 1000125 h 1247775"/>
              <a:gd name="connsiteX68" fmla="*/ 1638300 w 2099582"/>
              <a:gd name="connsiteY68" fmla="*/ 1104900 h 1247775"/>
              <a:gd name="connsiteX69" fmla="*/ 1647825 w 2099582"/>
              <a:gd name="connsiteY69" fmla="*/ 1152525 h 1247775"/>
              <a:gd name="connsiteX70" fmla="*/ 1647825 w 2099582"/>
              <a:gd name="connsiteY70" fmla="*/ 1200150 h 1247775"/>
              <a:gd name="connsiteX71" fmla="*/ 1666875 w 2099582"/>
              <a:gd name="connsiteY71" fmla="*/ 1247775 h 1247775"/>
              <a:gd name="connsiteX72" fmla="*/ 0 w 2099582"/>
              <a:gd name="connsiteY72" fmla="*/ 1247775 h 1247775"/>
              <a:gd name="connsiteX73" fmla="*/ 0 w 2099582"/>
              <a:gd name="connsiteY73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902732 w 2099582"/>
              <a:gd name="connsiteY56" fmla="*/ 869950 h 1247775"/>
              <a:gd name="connsiteX57" fmla="*/ 1832918 w 2099582"/>
              <a:gd name="connsiteY57" fmla="*/ 861703 h 1247775"/>
              <a:gd name="connsiteX58" fmla="*/ 1800225 w 2099582"/>
              <a:gd name="connsiteY58" fmla="*/ 849086 h 1247775"/>
              <a:gd name="connsiteX59" fmla="*/ 1792514 w 2099582"/>
              <a:gd name="connsiteY59" fmla="*/ 849539 h 1247775"/>
              <a:gd name="connsiteX60" fmla="*/ 1746250 w 2099582"/>
              <a:gd name="connsiteY60" fmla="*/ 842735 h 1247775"/>
              <a:gd name="connsiteX61" fmla="*/ 1720432 w 2099582"/>
              <a:gd name="connsiteY61" fmla="*/ 810903 h 1247775"/>
              <a:gd name="connsiteX62" fmla="*/ 1647825 w 2099582"/>
              <a:gd name="connsiteY62" fmla="*/ 809625 h 1247775"/>
              <a:gd name="connsiteX63" fmla="*/ 1668689 w 2099582"/>
              <a:gd name="connsiteY63" fmla="*/ 756557 h 1247775"/>
              <a:gd name="connsiteX64" fmla="*/ 1619250 w 2099582"/>
              <a:gd name="connsiteY64" fmla="*/ 866775 h 1247775"/>
              <a:gd name="connsiteX65" fmla="*/ 1609725 w 2099582"/>
              <a:gd name="connsiteY65" fmla="*/ 914400 h 1247775"/>
              <a:gd name="connsiteX66" fmla="*/ 1619250 w 2099582"/>
              <a:gd name="connsiteY66" fmla="*/ 1000125 h 1247775"/>
              <a:gd name="connsiteX67" fmla="*/ 1619250 w 2099582"/>
              <a:gd name="connsiteY67" fmla="*/ 1000125 h 1247775"/>
              <a:gd name="connsiteX68" fmla="*/ 1638300 w 2099582"/>
              <a:gd name="connsiteY68" fmla="*/ 1104900 h 1247775"/>
              <a:gd name="connsiteX69" fmla="*/ 1647825 w 2099582"/>
              <a:gd name="connsiteY69" fmla="*/ 1152525 h 1247775"/>
              <a:gd name="connsiteX70" fmla="*/ 1647825 w 2099582"/>
              <a:gd name="connsiteY70" fmla="*/ 1200150 h 1247775"/>
              <a:gd name="connsiteX71" fmla="*/ 1666875 w 2099582"/>
              <a:gd name="connsiteY71" fmla="*/ 1247775 h 1247775"/>
              <a:gd name="connsiteX72" fmla="*/ 0 w 2099582"/>
              <a:gd name="connsiteY72" fmla="*/ 1247775 h 1247775"/>
              <a:gd name="connsiteX73" fmla="*/ 0 w 2099582"/>
              <a:gd name="connsiteY73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2009775 w 2099582"/>
              <a:gd name="connsiteY54" fmla="*/ 838200 h 1247775"/>
              <a:gd name="connsiteX55" fmla="*/ 1943100 w 2099582"/>
              <a:gd name="connsiteY55" fmla="*/ 885825 h 1247775"/>
              <a:gd name="connsiteX56" fmla="*/ 1902732 w 2099582"/>
              <a:gd name="connsiteY56" fmla="*/ 869950 h 1247775"/>
              <a:gd name="connsiteX57" fmla="*/ 1854689 w 2099582"/>
              <a:gd name="connsiteY57" fmla="*/ 887103 h 1247775"/>
              <a:gd name="connsiteX58" fmla="*/ 1800225 w 2099582"/>
              <a:gd name="connsiteY58" fmla="*/ 849086 h 1247775"/>
              <a:gd name="connsiteX59" fmla="*/ 1792514 w 2099582"/>
              <a:gd name="connsiteY59" fmla="*/ 849539 h 1247775"/>
              <a:gd name="connsiteX60" fmla="*/ 1746250 w 2099582"/>
              <a:gd name="connsiteY60" fmla="*/ 842735 h 1247775"/>
              <a:gd name="connsiteX61" fmla="*/ 1720432 w 2099582"/>
              <a:gd name="connsiteY61" fmla="*/ 810903 h 1247775"/>
              <a:gd name="connsiteX62" fmla="*/ 1647825 w 2099582"/>
              <a:gd name="connsiteY62" fmla="*/ 809625 h 1247775"/>
              <a:gd name="connsiteX63" fmla="*/ 1668689 w 2099582"/>
              <a:gd name="connsiteY63" fmla="*/ 756557 h 1247775"/>
              <a:gd name="connsiteX64" fmla="*/ 1619250 w 2099582"/>
              <a:gd name="connsiteY64" fmla="*/ 866775 h 1247775"/>
              <a:gd name="connsiteX65" fmla="*/ 1609725 w 2099582"/>
              <a:gd name="connsiteY65" fmla="*/ 914400 h 1247775"/>
              <a:gd name="connsiteX66" fmla="*/ 1619250 w 2099582"/>
              <a:gd name="connsiteY66" fmla="*/ 1000125 h 1247775"/>
              <a:gd name="connsiteX67" fmla="*/ 1619250 w 2099582"/>
              <a:gd name="connsiteY67" fmla="*/ 1000125 h 1247775"/>
              <a:gd name="connsiteX68" fmla="*/ 1638300 w 2099582"/>
              <a:gd name="connsiteY68" fmla="*/ 1104900 h 1247775"/>
              <a:gd name="connsiteX69" fmla="*/ 1647825 w 2099582"/>
              <a:gd name="connsiteY69" fmla="*/ 1152525 h 1247775"/>
              <a:gd name="connsiteX70" fmla="*/ 1647825 w 2099582"/>
              <a:gd name="connsiteY70" fmla="*/ 1200150 h 1247775"/>
              <a:gd name="connsiteX71" fmla="*/ 1666875 w 2099582"/>
              <a:gd name="connsiteY71" fmla="*/ 1247775 h 1247775"/>
              <a:gd name="connsiteX72" fmla="*/ 0 w 2099582"/>
              <a:gd name="connsiteY72" fmla="*/ 1247775 h 1247775"/>
              <a:gd name="connsiteX73" fmla="*/ 0 w 2099582"/>
              <a:gd name="connsiteY73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1996204 w 2099582"/>
              <a:gd name="connsiteY54" fmla="*/ 818160 h 1247775"/>
              <a:gd name="connsiteX55" fmla="*/ 2009775 w 2099582"/>
              <a:gd name="connsiteY55" fmla="*/ 838200 h 1247775"/>
              <a:gd name="connsiteX56" fmla="*/ 1943100 w 2099582"/>
              <a:gd name="connsiteY56" fmla="*/ 8858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19250 w 2099582"/>
              <a:gd name="connsiteY65" fmla="*/ 866775 h 1247775"/>
              <a:gd name="connsiteX66" fmla="*/ 1609725 w 2099582"/>
              <a:gd name="connsiteY66" fmla="*/ 914400 h 1247775"/>
              <a:gd name="connsiteX67" fmla="*/ 1619250 w 2099582"/>
              <a:gd name="connsiteY67" fmla="*/ 1000125 h 1247775"/>
              <a:gd name="connsiteX68" fmla="*/ 1619250 w 2099582"/>
              <a:gd name="connsiteY68" fmla="*/ 1000125 h 1247775"/>
              <a:gd name="connsiteX69" fmla="*/ 1638300 w 2099582"/>
              <a:gd name="connsiteY69" fmla="*/ 1104900 h 1247775"/>
              <a:gd name="connsiteX70" fmla="*/ 1647825 w 2099582"/>
              <a:gd name="connsiteY70" fmla="*/ 1152525 h 1247775"/>
              <a:gd name="connsiteX71" fmla="*/ 1647825 w 2099582"/>
              <a:gd name="connsiteY71" fmla="*/ 1200150 h 1247775"/>
              <a:gd name="connsiteX72" fmla="*/ 1666875 w 2099582"/>
              <a:gd name="connsiteY72" fmla="*/ 1247775 h 1247775"/>
              <a:gd name="connsiteX73" fmla="*/ 0 w 2099582"/>
              <a:gd name="connsiteY73" fmla="*/ 1247775 h 1247775"/>
              <a:gd name="connsiteX74" fmla="*/ 0 w 2099582"/>
              <a:gd name="connsiteY74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1996204 w 2099582"/>
              <a:gd name="connsiteY54" fmla="*/ 818160 h 1247775"/>
              <a:gd name="connsiteX55" fmla="*/ 2009775 w 2099582"/>
              <a:gd name="connsiteY55" fmla="*/ 838200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19250 w 2099582"/>
              <a:gd name="connsiteY65" fmla="*/ 866775 h 1247775"/>
              <a:gd name="connsiteX66" fmla="*/ 1609725 w 2099582"/>
              <a:gd name="connsiteY66" fmla="*/ 914400 h 1247775"/>
              <a:gd name="connsiteX67" fmla="*/ 1619250 w 2099582"/>
              <a:gd name="connsiteY67" fmla="*/ 1000125 h 1247775"/>
              <a:gd name="connsiteX68" fmla="*/ 1619250 w 2099582"/>
              <a:gd name="connsiteY68" fmla="*/ 1000125 h 1247775"/>
              <a:gd name="connsiteX69" fmla="*/ 1638300 w 2099582"/>
              <a:gd name="connsiteY69" fmla="*/ 1104900 h 1247775"/>
              <a:gd name="connsiteX70" fmla="*/ 1647825 w 2099582"/>
              <a:gd name="connsiteY70" fmla="*/ 1152525 h 1247775"/>
              <a:gd name="connsiteX71" fmla="*/ 1647825 w 2099582"/>
              <a:gd name="connsiteY71" fmla="*/ 1200150 h 1247775"/>
              <a:gd name="connsiteX72" fmla="*/ 1666875 w 2099582"/>
              <a:gd name="connsiteY72" fmla="*/ 1247775 h 1247775"/>
              <a:gd name="connsiteX73" fmla="*/ 0 w 2099582"/>
              <a:gd name="connsiteY73" fmla="*/ 1247775 h 1247775"/>
              <a:gd name="connsiteX74" fmla="*/ 0 w 2099582"/>
              <a:gd name="connsiteY74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57400 w 2099582"/>
              <a:gd name="connsiteY53" fmla="*/ 771525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19250 w 2099582"/>
              <a:gd name="connsiteY65" fmla="*/ 866775 h 1247775"/>
              <a:gd name="connsiteX66" fmla="*/ 1609725 w 2099582"/>
              <a:gd name="connsiteY66" fmla="*/ 914400 h 1247775"/>
              <a:gd name="connsiteX67" fmla="*/ 1619250 w 2099582"/>
              <a:gd name="connsiteY67" fmla="*/ 1000125 h 1247775"/>
              <a:gd name="connsiteX68" fmla="*/ 1619250 w 2099582"/>
              <a:gd name="connsiteY68" fmla="*/ 1000125 h 1247775"/>
              <a:gd name="connsiteX69" fmla="*/ 1638300 w 2099582"/>
              <a:gd name="connsiteY69" fmla="*/ 1104900 h 1247775"/>
              <a:gd name="connsiteX70" fmla="*/ 1647825 w 2099582"/>
              <a:gd name="connsiteY70" fmla="*/ 1152525 h 1247775"/>
              <a:gd name="connsiteX71" fmla="*/ 1647825 w 2099582"/>
              <a:gd name="connsiteY71" fmla="*/ 1200150 h 1247775"/>
              <a:gd name="connsiteX72" fmla="*/ 1666875 w 2099582"/>
              <a:gd name="connsiteY72" fmla="*/ 1247775 h 1247775"/>
              <a:gd name="connsiteX73" fmla="*/ 0 w 2099582"/>
              <a:gd name="connsiteY73" fmla="*/ 1247775 h 1247775"/>
              <a:gd name="connsiteX74" fmla="*/ 0 w 2099582"/>
              <a:gd name="connsiteY74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19250 w 2099582"/>
              <a:gd name="connsiteY65" fmla="*/ 866775 h 1247775"/>
              <a:gd name="connsiteX66" fmla="*/ 1609725 w 2099582"/>
              <a:gd name="connsiteY66" fmla="*/ 914400 h 1247775"/>
              <a:gd name="connsiteX67" fmla="*/ 1619250 w 2099582"/>
              <a:gd name="connsiteY67" fmla="*/ 1000125 h 1247775"/>
              <a:gd name="connsiteX68" fmla="*/ 1619250 w 2099582"/>
              <a:gd name="connsiteY68" fmla="*/ 1000125 h 1247775"/>
              <a:gd name="connsiteX69" fmla="*/ 1638300 w 2099582"/>
              <a:gd name="connsiteY69" fmla="*/ 1104900 h 1247775"/>
              <a:gd name="connsiteX70" fmla="*/ 1647825 w 2099582"/>
              <a:gd name="connsiteY70" fmla="*/ 1152525 h 1247775"/>
              <a:gd name="connsiteX71" fmla="*/ 1647825 w 2099582"/>
              <a:gd name="connsiteY71" fmla="*/ 1200150 h 1247775"/>
              <a:gd name="connsiteX72" fmla="*/ 1666875 w 2099582"/>
              <a:gd name="connsiteY72" fmla="*/ 1247775 h 1247775"/>
              <a:gd name="connsiteX73" fmla="*/ 0 w 2099582"/>
              <a:gd name="connsiteY73" fmla="*/ 1247775 h 1247775"/>
              <a:gd name="connsiteX74" fmla="*/ 0 w 2099582"/>
              <a:gd name="connsiteY74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19250 w 2099582"/>
              <a:gd name="connsiteY65" fmla="*/ 866775 h 1247775"/>
              <a:gd name="connsiteX66" fmla="*/ 1653267 w 2099582"/>
              <a:gd name="connsiteY66" fmla="*/ 947057 h 1247775"/>
              <a:gd name="connsiteX67" fmla="*/ 1619250 w 2099582"/>
              <a:gd name="connsiteY67" fmla="*/ 1000125 h 1247775"/>
              <a:gd name="connsiteX68" fmla="*/ 1619250 w 2099582"/>
              <a:gd name="connsiteY68" fmla="*/ 1000125 h 1247775"/>
              <a:gd name="connsiteX69" fmla="*/ 1638300 w 2099582"/>
              <a:gd name="connsiteY69" fmla="*/ 1104900 h 1247775"/>
              <a:gd name="connsiteX70" fmla="*/ 1647825 w 2099582"/>
              <a:gd name="connsiteY70" fmla="*/ 1152525 h 1247775"/>
              <a:gd name="connsiteX71" fmla="*/ 1647825 w 2099582"/>
              <a:gd name="connsiteY71" fmla="*/ 1200150 h 1247775"/>
              <a:gd name="connsiteX72" fmla="*/ 1666875 w 2099582"/>
              <a:gd name="connsiteY72" fmla="*/ 1247775 h 1247775"/>
              <a:gd name="connsiteX73" fmla="*/ 0 w 2099582"/>
              <a:gd name="connsiteY73" fmla="*/ 1247775 h 1247775"/>
              <a:gd name="connsiteX74" fmla="*/ 0 w 2099582"/>
              <a:gd name="connsiteY74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51908 w 2099582"/>
              <a:gd name="connsiteY65" fmla="*/ 870403 h 1247775"/>
              <a:gd name="connsiteX66" fmla="*/ 1653267 w 2099582"/>
              <a:gd name="connsiteY66" fmla="*/ 947057 h 1247775"/>
              <a:gd name="connsiteX67" fmla="*/ 1619250 w 2099582"/>
              <a:gd name="connsiteY67" fmla="*/ 1000125 h 1247775"/>
              <a:gd name="connsiteX68" fmla="*/ 1619250 w 2099582"/>
              <a:gd name="connsiteY68" fmla="*/ 1000125 h 1247775"/>
              <a:gd name="connsiteX69" fmla="*/ 1638300 w 2099582"/>
              <a:gd name="connsiteY69" fmla="*/ 1104900 h 1247775"/>
              <a:gd name="connsiteX70" fmla="*/ 1647825 w 2099582"/>
              <a:gd name="connsiteY70" fmla="*/ 1152525 h 1247775"/>
              <a:gd name="connsiteX71" fmla="*/ 1647825 w 2099582"/>
              <a:gd name="connsiteY71" fmla="*/ 1200150 h 1247775"/>
              <a:gd name="connsiteX72" fmla="*/ 1666875 w 2099582"/>
              <a:gd name="connsiteY72" fmla="*/ 1247775 h 1247775"/>
              <a:gd name="connsiteX73" fmla="*/ 0 w 2099582"/>
              <a:gd name="connsiteY73" fmla="*/ 1247775 h 1247775"/>
              <a:gd name="connsiteX74" fmla="*/ 0 w 2099582"/>
              <a:gd name="connsiteY74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51908 w 2099582"/>
              <a:gd name="connsiteY65" fmla="*/ 870403 h 1247775"/>
              <a:gd name="connsiteX66" fmla="*/ 1615204 w 2099582"/>
              <a:gd name="connsiteY66" fmla="*/ 937903 h 1247775"/>
              <a:gd name="connsiteX67" fmla="*/ 1653267 w 2099582"/>
              <a:gd name="connsiteY67" fmla="*/ 947057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8300 w 2099582"/>
              <a:gd name="connsiteY70" fmla="*/ 1104900 h 1247775"/>
              <a:gd name="connsiteX71" fmla="*/ 1647825 w 2099582"/>
              <a:gd name="connsiteY71" fmla="*/ 1152525 h 1247775"/>
              <a:gd name="connsiteX72" fmla="*/ 1647825 w 2099582"/>
              <a:gd name="connsiteY72" fmla="*/ 1200150 h 1247775"/>
              <a:gd name="connsiteX73" fmla="*/ 1666875 w 2099582"/>
              <a:gd name="connsiteY73" fmla="*/ 1247775 h 1247775"/>
              <a:gd name="connsiteX74" fmla="*/ 0 w 2099582"/>
              <a:gd name="connsiteY74" fmla="*/ 1247775 h 1247775"/>
              <a:gd name="connsiteX75" fmla="*/ 0 w 2099582"/>
              <a:gd name="connsiteY75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51908 w 2099582"/>
              <a:gd name="connsiteY65" fmla="*/ 870403 h 1247775"/>
              <a:gd name="connsiteX66" fmla="*/ 16152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8300 w 2099582"/>
              <a:gd name="connsiteY70" fmla="*/ 1104900 h 1247775"/>
              <a:gd name="connsiteX71" fmla="*/ 1647825 w 2099582"/>
              <a:gd name="connsiteY71" fmla="*/ 1152525 h 1247775"/>
              <a:gd name="connsiteX72" fmla="*/ 1647825 w 2099582"/>
              <a:gd name="connsiteY72" fmla="*/ 1200150 h 1247775"/>
              <a:gd name="connsiteX73" fmla="*/ 1666875 w 2099582"/>
              <a:gd name="connsiteY73" fmla="*/ 1247775 h 1247775"/>
              <a:gd name="connsiteX74" fmla="*/ 0 w 2099582"/>
              <a:gd name="connsiteY74" fmla="*/ 1247775 h 1247775"/>
              <a:gd name="connsiteX75" fmla="*/ 0 w 2099582"/>
              <a:gd name="connsiteY75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51908 w 2099582"/>
              <a:gd name="connsiteY65" fmla="*/ 870403 h 1247775"/>
              <a:gd name="connsiteX66" fmla="*/ 16152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8300 w 2099582"/>
              <a:gd name="connsiteY70" fmla="*/ 1104900 h 1247775"/>
              <a:gd name="connsiteX71" fmla="*/ 1647825 w 2099582"/>
              <a:gd name="connsiteY71" fmla="*/ 1152525 h 1247775"/>
              <a:gd name="connsiteX72" fmla="*/ 1647825 w 2099582"/>
              <a:gd name="connsiteY72" fmla="*/ 1200150 h 1247775"/>
              <a:gd name="connsiteX73" fmla="*/ 1666875 w 2099582"/>
              <a:gd name="connsiteY73" fmla="*/ 1247775 h 1247775"/>
              <a:gd name="connsiteX74" fmla="*/ 0 w 2099582"/>
              <a:gd name="connsiteY74" fmla="*/ 1247775 h 1247775"/>
              <a:gd name="connsiteX75" fmla="*/ 0 w 2099582"/>
              <a:gd name="connsiteY75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152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8300 w 2099582"/>
              <a:gd name="connsiteY70" fmla="*/ 1104900 h 1247775"/>
              <a:gd name="connsiteX71" fmla="*/ 1647825 w 2099582"/>
              <a:gd name="connsiteY71" fmla="*/ 1152525 h 1247775"/>
              <a:gd name="connsiteX72" fmla="*/ 1647825 w 2099582"/>
              <a:gd name="connsiteY72" fmla="*/ 1200150 h 1247775"/>
              <a:gd name="connsiteX73" fmla="*/ 1666875 w 2099582"/>
              <a:gd name="connsiteY73" fmla="*/ 1247775 h 1247775"/>
              <a:gd name="connsiteX74" fmla="*/ 0 w 2099582"/>
              <a:gd name="connsiteY74" fmla="*/ 1247775 h 1247775"/>
              <a:gd name="connsiteX75" fmla="*/ 0 w 2099582"/>
              <a:gd name="connsiteY75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8300 w 2099582"/>
              <a:gd name="connsiteY70" fmla="*/ 1104900 h 1247775"/>
              <a:gd name="connsiteX71" fmla="*/ 1647825 w 2099582"/>
              <a:gd name="connsiteY71" fmla="*/ 1152525 h 1247775"/>
              <a:gd name="connsiteX72" fmla="*/ 1647825 w 2099582"/>
              <a:gd name="connsiteY72" fmla="*/ 1200150 h 1247775"/>
              <a:gd name="connsiteX73" fmla="*/ 1666875 w 2099582"/>
              <a:gd name="connsiteY73" fmla="*/ 1247775 h 1247775"/>
              <a:gd name="connsiteX74" fmla="*/ 0 w 2099582"/>
              <a:gd name="connsiteY74" fmla="*/ 1247775 h 1247775"/>
              <a:gd name="connsiteX75" fmla="*/ 0 w 2099582"/>
              <a:gd name="connsiteY75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6975 w 2099582"/>
              <a:gd name="connsiteY70" fmla="*/ 1024989 h 1247775"/>
              <a:gd name="connsiteX71" fmla="*/ 1638300 w 2099582"/>
              <a:gd name="connsiteY71" fmla="*/ 1104900 h 1247775"/>
              <a:gd name="connsiteX72" fmla="*/ 1647825 w 2099582"/>
              <a:gd name="connsiteY72" fmla="*/ 1152525 h 1247775"/>
              <a:gd name="connsiteX73" fmla="*/ 1647825 w 2099582"/>
              <a:gd name="connsiteY73" fmla="*/ 1200150 h 1247775"/>
              <a:gd name="connsiteX74" fmla="*/ 1666875 w 2099582"/>
              <a:gd name="connsiteY74" fmla="*/ 1247775 h 1247775"/>
              <a:gd name="connsiteX75" fmla="*/ 0 w 2099582"/>
              <a:gd name="connsiteY75" fmla="*/ 1247775 h 1247775"/>
              <a:gd name="connsiteX76" fmla="*/ 0 w 2099582"/>
              <a:gd name="connsiteY76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19250 w 2099582"/>
              <a:gd name="connsiteY69" fmla="*/ 1000125 h 1247775"/>
              <a:gd name="connsiteX70" fmla="*/ 1636975 w 2099582"/>
              <a:gd name="connsiteY70" fmla="*/ 1024989 h 1247775"/>
              <a:gd name="connsiteX71" fmla="*/ 1638300 w 2099582"/>
              <a:gd name="connsiteY71" fmla="*/ 1104900 h 1247775"/>
              <a:gd name="connsiteX72" fmla="*/ 1651454 w 2099582"/>
              <a:gd name="connsiteY72" fmla="*/ 1181553 h 1247775"/>
              <a:gd name="connsiteX73" fmla="*/ 1647825 w 2099582"/>
              <a:gd name="connsiteY73" fmla="*/ 1200150 h 1247775"/>
              <a:gd name="connsiteX74" fmla="*/ 1666875 w 2099582"/>
              <a:gd name="connsiteY74" fmla="*/ 1247775 h 1247775"/>
              <a:gd name="connsiteX75" fmla="*/ 0 w 2099582"/>
              <a:gd name="connsiteY75" fmla="*/ 1247775 h 1247775"/>
              <a:gd name="connsiteX76" fmla="*/ 0 w 2099582"/>
              <a:gd name="connsiteY76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51907 w 2099582"/>
              <a:gd name="connsiteY69" fmla="*/ 1003754 h 1247775"/>
              <a:gd name="connsiteX70" fmla="*/ 1636975 w 2099582"/>
              <a:gd name="connsiteY70" fmla="*/ 1024989 h 1247775"/>
              <a:gd name="connsiteX71" fmla="*/ 1638300 w 2099582"/>
              <a:gd name="connsiteY71" fmla="*/ 1104900 h 1247775"/>
              <a:gd name="connsiteX72" fmla="*/ 1651454 w 2099582"/>
              <a:gd name="connsiteY72" fmla="*/ 1181553 h 1247775"/>
              <a:gd name="connsiteX73" fmla="*/ 1647825 w 2099582"/>
              <a:gd name="connsiteY73" fmla="*/ 1200150 h 1247775"/>
              <a:gd name="connsiteX74" fmla="*/ 1666875 w 2099582"/>
              <a:gd name="connsiteY74" fmla="*/ 1247775 h 1247775"/>
              <a:gd name="connsiteX75" fmla="*/ 0 w 2099582"/>
              <a:gd name="connsiteY75" fmla="*/ 1247775 h 1247775"/>
              <a:gd name="connsiteX76" fmla="*/ 0 w 2099582"/>
              <a:gd name="connsiteY76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33764 w 2099582"/>
              <a:gd name="connsiteY69" fmla="*/ 1076325 h 1247775"/>
              <a:gd name="connsiteX70" fmla="*/ 1636975 w 2099582"/>
              <a:gd name="connsiteY70" fmla="*/ 1024989 h 1247775"/>
              <a:gd name="connsiteX71" fmla="*/ 1638300 w 2099582"/>
              <a:gd name="connsiteY71" fmla="*/ 1104900 h 1247775"/>
              <a:gd name="connsiteX72" fmla="*/ 1651454 w 2099582"/>
              <a:gd name="connsiteY72" fmla="*/ 1181553 h 1247775"/>
              <a:gd name="connsiteX73" fmla="*/ 1647825 w 2099582"/>
              <a:gd name="connsiteY73" fmla="*/ 1200150 h 1247775"/>
              <a:gd name="connsiteX74" fmla="*/ 1666875 w 2099582"/>
              <a:gd name="connsiteY74" fmla="*/ 1247775 h 1247775"/>
              <a:gd name="connsiteX75" fmla="*/ 0 w 2099582"/>
              <a:gd name="connsiteY75" fmla="*/ 1247775 h 1247775"/>
              <a:gd name="connsiteX76" fmla="*/ 0 w 2099582"/>
              <a:gd name="connsiteY76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33764 w 2099582"/>
              <a:gd name="connsiteY69" fmla="*/ 1076325 h 1247775"/>
              <a:gd name="connsiteX70" fmla="*/ 1636975 w 2099582"/>
              <a:gd name="connsiteY70" fmla="*/ 1024989 h 1247775"/>
              <a:gd name="connsiteX71" fmla="*/ 1638300 w 2099582"/>
              <a:gd name="connsiteY71" fmla="*/ 1104900 h 1247775"/>
              <a:gd name="connsiteX72" fmla="*/ 1640568 w 2099582"/>
              <a:gd name="connsiteY72" fmla="*/ 1159781 h 1247775"/>
              <a:gd name="connsiteX73" fmla="*/ 1647825 w 2099582"/>
              <a:gd name="connsiteY73" fmla="*/ 1200150 h 1247775"/>
              <a:gd name="connsiteX74" fmla="*/ 1666875 w 2099582"/>
              <a:gd name="connsiteY74" fmla="*/ 1247775 h 1247775"/>
              <a:gd name="connsiteX75" fmla="*/ 0 w 2099582"/>
              <a:gd name="connsiteY75" fmla="*/ 1247775 h 1247775"/>
              <a:gd name="connsiteX76" fmla="*/ 0 w 2099582"/>
              <a:gd name="connsiteY76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970805 w 2099582"/>
              <a:gd name="connsiteY46" fmla="*/ 386360 h 1247775"/>
              <a:gd name="connsiteX47" fmla="*/ 1983921 w 2099582"/>
              <a:gd name="connsiteY47" fmla="*/ 391432 h 1247775"/>
              <a:gd name="connsiteX48" fmla="*/ 2017976 w 2099582"/>
              <a:gd name="connsiteY48" fmla="*/ 429904 h 1247775"/>
              <a:gd name="connsiteX49" fmla="*/ 2046060 w 2099582"/>
              <a:gd name="connsiteY49" fmla="*/ 449943 h 1247775"/>
              <a:gd name="connsiteX50" fmla="*/ 2076904 w 2099582"/>
              <a:gd name="connsiteY50" fmla="*/ 504825 h 1247775"/>
              <a:gd name="connsiteX51" fmla="*/ 2099582 w 2099582"/>
              <a:gd name="connsiteY51" fmla="*/ 603704 h 1247775"/>
              <a:gd name="connsiteX52" fmla="*/ 2066925 w 2099582"/>
              <a:gd name="connsiteY52" fmla="*/ 714375 h 1247775"/>
              <a:gd name="connsiteX53" fmla="*/ 2046514 w 2099582"/>
              <a:gd name="connsiteY53" fmla="*/ 735239 h 1247775"/>
              <a:gd name="connsiteX54" fmla="*/ 1996204 w 2099582"/>
              <a:gd name="connsiteY54" fmla="*/ 818160 h 1247775"/>
              <a:gd name="connsiteX55" fmla="*/ 2009775 w 2099582"/>
              <a:gd name="connsiteY55" fmla="*/ 805543 h 1247775"/>
              <a:gd name="connsiteX56" fmla="*/ 1946729 w 2099582"/>
              <a:gd name="connsiteY56" fmla="*/ 835025 h 1247775"/>
              <a:gd name="connsiteX57" fmla="*/ 1902732 w 2099582"/>
              <a:gd name="connsiteY57" fmla="*/ 869950 h 1247775"/>
              <a:gd name="connsiteX58" fmla="*/ 1854689 w 2099582"/>
              <a:gd name="connsiteY58" fmla="*/ 887103 h 1247775"/>
              <a:gd name="connsiteX59" fmla="*/ 1800225 w 2099582"/>
              <a:gd name="connsiteY59" fmla="*/ 849086 h 1247775"/>
              <a:gd name="connsiteX60" fmla="*/ 1792514 w 2099582"/>
              <a:gd name="connsiteY60" fmla="*/ 849539 h 1247775"/>
              <a:gd name="connsiteX61" fmla="*/ 1746250 w 2099582"/>
              <a:gd name="connsiteY61" fmla="*/ 842735 h 1247775"/>
              <a:gd name="connsiteX62" fmla="*/ 1720432 w 2099582"/>
              <a:gd name="connsiteY62" fmla="*/ 810903 h 1247775"/>
              <a:gd name="connsiteX63" fmla="*/ 1647825 w 2099582"/>
              <a:gd name="connsiteY63" fmla="*/ 809625 h 1247775"/>
              <a:gd name="connsiteX64" fmla="*/ 1668689 w 2099582"/>
              <a:gd name="connsiteY64" fmla="*/ 756557 h 1247775"/>
              <a:gd name="connsiteX65" fmla="*/ 1633765 w 2099582"/>
              <a:gd name="connsiteY65" fmla="*/ 863146 h 1247775"/>
              <a:gd name="connsiteX66" fmla="*/ 1640604 w 2099582"/>
              <a:gd name="connsiteY66" fmla="*/ 937903 h 1247775"/>
              <a:gd name="connsiteX67" fmla="*/ 1631496 w 2099582"/>
              <a:gd name="connsiteY67" fmla="*/ 979715 h 1247775"/>
              <a:gd name="connsiteX68" fmla="*/ 1619250 w 2099582"/>
              <a:gd name="connsiteY68" fmla="*/ 1000125 h 1247775"/>
              <a:gd name="connsiteX69" fmla="*/ 1633764 w 2099582"/>
              <a:gd name="connsiteY69" fmla="*/ 1076325 h 1247775"/>
              <a:gd name="connsiteX70" fmla="*/ 1636975 w 2099582"/>
              <a:gd name="connsiteY70" fmla="*/ 1024989 h 1247775"/>
              <a:gd name="connsiteX71" fmla="*/ 1638300 w 2099582"/>
              <a:gd name="connsiteY71" fmla="*/ 1104900 h 1247775"/>
              <a:gd name="connsiteX72" fmla="*/ 1640568 w 2099582"/>
              <a:gd name="connsiteY72" fmla="*/ 1159781 h 1247775"/>
              <a:gd name="connsiteX73" fmla="*/ 1658711 w 2099582"/>
              <a:gd name="connsiteY73" fmla="*/ 1218293 h 1247775"/>
              <a:gd name="connsiteX74" fmla="*/ 1666875 w 2099582"/>
              <a:gd name="connsiteY74" fmla="*/ 1247775 h 1247775"/>
              <a:gd name="connsiteX75" fmla="*/ 0 w 2099582"/>
              <a:gd name="connsiteY75" fmla="*/ 1247775 h 1247775"/>
              <a:gd name="connsiteX76" fmla="*/ 0 w 2099582"/>
              <a:gd name="connsiteY76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66900 w 2099582"/>
              <a:gd name="connsiteY45" fmla="*/ 381000 h 1247775"/>
              <a:gd name="connsiteX46" fmla="*/ 1872832 w 2099582"/>
              <a:gd name="connsiteY46" fmla="*/ 364589 h 1247775"/>
              <a:gd name="connsiteX47" fmla="*/ 1970805 w 2099582"/>
              <a:gd name="connsiteY47" fmla="*/ 386360 h 1247775"/>
              <a:gd name="connsiteX48" fmla="*/ 1983921 w 2099582"/>
              <a:gd name="connsiteY48" fmla="*/ 391432 h 1247775"/>
              <a:gd name="connsiteX49" fmla="*/ 2017976 w 2099582"/>
              <a:gd name="connsiteY49" fmla="*/ 429904 h 1247775"/>
              <a:gd name="connsiteX50" fmla="*/ 2046060 w 2099582"/>
              <a:gd name="connsiteY50" fmla="*/ 449943 h 1247775"/>
              <a:gd name="connsiteX51" fmla="*/ 2076904 w 2099582"/>
              <a:gd name="connsiteY51" fmla="*/ 504825 h 1247775"/>
              <a:gd name="connsiteX52" fmla="*/ 2099582 w 2099582"/>
              <a:gd name="connsiteY52" fmla="*/ 603704 h 1247775"/>
              <a:gd name="connsiteX53" fmla="*/ 2066925 w 2099582"/>
              <a:gd name="connsiteY53" fmla="*/ 714375 h 1247775"/>
              <a:gd name="connsiteX54" fmla="*/ 2046514 w 2099582"/>
              <a:gd name="connsiteY54" fmla="*/ 735239 h 1247775"/>
              <a:gd name="connsiteX55" fmla="*/ 1996204 w 2099582"/>
              <a:gd name="connsiteY55" fmla="*/ 818160 h 1247775"/>
              <a:gd name="connsiteX56" fmla="*/ 2009775 w 2099582"/>
              <a:gd name="connsiteY56" fmla="*/ 805543 h 1247775"/>
              <a:gd name="connsiteX57" fmla="*/ 1946729 w 2099582"/>
              <a:gd name="connsiteY57" fmla="*/ 835025 h 1247775"/>
              <a:gd name="connsiteX58" fmla="*/ 1902732 w 2099582"/>
              <a:gd name="connsiteY58" fmla="*/ 869950 h 1247775"/>
              <a:gd name="connsiteX59" fmla="*/ 1854689 w 2099582"/>
              <a:gd name="connsiteY59" fmla="*/ 887103 h 1247775"/>
              <a:gd name="connsiteX60" fmla="*/ 1800225 w 2099582"/>
              <a:gd name="connsiteY60" fmla="*/ 849086 h 1247775"/>
              <a:gd name="connsiteX61" fmla="*/ 1792514 w 2099582"/>
              <a:gd name="connsiteY61" fmla="*/ 849539 h 1247775"/>
              <a:gd name="connsiteX62" fmla="*/ 1746250 w 2099582"/>
              <a:gd name="connsiteY62" fmla="*/ 842735 h 1247775"/>
              <a:gd name="connsiteX63" fmla="*/ 1720432 w 2099582"/>
              <a:gd name="connsiteY63" fmla="*/ 810903 h 1247775"/>
              <a:gd name="connsiteX64" fmla="*/ 1647825 w 2099582"/>
              <a:gd name="connsiteY64" fmla="*/ 809625 h 1247775"/>
              <a:gd name="connsiteX65" fmla="*/ 1668689 w 2099582"/>
              <a:gd name="connsiteY65" fmla="*/ 756557 h 1247775"/>
              <a:gd name="connsiteX66" fmla="*/ 1633765 w 2099582"/>
              <a:gd name="connsiteY66" fmla="*/ 863146 h 1247775"/>
              <a:gd name="connsiteX67" fmla="*/ 1640604 w 2099582"/>
              <a:gd name="connsiteY67" fmla="*/ 937903 h 1247775"/>
              <a:gd name="connsiteX68" fmla="*/ 1631496 w 2099582"/>
              <a:gd name="connsiteY68" fmla="*/ 979715 h 1247775"/>
              <a:gd name="connsiteX69" fmla="*/ 1619250 w 2099582"/>
              <a:gd name="connsiteY69" fmla="*/ 1000125 h 1247775"/>
              <a:gd name="connsiteX70" fmla="*/ 1633764 w 2099582"/>
              <a:gd name="connsiteY70" fmla="*/ 1076325 h 1247775"/>
              <a:gd name="connsiteX71" fmla="*/ 1636975 w 2099582"/>
              <a:gd name="connsiteY71" fmla="*/ 1024989 h 1247775"/>
              <a:gd name="connsiteX72" fmla="*/ 1638300 w 2099582"/>
              <a:gd name="connsiteY72" fmla="*/ 1104900 h 1247775"/>
              <a:gd name="connsiteX73" fmla="*/ 1640568 w 2099582"/>
              <a:gd name="connsiteY73" fmla="*/ 1159781 h 1247775"/>
              <a:gd name="connsiteX74" fmla="*/ 1658711 w 2099582"/>
              <a:gd name="connsiteY74" fmla="*/ 1218293 h 1247775"/>
              <a:gd name="connsiteX75" fmla="*/ 1666875 w 2099582"/>
              <a:gd name="connsiteY75" fmla="*/ 1247775 h 1247775"/>
              <a:gd name="connsiteX76" fmla="*/ 0 w 2099582"/>
              <a:gd name="connsiteY76" fmla="*/ 1247775 h 1247775"/>
              <a:gd name="connsiteX77" fmla="*/ 0 w 2099582"/>
              <a:gd name="connsiteY77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22032 w 2099582"/>
              <a:gd name="connsiteY45" fmla="*/ 368218 h 1247775"/>
              <a:gd name="connsiteX46" fmla="*/ 1866900 w 2099582"/>
              <a:gd name="connsiteY46" fmla="*/ 381000 h 1247775"/>
              <a:gd name="connsiteX47" fmla="*/ 1872832 w 2099582"/>
              <a:gd name="connsiteY47" fmla="*/ 364589 h 1247775"/>
              <a:gd name="connsiteX48" fmla="*/ 1970805 w 2099582"/>
              <a:gd name="connsiteY48" fmla="*/ 386360 h 1247775"/>
              <a:gd name="connsiteX49" fmla="*/ 1983921 w 2099582"/>
              <a:gd name="connsiteY49" fmla="*/ 391432 h 1247775"/>
              <a:gd name="connsiteX50" fmla="*/ 2017976 w 2099582"/>
              <a:gd name="connsiteY50" fmla="*/ 429904 h 1247775"/>
              <a:gd name="connsiteX51" fmla="*/ 2046060 w 2099582"/>
              <a:gd name="connsiteY51" fmla="*/ 449943 h 1247775"/>
              <a:gd name="connsiteX52" fmla="*/ 2076904 w 2099582"/>
              <a:gd name="connsiteY52" fmla="*/ 504825 h 1247775"/>
              <a:gd name="connsiteX53" fmla="*/ 2099582 w 2099582"/>
              <a:gd name="connsiteY53" fmla="*/ 603704 h 1247775"/>
              <a:gd name="connsiteX54" fmla="*/ 2066925 w 2099582"/>
              <a:gd name="connsiteY54" fmla="*/ 714375 h 1247775"/>
              <a:gd name="connsiteX55" fmla="*/ 2046514 w 2099582"/>
              <a:gd name="connsiteY55" fmla="*/ 735239 h 1247775"/>
              <a:gd name="connsiteX56" fmla="*/ 1996204 w 2099582"/>
              <a:gd name="connsiteY56" fmla="*/ 818160 h 1247775"/>
              <a:gd name="connsiteX57" fmla="*/ 2009775 w 2099582"/>
              <a:gd name="connsiteY57" fmla="*/ 805543 h 1247775"/>
              <a:gd name="connsiteX58" fmla="*/ 1946729 w 2099582"/>
              <a:gd name="connsiteY58" fmla="*/ 835025 h 1247775"/>
              <a:gd name="connsiteX59" fmla="*/ 1902732 w 2099582"/>
              <a:gd name="connsiteY59" fmla="*/ 869950 h 1247775"/>
              <a:gd name="connsiteX60" fmla="*/ 1854689 w 2099582"/>
              <a:gd name="connsiteY60" fmla="*/ 887103 h 1247775"/>
              <a:gd name="connsiteX61" fmla="*/ 1800225 w 2099582"/>
              <a:gd name="connsiteY61" fmla="*/ 849086 h 1247775"/>
              <a:gd name="connsiteX62" fmla="*/ 1792514 w 2099582"/>
              <a:gd name="connsiteY62" fmla="*/ 849539 h 1247775"/>
              <a:gd name="connsiteX63" fmla="*/ 1746250 w 2099582"/>
              <a:gd name="connsiteY63" fmla="*/ 842735 h 1247775"/>
              <a:gd name="connsiteX64" fmla="*/ 1720432 w 2099582"/>
              <a:gd name="connsiteY64" fmla="*/ 810903 h 1247775"/>
              <a:gd name="connsiteX65" fmla="*/ 1647825 w 2099582"/>
              <a:gd name="connsiteY65" fmla="*/ 809625 h 1247775"/>
              <a:gd name="connsiteX66" fmla="*/ 1668689 w 2099582"/>
              <a:gd name="connsiteY66" fmla="*/ 756557 h 1247775"/>
              <a:gd name="connsiteX67" fmla="*/ 1633765 w 2099582"/>
              <a:gd name="connsiteY67" fmla="*/ 863146 h 1247775"/>
              <a:gd name="connsiteX68" fmla="*/ 1640604 w 2099582"/>
              <a:gd name="connsiteY68" fmla="*/ 937903 h 1247775"/>
              <a:gd name="connsiteX69" fmla="*/ 1631496 w 2099582"/>
              <a:gd name="connsiteY69" fmla="*/ 979715 h 1247775"/>
              <a:gd name="connsiteX70" fmla="*/ 1619250 w 2099582"/>
              <a:gd name="connsiteY70" fmla="*/ 1000125 h 1247775"/>
              <a:gd name="connsiteX71" fmla="*/ 1633764 w 2099582"/>
              <a:gd name="connsiteY71" fmla="*/ 1076325 h 1247775"/>
              <a:gd name="connsiteX72" fmla="*/ 1636975 w 2099582"/>
              <a:gd name="connsiteY72" fmla="*/ 1024989 h 1247775"/>
              <a:gd name="connsiteX73" fmla="*/ 1638300 w 2099582"/>
              <a:gd name="connsiteY73" fmla="*/ 1104900 h 1247775"/>
              <a:gd name="connsiteX74" fmla="*/ 1640568 w 2099582"/>
              <a:gd name="connsiteY74" fmla="*/ 1159781 h 1247775"/>
              <a:gd name="connsiteX75" fmla="*/ 1658711 w 2099582"/>
              <a:gd name="connsiteY75" fmla="*/ 1218293 h 1247775"/>
              <a:gd name="connsiteX76" fmla="*/ 1666875 w 2099582"/>
              <a:gd name="connsiteY76" fmla="*/ 1247775 h 1247775"/>
              <a:gd name="connsiteX77" fmla="*/ 0 w 2099582"/>
              <a:gd name="connsiteY77" fmla="*/ 1247775 h 1247775"/>
              <a:gd name="connsiteX78" fmla="*/ 0 w 2099582"/>
              <a:gd name="connsiteY78" fmla="*/ 66675 h 1247775"/>
              <a:gd name="connsiteX0" fmla="*/ 0 w 2099582"/>
              <a:gd name="connsiteY0" fmla="*/ 66675 h 1247775"/>
              <a:gd name="connsiteX1" fmla="*/ 0 w 2099582"/>
              <a:gd name="connsiteY1" fmla="*/ 66675 h 1247775"/>
              <a:gd name="connsiteX2" fmla="*/ 152400 w 2099582"/>
              <a:gd name="connsiteY2" fmla="*/ 57150 h 1247775"/>
              <a:gd name="connsiteX3" fmla="*/ 257175 w 2099582"/>
              <a:gd name="connsiteY3" fmla="*/ 47625 h 1247775"/>
              <a:gd name="connsiteX4" fmla="*/ 352425 w 2099582"/>
              <a:gd name="connsiteY4" fmla="*/ 28575 h 1247775"/>
              <a:gd name="connsiteX5" fmla="*/ 447675 w 2099582"/>
              <a:gd name="connsiteY5" fmla="*/ 19050 h 1247775"/>
              <a:gd name="connsiteX6" fmla="*/ 514350 w 2099582"/>
              <a:gd name="connsiteY6" fmla="*/ 19050 h 1247775"/>
              <a:gd name="connsiteX7" fmla="*/ 561975 w 2099582"/>
              <a:gd name="connsiteY7" fmla="*/ 19050 h 1247775"/>
              <a:gd name="connsiteX8" fmla="*/ 638175 w 2099582"/>
              <a:gd name="connsiteY8" fmla="*/ 19050 h 1247775"/>
              <a:gd name="connsiteX9" fmla="*/ 609600 w 2099582"/>
              <a:gd name="connsiteY9" fmla="*/ 95250 h 1247775"/>
              <a:gd name="connsiteX10" fmla="*/ 600075 w 2099582"/>
              <a:gd name="connsiteY10" fmla="*/ 152400 h 1247775"/>
              <a:gd name="connsiteX11" fmla="*/ 600075 w 2099582"/>
              <a:gd name="connsiteY11" fmla="*/ 219075 h 1247775"/>
              <a:gd name="connsiteX12" fmla="*/ 600075 w 2099582"/>
              <a:gd name="connsiteY12" fmla="*/ 314325 h 1247775"/>
              <a:gd name="connsiteX13" fmla="*/ 619125 w 2099582"/>
              <a:gd name="connsiteY13" fmla="*/ 361950 h 1247775"/>
              <a:gd name="connsiteX14" fmla="*/ 657225 w 2099582"/>
              <a:gd name="connsiteY14" fmla="*/ 409575 h 1247775"/>
              <a:gd name="connsiteX15" fmla="*/ 657225 w 2099582"/>
              <a:gd name="connsiteY15" fmla="*/ 409575 h 1247775"/>
              <a:gd name="connsiteX16" fmla="*/ 752475 w 2099582"/>
              <a:gd name="connsiteY16" fmla="*/ 466725 h 1247775"/>
              <a:gd name="connsiteX17" fmla="*/ 819150 w 2099582"/>
              <a:gd name="connsiteY17" fmla="*/ 485775 h 1247775"/>
              <a:gd name="connsiteX18" fmla="*/ 885825 w 2099582"/>
              <a:gd name="connsiteY18" fmla="*/ 485775 h 1247775"/>
              <a:gd name="connsiteX19" fmla="*/ 990600 w 2099582"/>
              <a:gd name="connsiteY19" fmla="*/ 438150 h 1247775"/>
              <a:gd name="connsiteX20" fmla="*/ 1028700 w 2099582"/>
              <a:gd name="connsiteY20" fmla="*/ 409575 h 1247775"/>
              <a:gd name="connsiteX21" fmla="*/ 1085850 w 2099582"/>
              <a:gd name="connsiteY21" fmla="*/ 314325 h 1247775"/>
              <a:gd name="connsiteX22" fmla="*/ 1095375 w 2099582"/>
              <a:gd name="connsiteY22" fmla="*/ 209550 h 1247775"/>
              <a:gd name="connsiteX23" fmla="*/ 1085850 w 2099582"/>
              <a:gd name="connsiteY23" fmla="*/ 171450 h 1247775"/>
              <a:gd name="connsiteX24" fmla="*/ 1066800 w 2099582"/>
              <a:gd name="connsiteY24" fmla="*/ 76200 h 1247775"/>
              <a:gd name="connsiteX25" fmla="*/ 1019175 w 2099582"/>
              <a:gd name="connsiteY25" fmla="*/ 0 h 1247775"/>
              <a:gd name="connsiteX26" fmla="*/ 1076325 w 2099582"/>
              <a:gd name="connsiteY26" fmla="*/ 0 h 1247775"/>
              <a:gd name="connsiteX27" fmla="*/ 1143000 w 2099582"/>
              <a:gd name="connsiteY27" fmla="*/ 19050 h 1247775"/>
              <a:gd name="connsiteX28" fmla="*/ 1228725 w 2099582"/>
              <a:gd name="connsiteY28" fmla="*/ 28575 h 1247775"/>
              <a:gd name="connsiteX29" fmla="*/ 1295400 w 2099582"/>
              <a:gd name="connsiteY29" fmla="*/ 28575 h 1247775"/>
              <a:gd name="connsiteX30" fmla="*/ 1409700 w 2099582"/>
              <a:gd name="connsiteY30" fmla="*/ 47625 h 1247775"/>
              <a:gd name="connsiteX31" fmla="*/ 1457325 w 2099582"/>
              <a:gd name="connsiteY31" fmla="*/ 47625 h 1247775"/>
              <a:gd name="connsiteX32" fmla="*/ 1524000 w 2099582"/>
              <a:gd name="connsiteY32" fmla="*/ 38100 h 1247775"/>
              <a:gd name="connsiteX33" fmla="*/ 1581150 w 2099582"/>
              <a:gd name="connsiteY33" fmla="*/ 28575 h 1247775"/>
              <a:gd name="connsiteX34" fmla="*/ 1638300 w 2099582"/>
              <a:gd name="connsiteY34" fmla="*/ 19050 h 1247775"/>
              <a:gd name="connsiteX35" fmla="*/ 1666875 w 2099582"/>
              <a:gd name="connsiteY35" fmla="*/ 19050 h 1247775"/>
              <a:gd name="connsiteX36" fmla="*/ 1647825 w 2099582"/>
              <a:gd name="connsiteY36" fmla="*/ 85725 h 1247775"/>
              <a:gd name="connsiteX37" fmla="*/ 1647825 w 2099582"/>
              <a:gd name="connsiteY37" fmla="*/ 190500 h 1247775"/>
              <a:gd name="connsiteX38" fmla="*/ 1647825 w 2099582"/>
              <a:gd name="connsiteY38" fmla="*/ 266700 h 1247775"/>
              <a:gd name="connsiteX39" fmla="*/ 1647825 w 2099582"/>
              <a:gd name="connsiteY39" fmla="*/ 342900 h 1247775"/>
              <a:gd name="connsiteX40" fmla="*/ 1650546 w 2099582"/>
              <a:gd name="connsiteY40" fmla="*/ 409575 h 1247775"/>
              <a:gd name="connsiteX41" fmla="*/ 1658747 w 2099582"/>
              <a:gd name="connsiteY41" fmla="*/ 448047 h 1247775"/>
              <a:gd name="connsiteX42" fmla="*/ 1663700 w 2099582"/>
              <a:gd name="connsiteY42" fmla="*/ 487136 h 1247775"/>
              <a:gd name="connsiteX43" fmla="*/ 1695450 w 2099582"/>
              <a:gd name="connsiteY43" fmla="*/ 438150 h 1247775"/>
              <a:gd name="connsiteX44" fmla="*/ 1771650 w 2099582"/>
              <a:gd name="connsiteY44" fmla="*/ 381000 h 1247775"/>
              <a:gd name="connsiteX45" fmla="*/ 1822032 w 2099582"/>
              <a:gd name="connsiteY45" fmla="*/ 368218 h 1247775"/>
              <a:gd name="connsiteX46" fmla="*/ 1856015 w 2099582"/>
              <a:gd name="connsiteY46" fmla="*/ 366486 h 1247775"/>
              <a:gd name="connsiteX47" fmla="*/ 1872832 w 2099582"/>
              <a:gd name="connsiteY47" fmla="*/ 364589 h 1247775"/>
              <a:gd name="connsiteX48" fmla="*/ 1970805 w 2099582"/>
              <a:gd name="connsiteY48" fmla="*/ 386360 h 1247775"/>
              <a:gd name="connsiteX49" fmla="*/ 1983921 w 2099582"/>
              <a:gd name="connsiteY49" fmla="*/ 391432 h 1247775"/>
              <a:gd name="connsiteX50" fmla="*/ 2017976 w 2099582"/>
              <a:gd name="connsiteY50" fmla="*/ 429904 h 1247775"/>
              <a:gd name="connsiteX51" fmla="*/ 2046060 w 2099582"/>
              <a:gd name="connsiteY51" fmla="*/ 449943 h 1247775"/>
              <a:gd name="connsiteX52" fmla="*/ 2076904 w 2099582"/>
              <a:gd name="connsiteY52" fmla="*/ 504825 h 1247775"/>
              <a:gd name="connsiteX53" fmla="*/ 2099582 w 2099582"/>
              <a:gd name="connsiteY53" fmla="*/ 603704 h 1247775"/>
              <a:gd name="connsiteX54" fmla="*/ 2066925 w 2099582"/>
              <a:gd name="connsiteY54" fmla="*/ 714375 h 1247775"/>
              <a:gd name="connsiteX55" fmla="*/ 2046514 w 2099582"/>
              <a:gd name="connsiteY55" fmla="*/ 735239 h 1247775"/>
              <a:gd name="connsiteX56" fmla="*/ 1996204 w 2099582"/>
              <a:gd name="connsiteY56" fmla="*/ 818160 h 1247775"/>
              <a:gd name="connsiteX57" fmla="*/ 2009775 w 2099582"/>
              <a:gd name="connsiteY57" fmla="*/ 805543 h 1247775"/>
              <a:gd name="connsiteX58" fmla="*/ 1946729 w 2099582"/>
              <a:gd name="connsiteY58" fmla="*/ 835025 h 1247775"/>
              <a:gd name="connsiteX59" fmla="*/ 1902732 w 2099582"/>
              <a:gd name="connsiteY59" fmla="*/ 869950 h 1247775"/>
              <a:gd name="connsiteX60" fmla="*/ 1854689 w 2099582"/>
              <a:gd name="connsiteY60" fmla="*/ 887103 h 1247775"/>
              <a:gd name="connsiteX61" fmla="*/ 1800225 w 2099582"/>
              <a:gd name="connsiteY61" fmla="*/ 849086 h 1247775"/>
              <a:gd name="connsiteX62" fmla="*/ 1792514 w 2099582"/>
              <a:gd name="connsiteY62" fmla="*/ 849539 h 1247775"/>
              <a:gd name="connsiteX63" fmla="*/ 1746250 w 2099582"/>
              <a:gd name="connsiteY63" fmla="*/ 842735 h 1247775"/>
              <a:gd name="connsiteX64" fmla="*/ 1720432 w 2099582"/>
              <a:gd name="connsiteY64" fmla="*/ 810903 h 1247775"/>
              <a:gd name="connsiteX65" fmla="*/ 1647825 w 2099582"/>
              <a:gd name="connsiteY65" fmla="*/ 809625 h 1247775"/>
              <a:gd name="connsiteX66" fmla="*/ 1668689 w 2099582"/>
              <a:gd name="connsiteY66" fmla="*/ 756557 h 1247775"/>
              <a:gd name="connsiteX67" fmla="*/ 1633765 w 2099582"/>
              <a:gd name="connsiteY67" fmla="*/ 863146 h 1247775"/>
              <a:gd name="connsiteX68" fmla="*/ 1640604 w 2099582"/>
              <a:gd name="connsiteY68" fmla="*/ 937903 h 1247775"/>
              <a:gd name="connsiteX69" fmla="*/ 1631496 w 2099582"/>
              <a:gd name="connsiteY69" fmla="*/ 979715 h 1247775"/>
              <a:gd name="connsiteX70" fmla="*/ 1619250 w 2099582"/>
              <a:gd name="connsiteY70" fmla="*/ 1000125 h 1247775"/>
              <a:gd name="connsiteX71" fmla="*/ 1633764 w 2099582"/>
              <a:gd name="connsiteY71" fmla="*/ 1076325 h 1247775"/>
              <a:gd name="connsiteX72" fmla="*/ 1636975 w 2099582"/>
              <a:gd name="connsiteY72" fmla="*/ 1024989 h 1247775"/>
              <a:gd name="connsiteX73" fmla="*/ 1638300 w 2099582"/>
              <a:gd name="connsiteY73" fmla="*/ 1104900 h 1247775"/>
              <a:gd name="connsiteX74" fmla="*/ 1640568 w 2099582"/>
              <a:gd name="connsiteY74" fmla="*/ 1159781 h 1247775"/>
              <a:gd name="connsiteX75" fmla="*/ 1658711 w 2099582"/>
              <a:gd name="connsiteY75" fmla="*/ 1218293 h 1247775"/>
              <a:gd name="connsiteX76" fmla="*/ 1666875 w 2099582"/>
              <a:gd name="connsiteY76" fmla="*/ 1247775 h 1247775"/>
              <a:gd name="connsiteX77" fmla="*/ 0 w 2099582"/>
              <a:gd name="connsiteY77" fmla="*/ 1247775 h 1247775"/>
              <a:gd name="connsiteX78" fmla="*/ 0 w 2099582"/>
              <a:gd name="connsiteY78" fmla="*/ 666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099582" h="1247775">
                <a:moveTo>
                  <a:pt x="0" y="66675"/>
                </a:moveTo>
                <a:lnTo>
                  <a:pt x="0" y="66675"/>
                </a:lnTo>
                <a:lnTo>
                  <a:pt x="152400" y="57150"/>
                </a:lnTo>
                <a:lnTo>
                  <a:pt x="257175" y="47625"/>
                </a:lnTo>
                <a:lnTo>
                  <a:pt x="352425" y="28575"/>
                </a:lnTo>
                <a:lnTo>
                  <a:pt x="447675" y="19050"/>
                </a:lnTo>
                <a:lnTo>
                  <a:pt x="514350" y="19050"/>
                </a:lnTo>
                <a:lnTo>
                  <a:pt x="561975" y="19050"/>
                </a:lnTo>
                <a:lnTo>
                  <a:pt x="638175" y="19050"/>
                </a:lnTo>
                <a:lnTo>
                  <a:pt x="609600" y="95250"/>
                </a:lnTo>
                <a:lnTo>
                  <a:pt x="600075" y="152400"/>
                </a:lnTo>
                <a:lnTo>
                  <a:pt x="600075" y="219075"/>
                </a:lnTo>
                <a:lnTo>
                  <a:pt x="600075" y="314325"/>
                </a:lnTo>
                <a:lnTo>
                  <a:pt x="619125" y="361950"/>
                </a:lnTo>
                <a:lnTo>
                  <a:pt x="657225" y="409575"/>
                </a:lnTo>
                <a:lnTo>
                  <a:pt x="657225" y="409575"/>
                </a:lnTo>
                <a:lnTo>
                  <a:pt x="752475" y="466725"/>
                </a:lnTo>
                <a:lnTo>
                  <a:pt x="819150" y="485775"/>
                </a:lnTo>
                <a:lnTo>
                  <a:pt x="885825" y="485775"/>
                </a:lnTo>
                <a:lnTo>
                  <a:pt x="990600" y="438150"/>
                </a:lnTo>
                <a:lnTo>
                  <a:pt x="1028700" y="409575"/>
                </a:lnTo>
                <a:lnTo>
                  <a:pt x="1085850" y="314325"/>
                </a:lnTo>
                <a:cubicBezTo>
                  <a:pt x="1095375" y="276225"/>
                  <a:pt x="1085850" y="247650"/>
                  <a:pt x="1095375" y="209550"/>
                </a:cubicBezTo>
                <a:lnTo>
                  <a:pt x="1085850" y="171450"/>
                </a:lnTo>
                <a:lnTo>
                  <a:pt x="1066800" y="76200"/>
                </a:lnTo>
                <a:lnTo>
                  <a:pt x="1019175" y="0"/>
                </a:lnTo>
                <a:lnTo>
                  <a:pt x="1076325" y="0"/>
                </a:lnTo>
                <a:lnTo>
                  <a:pt x="1143000" y="19050"/>
                </a:lnTo>
                <a:lnTo>
                  <a:pt x="1228725" y="28575"/>
                </a:lnTo>
                <a:lnTo>
                  <a:pt x="1295400" y="28575"/>
                </a:lnTo>
                <a:lnTo>
                  <a:pt x="1409700" y="47625"/>
                </a:lnTo>
                <a:lnTo>
                  <a:pt x="1457325" y="47625"/>
                </a:lnTo>
                <a:lnTo>
                  <a:pt x="1524000" y="38100"/>
                </a:lnTo>
                <a:lnTo>
                  <a:pt x="1581150" y="28575"/>
                </a:lnTo>
                <a:lnTo>
                  <a:pt x="1638300" y="19050"/>
                </a:lnTo>
                <a:lnTo>
                  <a:pt x="1666875" y="19050"/>
                </a:lnTo>
                <a:lnTo>
                  <a:pt x="1647825" y="85725"/>
                </a:lnTo>
                <a:lnTo>
                  <a:pt x="1647825" y="190500"/>
                </a:lnTo>
                <a:lnTo>
                  <a:pt x="1647825" y="266700"/>
                </a:lnTo>
                <a:lnTo>
                  <a:pt x="1647825" y="342900"/>
                </a:lnTo>
                <a:lnTo>
                  <a:pt x="1650546" y="409575"/>
                </a:lnTo>
                <a:cubicBezTo>
                  <a:pt x="1650861" y="413932"/>
                  <a:pt x="1658432" y="443690"/>
                  <a:pt x="1658747" y="448047"/>
                </a:cubicBezTo>
                <a:lnTo>
                  <a:pt x="1663700" y="487136"/>
                </a:lnTo>
                <a:lnTo>
                  <a:pt x="1695450" y="438150"/>
                </a:lnTo>
                <a:lnTo>
                  <a:pt x="1771650" y="381000"/>
                </a:lnTo>
                <a:cubicBezTo>
                  <a:pt x="1796911" y="380368"/>
                  <a:pt x="1796771" y="368850"/>
                  <a:pt x="1822032" y="368218"/>
                </a:cubicBezTo>
                <a:lnTo>
                  <a:pt x="1856015" y="366486"/>
                </a:lnTo>
                <a:cubicBezTo>
                  <a:pt x="1874088" y="367379"/>
                  <a:pt x="1855515" y="363696"/>
                  <a:pt x="1872832" y="364589"/>
                </a:cubicBezTo>
                <a:cubicBezTo>
                  <a:pt x="1890149" y="365482"/>
                  <a:pt x="1953500" y="385515"/>
                  <a:pt x="1970805" y="386360"/>
                </a:cubicBezTo>
                <a:lnTo>
                  <a:pt x="1983921" y="391432"/>
                </a:lnTo>
                <a:cubicBezTo>
                  <a:pt x="1986806" y="396999"/>
                  <a:pt x="2015091" y="424337"/>
                  <a:pt x="2017976" y="429904"/>
                </a:cubicBezTo>
                <a:lnTo>
                  <a:pt x="2046060" y="449943"/>
                </a:lnTo>
                <a:lnTo>
                  <a:pt x="2076904" y="504825"/>
                </a:lnTo>
                <a:lnTo>
                  <a:pt x="2099582" y="603704"/>
                </a:lnTo>
                <a:lnTo>
                  <a:pt x="2066925" y="714375"/>
                </a:lnTo>
                <a:lnTo>
                  <a:pt x="2046514" y="735239"/>
                </a:lnTo>
                <a:cubicBezTo>
                  <a:pt x="2034582" y="754413"/>
                  <a:pt x="2008136" y="798986"/>
                  <a:pt x="1996204" y="818160"/>
                </a:cubicBezTo>
                <a:lnTo>
                  <a:pt x="2009775" y="805543"/>
                </a:lnTo>
                <a:lnTo>
                  <a:pt x="1946729" y="835025"/>
                </a:lnTo>
                <a:lnTo>
                  <a:pt x="1902732" y="869950"/>
                </a:lnTo>
                <a:cubicBezTo>
                  <a:pt x="1874623" y="884134"/>
                  <a:pt x="1882798" y="872919"/>
                  <a:pt x="1854689" y="887103"/>
                </a:cubicBezTo>
                <a:lnTo>
                  <a:pt x="1800225" y="849086"/>
                </a:lnTo>
                <a:lnTo>
                  <a:pt x="1792514" y="849539"/>
                </a:lnTo>
                <a:lnTo>
                  <a:pt x="1746250" y="842735"/>
                </a:lnTo>
                <a:cubicBezTo>
                  <a:pt x="1743692" y="836962"/>
                  <a:pt x="1722990" y="816676"/>
                  <a:pt x="1720432" y="810903"/>
                </a:cubicBezTo>
                <a:lnTo>
                  <a:pt x="1647825" y="809625"/>
                </a:lnTo>
                <a:lnTo>
                  <a:pt x="1668689" y="756557"/>
                </a:lnTo>
                <a:cubicBezTo>
                  <a:pt x="1665514" y="778782"/>
                  <a:pt x="1638446" y="832922"/>
                  <a:pt x="1633765" y="863146"/>
                </a:cubicBezTo>
                <a:cubicBezTo>
                  <a:pt x="1629084" y="893370"/>
                  <a:pt x="1640378" y="925127"/>
                  <a:pt x="1640604" y="937903"/>
                </a:cubicBezTo>
                <a:cubicBezTo>
                  <a:pt x="1640831" y="950679"/>
                  <a:pt x="1607840" y="989906"/>
                  <a:pt x="1631496" y="979715"/>
                </a:cubicBezTo>
                <a:lnTo>
                  <a:pt x="1619250" y="1000125"/>
                </a:lnTo>
                <a:lnTo>
                  <a:pt x="1633764" y="1076325"/>
                </a:lnTo>
                <a:cubicBezTo>
                  <a:pt x="1636044" y="1080984"/>
                  <a:pt x="1634695" y="1020330"/>
                  <a:pt x="1636975" y="1024989"/>
                </a:cubicBezTo>
                <a:cubicBezTo>
                  <a:pt x="1637417" y="1051626"/>
                  <a:pt x="1637858" y="1078263"/>
                  <a:pt x="1638300" y="1104900"/>
                </a:cubicBezTo>
                <a:lnTo>
                  <a:pt x="1640568" y="1159781"/>
                </a:lnTo>
                <a:lnTo>
                  <a:pt x="1658711" y="1218293"/>
                </a:lnTo>
                <a:lnTo>
                  <a:pt x="1666875" y="1247775"/>
                </a:lnTo>
                <a:lnTo>
                  <a:pt x="0" y="1247775"/>
                </a:lnTo>
                <a:lnTo>
                  <a:pt x="0" y="6667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784634" y="875508"/>
            <a:ext cx="2136407" cy="1609725"/>
          </a:xfrm>
          <a:custGeom>
            <a:avLst/>
            <a:gdLst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71475 w 2124075"/>
              <a:gd name="connsiteY12" fmla="*/ 447675 h 1609725"/>
              <a:gd name="connsiteX13" fmla="*/ 428625 w 2124075"/>
              <a:gd name="connsiteY13" fmla="*/ 466725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66775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28625 w 2124075"/>
              <a:gd name="connsiteY13" fmla="*/ 466725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66775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66775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382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76200 w 2124075"/>
              <a:gd name="connsiteY22" fmla="*/ 8382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47625 w 2124075"/>
              <a:gd name="connsiteY22" fmla="*/ 8001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47625 w 2124075"/>
              <a:gd name="connsiteY22" fmla="*/ 8001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38150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28575 w 2124075"/>
              <a:gd name="connsiteY24" fmla="*/ 838200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38300 w 2124075"/>
              <a:gd name="connsiteY84" fmla="*/ 438150 h 1609725"/>
              <a:gd name="connsiteX85" fmla="*/ 1638300 w 2124075"/>
              <a:gd name="connsiteY85" fmla="*/ 371475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7625 w 2124075"/>
              <a:gd name="connsiteY92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28575 w 2124075"/>
              <a:gd name="connsiteY24" fmla="*/ 838200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38300 w 2124075"/>
              <a:gd name="connsiteY84" fmla="*/ 438150 h 1609725"/>
              <a:gd name="connsiteX85" fmla="*/ 1638300 w 2124075"/>
              <a:gd name="connsiteY85" fmla="*/ 371475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7625 w 2124075"/>
              <a:gd name="connsiteY92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38300 w 2124075"/>
              <a:gd name="connsiteY84" fmla="*/ 438150 h 1609725"/>
              <a:gd name="connsiteX85" fmla="*/ 1638300 w 2124075"/>
              <a:gd name="connsiteY85" fmla="*/ 371475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7625 w 2124075"/>
              <a:gd name="connsiteY92" fmla="*/ 19050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38300 w 2124075"/>
              <a:gd name="connsiteY84" fmla="*/ 438150 h 1609725"/>
              <a:gd name="connsiteX85" fmla="*/ 1638300 w 2124075"/>
              <a:gd name="connsiteY85" fmla="*/ 371475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3996 w 2124075"/>
              <a:gd name="connsiteY92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38300 w 2124075"/>
              <a:gd name="connsiteY84" fmla="*/ 438150 h 1609725"/>
              <a:gd name="connsiteX85" fmla="*/ 1674586 w 2124075"/>
              <a:gd name="connsiteY85" fmla="*/ 375104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3996 w 2124075"/>
              <a:gd name="connsiteY92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74586 w 2124075"/>
              <a:gd name="connsiteY85" fmla="*/ 375104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3996 w 2124075"/>
              <a:gd name="connsiteY92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76400 w 2124075"/>
              <a:gd name="connsiteY86" fmla="*/ 238125 h 1609725"/>
              <a:gd name="connsiteX87" fmla="*/ 1676400 w 2124075"/>
              <a:gd name="connsiteY87" fmla="*/ 180975 h 1609725"/>
              <a:gd name="connsiteX88" fmla="*/ 1685925 w 2124075"/>
              <a:gd name="connsiteY88" fmla="*/ 123825 h 1609725"/>
              <a:gd name="connsiteX89" fmla="*/ 1695450 w 2124075"/>
              <a:gd name="connsiteY89" fmla="*/ 47625 h 1609725"/>
              <a:gd name="connsiteX90" fmla="*/ 1704975 w 2124075"/>
              <a:gd name="connsiteY90" fmla="*/ 9525 h 1609725"/>
              <a:gd name="connsiteX91" fmla="*/ 1704975 w 2124075"/>
              <a:gd name="connsiteY91" fmla="*/ 0 h 1609725"/>
              <a:gd name="connsiteX92" fmla="*/ 43996 w 2124075"/>
              <a:gd name="connsiteY92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56776 w 2124075"/>
              <a:gd name="connsiteY86" fmla="*/ 238463 h 1609725"/>
              <a:gd name="connsiteX87" fmla="*/ 1676400 w 2124075"/>
              <a:gd name="connsiteY87" fmla="*/ 238125 h 1609725"/>
              <a:gd name="connsiteX88" fmla="*/ 1676400 w 2124075"/>
              <a:gd name="connsiteY88" fmla="*/ 180975 h 1609725"/>
              <a:gd name="connsiteX89" fmla="*/ 1685925 w 2124075"/>
              <a:gd name="connsiteY89" fmla="*/ 123825 h 1609725"/>
              <a:gd name="connsiteX90" fmla="*/ 1695450 w 2124075"/>
              <a:gd name="connsiteY90" fmla="*/ 47625 h 1609725"/>
              <a:gd name="connsiteX91" fmla="*/ 1704975 w 2124075"/>
              <a:gd name="connsiteY91" fmla="*/ 9525 h 1609725"/>
              <a:gd name="connsiteX92" fmla="*/ 1704975 w 2124075"/>
              <a:gd name="connsiteY92" fmla="*/ 0 h 1609725"/>
              <a:gd name="connsiteX93" fmla="*/ 43996 w 2124075"/>
              <a:gd name="connsiteY93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56776 w 2124075"/>
              <a:gd name="connsiteY86" fmla="*/ 238463 h 1609725"/>
              <a:gd name="connsiteX87" fmla="*/ 1676400 w 2124075"/>
              <a:gd name="connsiteY87" fmla="*/ 238125 h 1609725"/>
              <a:gd name="connsiteX88" fmla="*/ 1676400 w 2124075"/>
              <a:gd name="connsiteY88" fmla="*/ 180975 h 1609725"/>
              <a:gd name="connsiteX89" fmla="*/ 1685925 w 2124075"/>
              <a:gd name="connsiteY89" fmla="*/ 123825 h 1609725"/>
              <a:gd name="connsiteX90" fmla="*/ 1695450 w 2124075"/>
              <a:gd name="connsiteY90" fmla="*/ 47625 h 1609725"/>
              <a:gd name="connsiteX91" fmla="*/ 1704975 w 2124075"/>
              <a:gd name="connsiteY91" fmla="*/ 9525 h 1609725"/>
              <a:gd name="connsiteX92" fmla="*/ 1704975 w 2124075"/>
              <a:gd name="connsiteY92" fmla="*/ 0 h 1609725"/>
              <a:gd name="connsiteX93" fmla="*/ 43996 w 2124075"/>
              <a:gd name="connsiteY93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56776 w 2124075"/>
              <a:gd name="connsiteY86" fmla="*/ 260234 h 1609725"/>
              <a:gd name="connsiteX87" fmla="*/ 1676400 w 2124075"/>
              <a:gd name="connsiteY87" fmla="*/ 238125 h 1609725"/>
              <a:gd name="connsiteX88" fmla="*/ 1676400 w 2124075"/>
              <a:gd name="connsiteY88" fmla="*/ 180975 h 1609725"/>
              <a:gd name="connsiteX89" fmla="*/ 1685925 w 2124075"/>
              <a:gd name="connsiteY89" fmla="*/ 123825 h 1609725"/>
              <a:gd name="connsiteX90" fmla="*/ 1695450 w 2124075"/>
              <a:gd name="connsiteY90" fmla="*/ 47625 h 1609725"/>
              <a:gd name="connsiteX91" fmla="*/ 1704975 w 2124075"/>
              <a:gd name="connsiteY91" fmla="*/ 9525 h 1609725"/>
              <a:gd name="connsiteX92" fmla="*/ 1704975 w 2124075"/>
              <a:gd name="connsiteY92" fmla="*/ 0 h 1609725"/>
              <a:gd name="connsiteX93" fmla="*/ 43996 w 2124075"/>
              <a:gd name="connsiteY93" fmla="*/ 4536 h 1609725"/>
              <a:gd name="connsiteX0" fmla="*/ 43996 w 2124075"/>
              <a:gd name="connsiteY0" fmla="*/ 4536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56776 w 2124075"/>
              <a:gd name="connsiteY86" fmla="*/ 260234 h 1609725"/>
              <a:gd name="connsiteX87" fmla="*/ 1661885 w 2124075"/>
              <a:gd name="connsiteY87" fmla="*/ 219982 h 1609725"/>
              <a:gd name="connsiteX88" fmla="*/ 1676400 w 2124075"/>
              <a:gd name="connsiteY88" fmla="*/ 180975 h 1609725"/>
              <a:gd name="connsiteX89" fmla="*/ 1685925 w 2124075"/>
              <a:gd name="connsiteY89" fmla="*/ 123825 h 1609725"/>
              <a:gd name="connsiteX90" fmla="*/ 1695450 w 2124075"/>
              <a:gd name="connsiteY90" fmla="*/ 47625 h 1609725"/>
              <a:gd name="connsiteX91" fmla="*/ 1704975 w 2124075"/>
              <a:gd name="connsiteY91" fmla="*/ 9525 h 1609725"/>
              <a:gd name="connsiteX92" fmla="*/ 1704975 w 2124075"/>
              <a:gd name="connsiteY92" fmla="*/ 0 h 1609725"/>
              <a:gd name="connsiteX93" fmla="*/ 43996 w 2124075"/>
              <a:gd name="connsiteY93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56776 w 2124075"/>
              <a:gd name="connsiteY86" fmla="*/ 260234 h 1609725"/>
              <a:gd name="connsiteX87" fmla="*/ 1661885 w 2124075"/>
              <a:gd name="connsiteY87" fmla="*/ 219982 h 1609725"/>
              <a:gd name="connsiteX88" fmla="*/ 1676400 w 2124075"/>
              <a:gd name="connsiteY88" fmla="*/ 180975 h 1609725"/>
              <a:gd name="connsiteX89" fmla="*/ 1685925 w 2124075"/>
              <a:gd name="connsiteY89" fmla="*/ 123825 h 1609725"/>
              <a:gd name="connsiteX90" fmla="*/ 1695450 w 2124075"/>
              <a:gd name="connsiteY90" fmla="*/ 47625 h 1609725"/>
              <a:gd name="connsiteX91" fmla="*/ 1704975 w 2124075"/>
              <a:gd name="connsiteY91" fmla="*/ 9525 h 1609725"/>
              <a:gd name="connsiteX92" fmla="*/ 1704975 w 2124075"/>
              <a:gd name="connsiteY92" fmla="*/ 0 h 1609725"/>
              <a:gd name="connsiteX93" fmla="*/ 43996 w 2124075"/>
              <a:gd name="connsiteY93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24058 w 2124075"/>
              <a:gd name="connsiteY2" fmla="*/ 161827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24347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376817 w 2124075"/>
              <a:gd name="connsiteY13" fmla="*/ 431265 h 1609725"/>
              <a:gd name="connsiteX14" fmla="*/ 419100 w 2124075"/>
              <a:gd name="connsiteY14" fmla="*/ 458652 h 1609725"/>
              <a:gd name="connsiteX15" fmla="*/ 476250 w 2124075"/>
              <a:gd name="connsiteY15" fmla="*/ 533400 h 1609725"/>
              <a:gd name="connsiteX16" fmla="*/ 476250 w 2124075"/>
              <a:gd name="connsiteY16" fmla="*/ 628650 h 1609725"/>
              <a:gd name="connsiteX17" fmla="*/ 438150 w 2124075"/>
              <a:gd name="connsiteY17" fmla="*/ 704850 h 1609725"/>
              <a:gd name="connsiteX18" fmla="*/ 390525 w 2124075"/>
              <a:gd name="connsiteY18" fmla="*/ 771525 h 1609725"/>
              <a:gd name="connsiteX19" fmla="*/ 390525 w 2124075"/>
              <a:gd name="connsiteY19" fmla="*/ 771525 h 1609725"/>
              <a:gd name="connsiteX20" fmla="*/ 304800 w 2124075"/>
              <a:gd name="connsiteY20" fmla="*/ 847725 h 1609725"/>
              <a:gd name="connsiteX21" fmla="*/ 247650 w 2124075"/>
              <a:gd name="connsiteY21" fmla="*/ 866775 h 1609725"/>
              <a:gd name="connsiteX22" fmla="*/ 171450 w 2124075"/>
              <a:gd name="connsiteY22" fmla="*/ 838200 h 1609725"/>
              <a:gd name="connsiteX23" fmla="*/ 47625 w 2124075"/>
              <a:gd name="connsiteY23" fmla="*/ 800100 h 1609725"/>
              <a:gd name="connsiteX24" fmla="*/ 3972 w 2124075"/>
              <a:gd name="connsiteY24" fmla="*/ 797196 h 1609725"/>
              <a:gd name="connsiteX25" fmla="*/ 9525 w 2124075"/>
              <a:gd name="connsiteY25" fmla="*/ 819150 h 1609725"/>
              <a:gd name="connsiteX26" fmla="*/ 9525 w 2124075"/>
              <a:gd name="connsiteY26" fmla="*/ 885825 h 1609725"/>
              <a:gd name="connsiteX27" fmla="*/ 0 w 2124075"/>
              <a:gd name="connsiteY27" fmla="*/ 933450 h 1609725"/>
              <a:gd name="connsiteX28" fmla="*/ 19050 w 2124075"/>
              <a:gd name="connsiteY28" fmla="*/ 1047750 h 1609725"/>
              <a:gd name="connsiteX29" fmla="*/ 38100 w 2124075"/>
              <a:gd name="connsiteY29" fmla="*/ 1133475 h 1609725"/>
              <a:gd name="connsiteX30" fmla="*/ 57150 w 2124075"/>
              <a:gd name="connsiteY30" fmla="*/ 1190625 h 1609725"/>
              <a:gd name="connsiteX31" fmla="*/ 66675 w 2124075"/>
              <a:gd name="connsiteY31" fmla="*/ 1228725 h 1609725"/>
              <a:gd name="connsiteX32" fmla="*/ 171450 w 2124075"/>
              <a:gd name="connsiteY32" fmla="*/ 1219200 h 1609725"/>
              <a:gd name="connsiteX33" fmla="*/ 333375 w 2124075"/>
              <a:gd name="connsiteY33" fmla="*/ 1200150 h 1609725"/>
              <a:gd name="connsiteX34" fmla="*/ 457200 w 2124075"/>
              <a:gd name="connsiteY34" fmla="*/ 1190625 h 1609725"/>
              <a:gd name="connsiteX35" fmla="*/ 533400 w 2124075"/>
              <a:gd name="connsiteY35" fmla="*/ 1190625 h 1609725"/>
              <a:gd name="connsiteX36" fmla="*/ 609600 w 2124075"/>
              <a:gd name="connsiteY36" fmla="*/ 1190625 h 1609725"/>
              <a:gd name="connsiteX37" fmla="*/ 638175 w 2124075"/>
              <a:gd name="connsiteY37" fmla="*/ 1190625 h 1609725"/>
              <a:gd name="connsiteX38" fmla="*/ 695325 w 2124075"/>
              <a:gd name="connsiteY38" fmla="*/ 1190625 h 1609725"/>
              <a:gd name="connsiteX39" fmla="*/ 609600 w 2124075"/>
              <a:gd name="connsiteY39" fmla="*/ 1257300 h 1609725"/>
              <a:gd name="connsiteX40" fmla="*/ 609600 w 2124075"/>
              <a:gd name="connsiteY40" fmla="*/ 1323975 h 1609725"/>
              <a:gd name="connsiteX41" fmla="*/ 609600 w 2124075"/>
              <a:gd name="connsiteY41" fmla="*/ 1390650 h 1609725"/>
              <a:gd name="connsiteX42" fmla="*/ 609600 w 2124075"/>
              <a:gd name="connsiteY42" fmla="*/ 1390650 h 1609725"/>
              <a:gd name="connsiteX43" fmla="*/ 657225 w 2124075"/>
              <a:gd name="connsiteY43" fmla="*/ 1495425 h 1609725"/>
              <a:gd name="connsiteX44" fmla="*/ 704850 w 2124075"/>
              <a:gd name="connsiteY44" fmla="*/ 1552575 h 1609725"/>
              <a:gd name="connsiteX45" fmla="*/ 704850 w 2124075"/>
              <a:gd name="connsiteY45" fmla="*/ 1552575 h 1609725"/>
              <a:gd name="connsiteX46" fmla="*/ 800100 w 2124075"/>
              <a:gd name="connsiteY46" fmla="*/ 1590675 h 1609725"/>
              <a:gd name="connsiteX47" fmla="*/ 857250 w 2124075"/>
              <a:gd name="connsiteY47" fmla="*/ 1609725 h 1609725"/>
              <a:gd name="connsiteX48" fmla="*/ 990600 w 2124075"/>
              <a:gd name="connsiteY48" fmla="*/ 1590675 h 1609725"/>
              <a:gd name="connsiteX49" fmla="*/ 1085850 w 2124075"/>
              <a:gd name="connsiteY49" fmla="*/ 1514475 h 1609725"/>
              <a:gd name="connsiteX50" fmla="*/ 1114425 w 2124075"/>
              <a:gd name="connsiteY50" fmla="*/ 1438275 h 1609725"/>
              <a:gd name="connsiteX51" fmla="*/ 1123950 w 2124075"/>
              <a:gd name="connsiteY51" fmla="*/ 1343025 h 1609725"/>
              <a:gd name="connsiteX52" fmla="*/ 1123950 w 2124075"/>
              <a:gd name="connsiteY52" fmla="*/ 1314450 h 1609725"/>
              <a:gd name="connsiteX53" fmla="*/ 1123950 w 2124075"/>
              <a:gd name="connsiteY53" fmla="*/ 1257300 h 1609725"/>
              <a:gd name="connsiteX54" fmla="*/ 1085850 w 2124075"/>
              <a:gd name="connsiteY54" fmla="*/ 1190625 h 1609725"/>
              <a:gd name="connsiteX55" fmla="*/ 1076325 w 2124075"/>
              <a:gd name="connsiteY55" fmla="*/ 1171575 h 1609725"/>
              <a:gd name="connsiteX56" fmla="*/ 1181100 w 2124075"/>
              <a:gd name="connsiteY56" fmla="*/ 1171575 h 1609725"/>
              <a:gd name="connsiteX57" fmla="*/ 1314450 w 2124075"/>
              <a:gd name="connsiteY57" fmla="*/ 1181100 h 1609725"/>
              <a:gd name="connsiteX58" fmla="*/ 1438275 w 2124075"/>
              <a:gd name="connsiteY58" fmla="*/ 1190625 h 1609725"/>
              <a:gd name="connsiteX59" fmla="*/ 1514475 w 2124075"/>
              <a:gd name="connsiteY59" fmla="*/ 1190625 h 1609725"/>
              <a:gd name="connsiteX60" fmla="*/ 1590675 w 2124075"/>
              <a:gd name="connsiteY60" fmla="*/ 1190625 h 1609725"/>
              <a:gd name="connsiteX61" fmla="*/ 1628775 w 2124075"/>
              <a:gd name="connsiteY61" fmla="*/ 1190625 h 1609725"/>
              <a:gd name="connsiteX62" fmla="*/ 1676400 w 2124075"/>
              <a:gd name="connsiteY62" fmla="*/ 1181100 h 1609725"/>
              <a:gd name="connsiteX63" fmla="*/ 1695450 w 2124075"/>
              <a:gd name="connsiteY63" fmla="*/ 1181100 h 1609725"/>
              <a:gd name="connsiteX64" fmla="*/ 1704975 w 2124075"/>
              <a:gd name="connsiteY64" fmla="*/ 1104900 h 1609725"/>
              <a:gd name="connsiteX65" fmla="*/ 1704975 w 2124075"/>
              <a:gd name="connsiteY65" fmla="*/ 1028700 h 1609725"/>
              <a:gd name="connsiteX66" fmla="*/ 1704975 w 2124075"/>
              <a:gd name="connsiteY66" fmla="*/ 952500 h 1609725"/>
              <a:gd name="connsiteX67" fmla="*/ 1704975 w 2124075"/>
              <a:gd name="connsiteY67" fmla="*/ 914400 h 1609725"/>
              <a:gd name="connsiteX68" fmla="*/ 1695450 w 2124075"/>
              <a:gd name="connsiteY68" fmla="*/ 885825 h 1609725"/>
              <a:gd name="connsiteX69" fmla="*/ 1685925 w 2124075"/>
              <a:gd name="connsiteY69" fmla="*/ 800100 h 1609725"/>
              <a:gd name="connsiteX70" fmla="*/ 1685925 w 2124075"/>
              <a:gd name="connsiteY70" fmla="*/ 771525 h 1609725"/>
              <a:gd name="connsiteX71" fmla="*/ 1733550 w 2124075"/>
              <a:gd name="connsiteY71" fmla="*/ 828675 h 1609725"/>
              <a:gd name="connsiteX72" fmla="*/ 1733550 w 2124075"/>
              <a:gd name="connsiteY72" fmla="*/ 828675 h 1609725"/>
              <a:gd name="connsiteX73" fmla="*/ 1885950 w 2124075"/>
              <a:gd name="connsiteY73" fmla="*/ 876300 h 1609725"/>
              <a:gd name="connsiteX74" fmla="*/ 1962150 w 2124075"/>
              <a:gd name="connsiteY74" fmla="*/ 866775 h 1609725"/>
              <a:gd name="connsiteX75" fmla="*/ 2057400 w 2124075"/>
              <a:gd name="connsiteY75" fmla="*/ 809625 h 1609725"/>
              <a:gd name="connsiteX76" fmla="*/ 2095500 w 2124075"/>
              <a:gd name="connsiteY76" fmla="*/ 752475 h 1609725"/>
              <a:gd name="connsiteX77" fmla="*/ 2124075 w 2124075"/>
              <a:gd name="connsiteY77" fmla="*/ 657225 h 1609725"/>
              <a:gd name="connsiteX78" fmla="*/ 2124075 w 2124075"/>
              <a:gd name="connsiteY78" fmla="*/ 523875 h 1609725"/>
              <a:gd name="connsiteX79" fmla="*/ 2057400 w 2124075"/>
              <a:gd name="connsiteY79" fmla="*/ 447675 h 1609725"/>
              <a:gd name="connsiteX80" fmla="*/ 1981200 w 2124075"/>
              <a:gd name="connsiteY80" fmla="*/ 409575 h 1609725"/>
              <a:gd name="connsiteX81" fmla="*/ 1905000 w 2124075"/>
              <a:gd name="connsiteY81" fmla="*/ 371475 h 1609725"/>
              <a:gd name="connsiteX82" fmla="*/ 1800225 w 2124075"/>
              <a:gd name="connsiteY82" fmla="*/ 352425 h 1609725"/>
              <a:gd name="connsiteX83" fmla="*/ 1714500 w 2124075"/>
              <a:gd name="connsiteY83" fmla="*/ 400050 h 1609725"/>
              <a:gd name="connsiteX84" fmla="*/ 1656442 w 2124075"/>
              <a:gd name="connsiteY84" fmla="*/ 445407 h 1609725"/>
              <a:gd name="connsiteX85" fmla="*/ 1641929 w 2124075"/>
              <a:gd name="connsiteY85" fmla="*/ 364218 h 1609725"/>
              <a:gd name="connsiteX86" fmla="*/ 1656776 w 2124075"/>
              <a:gd name="connsiteY86" fmla="*/ 260234 h 1609725"/>
              <a:gd name="connsiteX87" fmla="*/ 1661885 w 2124075"/>
              <a:gd name="connsiteY87" fmla="*/ 219982 h 1609725"/>
              <a:gd name="connsiteX88" fmla="*/ 1676400 w 2124075"/>
              <a:gd name="connsiteY88" fmla="*/ 180975 h 1609725"/>
              <a:gd name="connsiteX89" fmla="*/ 1685925 w 2124075"/>
              <a:gd name="connsiteY89" fmla="*/ 123825 h 1609725"/>
              <a:gd name="connsiteX90" fmla="*/ 1695450 w 2124075"/>
              <a:gd name="connsiteY90" fmla="*/ 47625 h 1609725"/>
              <a:gd name="connsiteX91" fmla="*/ 1704975 w 2124075"/>
              <a:gd name="connsiteY91" fmla="*/ 9525 h 1609725"/>
              <a:gd name="connsiteX92" fmla="*/ 1704975 w 2124075"/>
              <a:gd name="connsiteY92" fmla="*/ 0 h 1609725"/>
              <a:gd name="connsiteX93" fmla="*/ 43996 w 2124075"/>
              <a:gd name="connsiteY93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24058 w 2124075"/>
              <a:gd name="connsiteY2" fmla="*/ 161827 h 1609725"/>
              <a:gd name="connsiteX3" fmla="*/ 28575 w 2124075"/>
              <a:gd name="connsiteY3" fmla="*/ 200025 h 1609725"/>
              <a:gd name="connsiteX4" fmla="*/ 11462 w 2124075"/>
              <a:gd name="connsiteY4" fmla="*/ 227428 h 1609725"/>
              <a:gd name="connsiteX5" fmla="*/ 19050 w 2124075"/>
              <a:gd name="connsiteY5" fmla="*/ 276225 h 1609725"/>
              <a:gd name="connsiteX6" fmla="*/ 19050 w 2124075"/>
              <a:gd name="connsiteY6" fmla="*/ 333375 h 1609725"/>
              <a:gd name="connsiteX7" fmla="*/ 28575 w 2124075"/>
              <a:gd name="connsiteY7" fmla="*/ 390525 h 1609725"/>
              <a:gd name="connsiteX8" fmla="*/ 24347 w 2124075"/>
              <a:gd name="connsiteY8" fmla="*/ 457200 h 1609725"/>
              <a:gd name="connsiteX9" fmla="*/ 123825 w 2124075"/>
              <a:gd name="connsiteY9" fmla="*/ 409575 h 1609725"/>
              <a:gd name="connsiteX10" fmla="*/ 180975 w 2124075"/>
              <a:gd name="connsiteY10" fmla="*/ 390525 h 1609725"/>
              <a:gd name="connsiteX11" fmla="*/ 276225 w 2124075"/>
              <a:gd name="connsiteY11" fmla="*/ 390525 h 1609725"/>
              <a:gd name="connsiteX12" fmla="*/ 314325 w 2124075"/>
              <a:gd name="connsiteY12" fmla="*/ 400050 h 1609725"/>
              <a:gd name="connsiteX13" fmla="*/ 342900 w 2124075"/>
              <a:gd name="connsiteY13" fmla="*/ 419100 h 1609725"/>
              <a:gd name="connsiteX14" fmla="*/ 376817 w 2124075"/>
              <a:gd name="connsiteY14" fmla="*/ 431265 h 1609725"/>
              <a:gd name="connsiteX15" fmla="*/ 419100 w 2124075"/>
              <a:gd name="connsiteY15" fmla="*/ 458652 h 1609725"/>
              <a:gd name="connsiteX16" fmla="*/ 476250 w 2124075"/>
              <a:gd name="connsiteY16" fmla="*/ 533400 h 1609725"/>
              <a:gd name="connsiteX17" fmla="*/ 476250 w 2124075"/>
              <a:gd name="connsiteY17" fmla="*/ 628650 h 1609725"/>
              <a:gd name="connsiteX18" fmla="*/ 438150 w 2124075"/>
              <a:gd name="connsiteY18" fmla="*/ 704850 h 1609725"/>
              <a:gd name="connsiteX19" fmla="*/ 390525 w 2124075"/>
              <a:gd name="connsiteY19" fmla="*/ 771525 h 1609725"/>
              <a:gd name="connsiteX20" fmla="*/ 390525 w 2124075"/>
              <a:gd name="connsiteY20" fmla="*/ 771525 h 1609725"/>
              <a:gd name="connsiteX21" fmla="*/ 304800 w 2124075"/>
              <a:gd name="connsiteY21" fmla="*/ 847725 h 1609725"/>
              <a:gd name="connsiteX22" fmla="*/ 247650 w 2124075"/>
              <a:gd name="connsiteY22" fmla="*/ 866775 h 1609725"/>
              <a:gd name="connsiteX23" fmla="*/ 171450 w 2124075"/>
              <a:gd name="connsiteY23" fmla="*/ 838200 h 1609725"/>
              <a:gd name="connsiteX24" fmla="*/ 47625 w 2124075"/>
              <a:gd name="connsiteY24" fmla="*/ 800100 h 1609725"/>
              <a:gd name="connsiteX25" fmla="*/ 3972 w 2124075"/>
              <a:gd name="connsiteY25" fmla="*/ 797196 h 1609725"/>
              <a:gd name="connsiteX26" fmla="*/ 9525 w 2124075"/>
              <a:gd name="connsiteY26" fmla="*/ 819150 h 1609725"/>
              <a:gd name="connsiteX27" fmla="*/ 9525 w 2124075"/>
              <a:gd name="connsiteY27" fmla="*/ 885825 h 1609725"/>
              <a:gd name="connsiteX28" fmla="*/ 0 w 2124075"/>
              <a:gd name="connsiteY28" fmla="*/ 933450 h 1609725"/>
              <a:gd name="connsiteX29" fmla="*/ 19050 w 2124075"/>
              <a:gd name="connsiteY29" fmla="*/ 1047750 h 1609725"/>
              <a:gd name="connsiteX30" fmla="*/ 38100 w 2124075"/>
              <a:gd name="connsiteY30" fmla="*/ 1133475 h 1609725"/>
              <a:gd name="connsiteX31" fmla="*/ 57150 w 2124075"/>
              <a:gd name="connsiteY31" fmla="*/ 1190625 h 1609725"/>
              <a:gd name="connsiteX32" fmla="*/ 66675 w 2124075"/>
              <a:gd name="connsiteY32" fmla="*/ 1228725 h 1609725"/>
              <a:gd name="connsiteX33" fmla="*/ 171450 w 2124075"/>
              <a:gd name="connsiteY33" fmla="*/ 1219200 h 1609725"/>
              <a:gd name="connsiteX34" fmla="*/ 333375 w 2124075"/>
              <a:gd name="connsiteY34" fmla="*/ 1200150 h 1609725"/>
              <a:gd name="connsiteX35" fmla="*/ 457200 w 2124075"/>
              <a:gd name="connsiteY35" fmla="*/ 1190625 h 1609725"/>
              <a:gd name="connsiteX36" fmla="*/ 533400 w 2124075"/>
              <a:gd name="connsiteY36" fmla="*/ 1190625 h 1609725"/>
              <a:gd name="connsiteX37" fmla="*/ 609600 w 2124075"/>
              <a:gd name="connsiteY37" fmla="*/ 1190625 h 1609725"/>
              <a:gd name="connsiteX38" fmla="*/ 638175 w 2124075"/>
              <a:gd name="connsiteY38" fmla="*/ 1190625 h 1609725"/>
              <a:gd name="connsiteX39" fmla="*/ 695325 w 2124075"/>
              <a:gd name="connsiteY39" fmla="*/ 1190625 h 1609725"/>
              <a:gd name="connsiteX40" fmla="*/ 609600 w 2124075"/>
              <a:gd name="connsiteY40" fmla="*/ 1257300 h 1609725"/>
              <a:gd name="connsiteX41" fmla="*/ 609600 w 2124075"/>
              <a:gd name="connsiteY41" fmla="*/ 1323975 h 1609725"/>
              <a:gd name="connsiteX42" fmla="*/ 609600 w 2124075"/>
              <a:gd name="connsiteY42" fmla="*/ 1390650 h 1609725"/>
              <a:gd name="connsiteX43" fmla="*/ 609600 w 2124075"/>
              <a:gd name="connsiteY43" fmla="*/ 1390650 h 1609725"/>
              <a:gd name="connsiteX44" fmla="*/ 657225 w 2124075"/>
              <a:gd name="connsiteY44" fmla="*/ 1495425 h 1609725"/>
              <a:gd name="connsiteX45" fmla="*/ 704850 w 2124075"/>
              <a:gd name="connsiteY45" fmla="*/ 1552575 h 1609725"/>
              <a:gd name="connsiteX46" fmla="*/ 704850 w 2124075"/>
              <a:gd name="connsiteY46" fmla="*/ 1552575 h 1609725"/>
              <a:gd name="connsiteX47" fmla="*/ 800100 w 2124075"/>
              <a:gd name="connsiteY47" fmla="*/ 1590675 h 1609725"/>
              <a:gd name="connsiteX48" fmla="*/ 857250 w 2124075"/>
              <a:gd name="connsiteY48" fmla="*/ 1609725 h 1609725"/>
              <a:gd name="connsiteX49" fmla="*/ 990600 w 2124075"/>
              <a:gd name="connsiteY49" fmla="*/ 1590675 h 1609725"/>
              <a:gd name="connsiteX50" fmla="*/ 1085850 w 2124075"/>
              <a:gd name="connsiteY50" fmla="*/ 1514475 h 1609725"/>
              <a:gd name="connsiteX51" fmla="*/ 1114425 w 2124075"/>
              <a:gd name="connsiteY51" fmla="*/ 1438275 h 1609725"/>
              <a:gd name="connsiteX52" fmla="*/ 1123950 w 2124075"/>
              <a:gd name="connsiteY52" fmla="*/ 1343025 h 1609725"/>
              <a:gd name="connsiteX53" fmla="*/ 1123950 w 2124075"/>
              <a:gd name="connsiteY53" fmla="*/ 1314450 h 1609725"/>
              <a:gd name="connsiteX54" fmla="*/ 1123950 w 2124075"/>
              <a:gd name="connsiteY54" fmla="*/ 1257300 h 1609725"/>
              <a:gd name="connsiteX55" fmla="*/ 1085850 w 2124075"/>
              <a:gd name="connsiteY55" fmla="*/ 1190625 h 1609725"/>
              <a:gd name="connsiteX56" fmla="*/ 1076325 w 2124075"/>
              <a:gd name="connsiteY56" fmla="*/ 1171575 h 1609725"/>
              <a:gd name="connsiteX57" fmla="*/ 1181100 w 2124075"/>
              <a:gd name="connsiteY57" fmla="*/ 1171575 h 1609725"/>
              <a:gd name="connsiteX58" fmla="*/ 1314450 w 2124075"/>
              <a:gd name="connsiteY58" fmla="*/ 1181100 h 1609725"/>
              <a:gd name="connsiteX59" fmla="*/ 1438275 w 2124075"/>
              <a:gd name="connsiteY59" fmla="*/ 1190625 h 1609725"/>
              <a:gd name="connsiteX60" fmla="*/ 1514475 w 2124075"/>
              <a:gd name="connsiteY60" fmla="*/ 1190625 h 1609725"/>
              <a:gd name="connsiteX61" fmla="*/ 1590675 w 2124075"/>
              <a:gd name="connsiteY61" fmla="*/ 1190625 h 1609725"/>
              <a:gd name="connsiteX62" fmla="*/ 1628775 w 2124075"/>
              <a:gd name="connsiteY62" fmla="*/ 1190625 h 1609725"/>
              <a:gd name="connsiteX63" fmla="*/ 1676400 w 2124075"/>
              <a:gd name="connsiteY63" fmla="*/ 1181100 h 1609725"/>
              <a:gd name="connsiteX64" fmla="*/ 1695450 w 2124075"/>
              <a:gd name="connsiteY64" fmla="*/ 1181100 h 1609725"/>
              <a:gd name="connsiteX65" fmla="*/ 1704975 w 2124075"/>
              <a:gd name="connsiteY65" fmla="*/ 1104900 h 1609725"/>
              <a:gd name="connsiteX66" fmla="*/ 1704975 w 2124075"/>
              <a:gd name="connsiteY66" fmla="*/ 1028700 h 1609725"/>
              <a:gd name="connsiteX67" fmla="*/ 1704975 w 2124075"/>
              <a:gd name="connsiteY67" fmla="*/ 952500 h 1609725"/>
              <a:gd name="connsiteX68" fmla="*/ 1704975 w 2124075"/>
              <a:gd name="connsiteY68" fmla="*/ 914400 h 1609725"/>
              <a:gd name="connsiteX69" fmla="*/ 1695450 w 2124075"/>
              <a:gd name="connsiteY69" fmla="*/ 885825 h 1609725"/>
              <a:gd name="connsiteX70" fmla="*/ 1685925 w 2124075"/>
              <a:gd name="connsiteY70" fmla="*/ 800100 h 1609725"/>
              <a:gd name="connsiteX71" fmla="*/ 1685925 w 2124075"/>
              <a:gd name="connsiteY71" fmla="*/ 771525 h 1609725"/>
              <a:gd name="connsiteX72" fmla="*/ 1733550 w 2124075"/>
              <a:gd name="connsiteY72" fmla="*/ 828675 h 1609725"/>
              <a:gd name="connsiteX73" fmla="*/ 1733550 w 2124075"/>
              <a:gd name="connsiteY73" fmla="*/ 828675 h 1609725"/>
              <a:gd name="connsiteX74" fmla="*/ 1885950 w 2124075"/>
              <a:gd name="connsiteY74" fmla="*/ 876300 h 1609725"/>
              <a:gd name="connsiteX75" fmla="*/ 1962150 w 2124075"/>
              <a:gd name="connsiteY75" fmla="*/ 866775 h 1609725"/>
              <a:gd name="connsiteX76" fmla="*/ 2057400 w 2124075"/>
              <a:gd name="connsiteY76" fmla="*/ 809625 h 1609725"/>
              <a:gd name="connsiteX77" fmla="*/ 2095500 w 2124075"/>
              <a:gd name="connsiteY77" fmla="*/ 752475 h 1609725"/>
              <a:gd name="connsiteX78" fmla="*/ 2124075 w 2124075"/>
              <a:gd name="connsiteY78" fmla="*/ 657225 h 1609725"/>
              <a:gd name="connsiteX79" fmla="*/ 2124075 w 2124075"/>
              <a:gd name="connsiteY79" fmla="*/ 523875 h 1609725"/>
              <a:gd name="connsiteX80" fmla="*/ 2057400 w 2124075"/>
              <a:gd name="connsiteY80" fmla="*/ 447675 h 1609725"/>
              <a:gd name="connsiteX81" fmla="*/ 1981200 w 2124075"/>
              <a:gd name="connsiteY81" fmla="*/ 409575 h 1609725"/>
              <a:gd name="connsiteX82" fmla="*/ 1905000 w 2124075"/>
              <a:gd name="connsiteY82" fmla="*/ 371475 h 1609725"/>
              <a:gd name="connsiteX83" fmla="*/ 1800225 w 2124075"/>
              <a:gd name="connsiteY83" fmla="*/ 352425 h 1609725"/>
              <a:gd name="connsiteX84" fmla="*/ 1714500 w 2124075"/>
              <a:gd name="connsiteY84" fmla="*/ 400050 h 1609725"/>
              <a:gd name="connsiteX85" fmla="*/ 1656442 w 2124075"/>
              <a:gd name="connsiteY85" fmla="*/ 445407 h 1609725"/>
              <a:gd name="connsiteX86" fmla="*/ 1641929 w 2124075"/>
              <a:gd name="connsiteY86" fmla="*/ 364218 h 1609725"/>
              <a:gd name="connsiteX87" fmla="*/ 1656776 w 2124075"/>
              <a:gd name="connsiteY87" fmla="*/ 260234 h 1609725"/>
              <a:gd name="connsiteX88" fmla="*/ 1661885 w 2124075"/>
              <a:gd name="connsiteY88" fmla="*/ 219982 h 1609725"/>
              <a:gd name="connsiteX89" fmla="*/ 1676400 w 2124075"/>
              <a:gd name="connsiteY89" fmla="*/ 180975 h 1609725"/>
              <a:gd name="connsiteX90" fmla="*/ 1685925 w 2124075"/>
              <a:gd name="connsiteY90" fmla="*/ 123825 h 1609725"/>
              <a:gd name="connsiteX91" fmla="*/ 1695450 w 2124075"/>
              <a:gd name="connsiteY91" fmla="*/ 47625 h 1609725"/>
              <a:gd name="connsiteX92" fmla="*/ 1704975 w 2124075"/>
              <a:gd name="connsiteY92" fmla="*/ 9525 h 1609725"/>
              <a:gd name="connsiteX93" fmla="*/ 1704975 w 2124075"/>
              <a:gd name="connsiteY93" fmla="*/ 0 h 1609725"/>
              <a:gd name="connsiteX94" fmla="*/ 43996 w 2124075"/>
              <a:gd name="connsiteY94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24058 w 2124075"/>
              <a:gd name="connsiteY2" fmla="*/ 161827 h 1609725"/>
              <a:gd name="connsiteX3" fmla="*/ 28575 w 2124075"/>
              <a:gd name="connsiteY3" fmla="*/ 200025 h 1609725"/>
              <a:gd name="connsiteX4" fmla="*/ 11462 w 2124075"/>
              <a:gd name="connsiteY4" fmla="*/ 227428 h 1609725"/>
              <a:gd name="connsiteX5" fmla="*/ 9623 w 2124075"/>
              <a:gd name="connsiteY5" fmla="*/ 290366 h 1609725"/>
              <a:gd name="connsiteX6" fmla="*/ 19050 w 2124075"/>
              <a:gd name="connsiteY6" fmla="*/ 333375 h 1609725"/>
              <a:gd name="connsiteX7" fmla="*/ 28575 w 2124075"/>
              <a:gd name="connsiteY7" fmla="*/ 390525 h 1609725"/>
              <a:gd name="connsiteX8" fmla="*/ 24347 w 2124075"/>
              <a:gd name="connsiteY8" fmla="*/ 457200 h 1609725"/>
              <a:gd name="connsiteX9" fmla="*/ 123825 w 2124075"/>
              <a:gd name="connsiteY9" fmla="*/ 409575 h 1609725"/>
              <a:gd name="connsiteX10" fmla="*/ 180975 w 2124075"/>
              <a:gd name="connsiteY10" fmla="*/ 390525 h 1609725"/>
              <a:gd name="connsiteX11" fmla="*/ 276225 w 2124075"/>
              <a:gd name="connsiteY11" fmla="*/ 390525 h 1609725"/>
              <a:gd name="connsiteX12" fmla="*/ 314325 w 2124075"/>
              <a:gd name="connsiteY12" fmla="*/ 400050 h 1609725"/>
              <a:gd name="connsiteX13" fmla="*/ 342900 w 2124075"/>
              <a:gd name="connsiteY13" fmla="*/ 419100 h 1609725"/>
              <a:gd name="connsiteX14" fmla="*/ 376817 w 2124075"/>
              <a:gd name="connsiteY14" fmla="*/ 431265 h 1609725"/>
              <a:gd name="connsiteX15" fmla="*/ 419100 w 2124075"/>
              <a:gd name="connsiteY15" fmla="*/ 458652 h 1609725"/>
              <a:gd name="connsiteX16" fmla="*/ 476250 w 2124075"/>
              <a:gd name="connsiteY16" fmla="*/ 533400 h 1609725"/>
              <a:gd name="connsiteX17" fmla="*/ 476250 w 2124075"/>
              <a:gd name="connsiteY17" fmla="*/ 628650 h 1609725"/>
              <a:gd name="connsiteX18" fmla="*/ 438150 w 2124075"/>
              <a:gd name="connsiteY18" fmla="*/ 704850 h 1609725"/>
              <a:gd name="connsiteX19" fmla="*/ 390525 w 2124075"/>
              <a:gd name="connsiteY19" fmla="*/ 771525 h 1609725"/>
              <a:gd name="connsiteX20" fmla="*/ 390525 w 2124075"/>
              <a:gd name="connsiteY20" fmla="*/ 771525 h 1609725"/>
              <a:gd name="connsiteX21" fmla="*/ 304800 w 2124075"/>
              <a:gd name="connsiteY21" fmla="*/ 847725 h 1609725"/>
              <a:gd name="connsiteX22" fmla="*/ 247650 w 2124075"/>
              <a:gd name="connsiteY22" fmla="*/ 866775 h 1609725"/>
              <a:gd name="connsiteX23" fmla="*/ 171450 w 2124075"/>
              <a:gd name="connsiteY23" fmla="*/ 838200 h 1609725"/>
              <a:gd name="connsiteX24" fmla="*/ 47625 w 2124075"/>
              <a:gd name="connsiteY24" fmla="*/ 800100 h 1609725"/>
              <a:gd name="connsiteX25" fmla="*/ 3972 w 2124075"/>
              <a:gd name="connsiteY25" fmla="*/ 797196 h 1609725"/>
              <a:gd name="connsiteX26" fmla="*/ 9525 w 2124075"/>
              <a:gd name="connsiteY26" fmla="*/ 819150 h 1609725"/>
              <a:gd name="connsiteX27" fmla="*/ 9525 w 2124075"/>
              <a:gd name="connsiteY27" fmla="*/ 885825 h 1609725"/>
              <a:gd name="connsiteX28" fmla="*/ 0 w 2124075"/>
              <a:gd name="connsiteY28" fmla="*/ 933450 h 1609725"/>
              <a:gd name="connsiteX29" fmla="*/ 19050 w 2124075"/>
              <a:gd name="connsiteY29" fmla="*/ 1047750 h 1609725"/>
              <a:gd name="connsiteX30" fmla="*/ 38100 w 2124075"/>
              <a:gd name="connsiteY30" fmla="*/ 1133475 h 1609725"/>
              <a:gd name="connsiteX31" fmla="*/ 57150 w 2124075"/>
              <a:gd name="connsiteY31" fmla="*/ 1190625 h 1609725"/>
              <a:gd name="connsiteX32" fmla="*/ 66675 w 2124075"/>
              <a:gd name="connsiteY32" fmla="*/ 1228725 h 1609725"/>
              <a:gd name="connsiteX33" fmla="*/ 171450 w 2124075"/>
              <a:gd name="connsiteY33" fmla="*/ 1219200 h 1609725"/>
              <a:gd name="connsiteX34" fmla="*/ 333375 w 2124075"/>
              <a:gd name="connsiteY34" fmla="*/ 1200150 h 1609725"/>
              <a:gd name="connsiteX35" fmla="*/ 457200 w 2124075"/>
              <a:gd name="connsiteY35" fmla="*/ 1190625 h 1609725"/>
              <a:gd name="connsiteX36" fmla="*/ 533400 w 2124075"/>
              <a:gd name="connsiteY36" fmla="*/ 1190625 h 1609725"/>
              <a:gd name="connsiteX37" fmla="*/ 609600 w 2124075"/>
              <a:gd name="connsiteY37" fmla="*/ 1190625 h 1609725"/>
              <a:gd name="connsiteX38" fmla="*/ 638175 w 2124075"/>
              <a:gd name="connsiteY38" fmla="*/ 1190625 h 1609725"/>
              <a:gd name="connsiteX39" fmla="*/ 695325 w 2124075"/>
              <a:gd name="connsiteY39" fmla="*/ 1190625 h 1609725"/>
              <a:gd name="connsiteX40" fmla="*/ 609600 w 2124075"/>
              <a:gd name="connsiteY40" fmla="*/ 1257300 h 1609725"/>
              <a:gd name="connsiteX41" fmla="*/ 609600 w 2124075"/>
              <a:gd name="connsiteY41" fmla="*/ 1323975 h 1609725"/>
              <a:gd name="connsiteX42" fmla="*/ 609600 w 2124075"/>
              <a:gd name="connsiteY42" fmla="*/ 1390650 h 1609725"/>
              <a:gd name="connsiteX43" fmla="*/ 609600 w 2124075"/>
              <a:gd name="connsiteY43" fmla="*/ 1390650 h 1609725"/>
              <a:gd name="connsiteX44" fmla="*/ 657225 w 2124075"/>
              <a:gd name="connsiteY44" fmla="*/ 1495425 h 1609725"/>
              <a:gd name="connsiteX45" fmla="*/ 704850 w 2124075"/>
              <a:gd name="connsiteY45" fmla="*/ 1552575 h 1609725"/>
              <a:gd name="connsiteX46" fmla="*/ 704850 w 2124075"/>
              <a:gd name="connsiteY46" fmla="*/ 1552575 h 1609725"/>
              <a:gd name="connsiteX47" fmla="*/ 800100 w 2124075"/>
              <a:gd name="connsiteY47" fmla="*/ 1590675 h 1609725"/>
              <a:gd name="connsiteX48" fmla="*/ 857250 w 2124075"/>
              <a:gd name="connsiteY48" fmla="*/ 1609725 h 1609725"/>
              <a:gd name="connsiteX49" fmla="*/ 990600 w 2124075"/>
              <a:gd name="connsiteY49" fmla="*/ 1590675 h 1609725"/>
              <a:gd name="connsiteX50" fmla="*/ 1085850 w 2124075"/>
              <a:gd name="connsiteY50" fmla="*/ 1514475 h 1609725"/>
              <a:gd name="connsiteX51" fmla="*/ 1114425 w 2124075"/>
              <a:gd name="connsiteY51" fmla="*/ 1438275 h 1609725"/>
              <a:gd name="connsiteX52" fmla="*/ 1123950 w 2124075"/>
              <a:gd name="connsiteY52" fmla="*/ 1343025 h 1609725"/>
              <a:gd name="connsiteX53" fmla="*/ 1123950 w 2124075"/>
              <a:gd name="connsiteY53" fmla="*/ 1314450 h 1609725"/>
              <a:gd name="connsiteX54" fmla="*/ 1123950 w 2124075"/>
              <a:gd name="connsiteY54" fmla="*/ 1257300 h 1609725"/>
              <a:gd name="connsiteX55" fmla="*/ 1085850 w 2124075"/>
              <a:gd name="connsiteY55" fmla="*/ 1190625 h 1609725"/>
              <a:gd name="connsiteX56" fmla="*/ 1076325 w 2124075"/>
              <a:gd name="connsiteY56" fmla="*/ 1171575 h 1609725"/>
              <a:gd name="connsiteX57" fmla="*/ 1181100 w 2124075"/>
              <a:gd name="connsiteY57" fmla="*/ 1171575 h 1609725"/>
              <a:gd name="connsiteX58" fmla="*/ 1314450 w 2124075"/>
              <a:gd name="connsiteY58" fmla="*/ 1181100 h 1609725"/>
              <a:gd name="connsiteX59" fmla="*/ 1438275 w 2124075"/>
              <a:gd name="connsiteY59" fmla="*/ 1190625 h 1609725"/>
              <a:gd name="connsiteX60" fmla="*/ 1514475 w 2124075"/>
              <a:gd name="connsiteY60" fmla="*/ 1190625 h 1609725"/>
              <a:gd name="connsiteX61" fmla="*/ 1590675 w 2124075"/>
              <a:gd name="connsiteY61" fmla="*/ 1190625 h 1609725"/>
              <a:gd name="connsiteX62" fmla="*/ 1628775 w 2124075"/>
              <a:gd name="connsiteY62" fmla="*/ 1190625 h 1609725"/>
              <a:gd name="connsiteX63" fmla="*/ 1676400 w 2124075"/>
              <a:gd name="connsiteY63" fmla="*/ 1181100 h 1609725"/>
              <a:gd name="connsiteX64" fmla="*/ 1695450 w 2124075"/>
              <a:gd name="connsiteY64" fmla="*/ 1181100 h 1609725"/>
              <a:gd name="connsiteX65" fmla="*/ 1704975 w 2124075"/>
              <a:gd name="connsiteY65" fmla="*/ 1104900 h 1609725"/>
              <a:gd name="connsiteX66" fmla="*/ 1704975 w 2124075"/>
              <a:gd name="connsiteY66" fmla="*/ 1028700 h 1609725"/>
              <a:gd name="connsiteX67" fmla="*/ 1704975 w 2124075"/>
              <a:gd name="connsiteY67" fmla="*/ 952500 h 1609725"/>
              <a:gd name="connsiteX68" fmla="*/ 1704975 w 2124075"/>
              <a:gd name="connsiteY68" fmla="*/ 914400 h 1609725"/>
              <a:gd name="connsiteX69" fmla="*/ 1695450 w 2124075"/>
              <a:gd name="connsiteY69" fmla="*/ 885825 h 1609725"/>
              <a:gd name="connsiteX70" fmla="*/ 1685925 w 2124075"/>
              <a:gd name="connsiteY70" fmla="*/ 800100 h 1609725"/>
              <a:gd name="connsiteX71" fmla="*/ 1685925 w 2124075"/>
              <a:gd name="connsiteY71" fmla="*/ 771525 h 1609725"/>
              <a:gd name="connsiteX72" fmla="*/ 1733550 w 2124075"/>
              <a:gd name="connsiteY72" fmla="*/ 828675 h 1609725"/>
              <a:gd name="connsiteX73" fmla="*/ 1733550 w 2124075"/>
              <a:gd name="connsiteY73" fmla="*/ 828675 h 1609725"/>
              <a:gd name="connsiteX74" fmla="*/ 1885950 w 2124075"/>
              <a:gd name="connsiteY74" fmla="*/ 876300 h 1609725"/>
              <a:gd name="connsiteX75" fmla="*/ 1962150 w 2124075"/>
              <a:gd name="connsiteY75" fmla="*/ 866775 h 1609725"/>
              <a:gd name="connsiteX76" fmla="*/ 2057400 w 2124075"/>
              <a:gd name="connsiteY76" fmla="*/ 809625 h 1609725"/>
              <a:gd name="connsiteX77" fmla="*/ 2095500 w 2124075"/>
              <a:gd name="connsiteY77" fmla="*/ 752475 h 1609725"/>
              <a:gd name="connsiteX78" fmla="*/ 2124075 w 2124075"/>
              <a:gd name="connsiteY78" fmla="*/ 657225 h 1609725"/>
              <a:gd name="connsiteX79" fmla="*/ 2124075 w 2124075"/>
              <a:gd name="connsiteY79" fmla="*/ 523875 h 1609725"/>
              <a:gd name="connsiteX80" fmla="*/ 2057400 w 2124075"/>
              <a:gd name="connsiteY80" fmla="*/ 447675 h 1609725"/>
              <a:gd name="connsiteX81" fmla="*/ 1981200 w 2124075"/>
              <a:gd name="connsiteY81" fmla="*/ 409575 h 1609725"/>
              <a:gd name="connsiteX82" fmla="*/ 1905000 w 2124075"/>
              <a:gd name="connsiteY82" fmla="*/ 371475 h 1609725"/>
              <a:gd name="connsiteX83" fmla="*/ 1800225 w 2124075"/>
              <a:gd name="connsiteY83" fmla="*/ 352425 h 1609725"/>
              <a:gd name="connsiteX84" fmla="*/ 1714500 w 2124075"/>
              <a:gd name="connsiteY84" fmla="*/ 400050 h 1609725"/>
              <a:gd name="connsiteX85" fmla="*/ 1656442 w 2124075"/>
              <a:gd name="connsiteY85" fmla="*/ 445407 h 1609725"/>
              <a:gd name="connsiteX86" fmla="*/ 1641929 w 2124075"/>
              <a:gd name="connsiteY86" fmla="*/ 364218 h 1609725"/>
              <a:gd name="connsiteX87" fmla="*/ 1656776 w 2124075"/>
              <a:gd name="connsiteY87" fmla="*/ 260234 h 1609725"/>
              <a:gd name="connsiteX88" fmla="*/ 1661885 w 2124075"/>
              <a:gd name="connsiteY88" fmla="*/ 219982 h 1609725"/>
              <a:gd name="connsiteX89" fmla="*/ 1676400 w 2124075"/>
              <a:gd name="connsiteY89" fmla="*/ 180975 h 1609725"/>
              <a:gd name="connsiteX90" fmla="*/ 1685925 w 2124075"/>
              <a:gd name="connsiteY90" fmla="*/ 123825 h 1609725"/>
              <a:gd name="connsiteX91" fmla="*/ 1695450 w 2124075"/>
              <a:gd name="connsiteY91" fmla="*/ 47625 h 1609725"/>
              <a:gd name="connsiteX92" fmla="*/ 1704975 w 2124075"/>
              <a:gd name="connsiteY92" fmla="*/ 9525 h 1609725"/>
              <a:gd name="connsiteX93" fmla="*/ 1704975 w 2124075"/>
              <a:gd name="connsiteY93" fmla="*/ 0 h 1609725"/>
              <a:gd name="connsiteX94" fmla="*/ 43996 w 2124075"/>
              <a:gd name="connsiteY94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24058 w 2124075"/>
              <a:gd name="connsiteY2" fmla="*/ 161827 h 1609725"/>
              <a:gd name="connsiteX3" fmla="*/ 28575 w 2124075"/>
              <a:gd name="connsiteY3" fmla="*/ 200025 h 1609725"/>
              <a:gd name="connsiteX4" fmla="*/ 11462 w 2124075"/>
              <a:gd name="connsiteY4" fmla="*/ 227428 h 1609725"/>
              <a:gd name="connsiteX5" fmla="*/ 9623 w 2124075"/>
              <a:gd name="connsiteY5" fmla="*/ 290366 h 1609725"/>
              <a:gd name="connsiteX6" fmla="*/ 19050 w 2124075"/>
              <a:gd name="connsiteY6" fmla="*/ 352229 h 1609725"/>
              <a:gd name="connsiteX7" fmla="*/ 28575 w 2124075"/>
              <a:gd name="connsiteY7" fmla="*/ 390525 h 1609725"/>
              <a:gd name="connsiteX8" fmla="*/ 24347 w 2124075"/>
              <a:gd name="connsiteY8" fmla="*/ 457200 h 1609725"/>
              <a:gd name="connsiteX9" fmla="*/ 123825 w 2124075"/>
              <a:gd name="connsiteY9" fmla="*/ 409575 h 1609725"/>
              <a:gd name="connsiteX10" fmla="*/ 180975 w 2124075"/>
              <a:gd name="connsiteY10" fmla="*/ 390525 h 1609725"/>
              <a:gd name="connsiteX11" fmla="*/ 276225 w 2124075"/>
              <a:gd name="connsiteY11" fmla="*/ 390525 h 1609725"/>
              <a:gd name="connsiteX12" fmla="*/ 314325 w 2124075"/>
              <a:gd name="connsiteY12" fmla="*/ 400050 h 1609725"/>
              <a:gd name="connsiteX13" fmla="*/ 342900 w 2124075"/>
              <a:gd name="connsiteY13" fmla="*/ 419100 h 1609725"/>
              <a:gd name="connsiteX14" fmla="*/ 376817 w 2124075"/>
              <a:gd name="connsiteY14" fmla="*/ 431265 h 1609725"/>
              <a:gd name="connsiteX15" fmla="*/ 419100 w 2124075"/>
              <a:gd name="connsiteY15" fmla="*/ 458652 h 1609725"/>
              <a:gd name="connsiteX16" fmla="*/ 476250 w 2124075"/>
              <a:gd name="connsiteY16" fmla="*/ 533400 h 1609725"/>
              <a:gd name="connsiteX17" fmla="*/ 476250 w 2124075"/>
              <a:gd name="connsiteY17" fmla="*/ 628650 h 1609725"/>
              <a:gd name="connsiteX18" fmla="*/ 438150 w 2124075"/>
              <a:gd name="connsiteY18" fmla="*/ 704850 h 1609725"/>
              <a:gd name="connsiteX19" fmla="*/ 390525 w 2124075"/>
              <a:gd name="connsiteY19" fmla="*/ 771525 h 1609725"/>
              <a:gd name="connsiteX20" fmla="*/ 390525 w 2124075"/>
              <a:gd name="connsiteY20" fmla="*/ 771525 h 1609725"/>
              <a:gd name="connsiteX21" fmla="*/ 304800 w 2124075"/>
              <a:gd name="connsiteY21" fmla="*/ 847725 h 1609725"/>
              <a:gd name="connsiteX22" fmla="*/ 247650 w 2124075"/>
              <a:gd name="connsiteY22" fmla="*/ 866775 h 1609725"/>
              <a:gd name="connsiteX23" fmla="*/ 171450 w 2124075"/>
              <a:gd name="connsiteY23" fmla="*/ 838200 h 1609725"/>
              <a:gd name="connsiteX24" fmla="*/ 47625 w 2124075"/>
              <a:gd name="connsiteY24" fmla="*/ 800100 h 1609725"/>
              <a:gd name="connsiteX25" fmla="*/ 3972 w 2124075"/>
              <a:gd name="connsiteY25" fmla="*/ 797196 h 1609725"/>
              <a:gd name="connsiteX26" fmla="*/ 9525 w 2124075"/>
              <a:gd name="connsiteY26" fmla="*/ 819150 h 1609725"/>
              <a:gd name="connsiteX27" fmla="*/ 9525 w 2124075"/>
              <a:gd name="connsiteY27" fmla="*/ 885825 h 1609725"/>
              <a:gd name="connsiteX28" fmla="*/ 0 w 2124075"/>
              <a:gd name="connsiteY28" fmla="*/ 933450 h 1609725"/>
              <a:gd name="connsiteX29" fmla="*/ 19050 w 2124075"/>
              <a:gd name="connsiteY29" fmla="*/ 1047750 h 1609725"/>
              <a:gd name="connsiteX30" fmla="*/ 38100 w 2124075"/>
              <a:gd name="connsiteY30" fmla="*/ 1133475 h 1609725"/>
              <a:gd name="connsiteX31" fmla="*/ 57150 w 2124075"/>
              <a:gd name="connsiteY31" fmla="*/ 1190625 h 1609725"/>
              <a:gd name="connsiteX32" fmla="*/ 66675 w 2124075"/>
              <a:gd name="connsiteY32" fmla="*/ 1228725 h 1609725"/>
              <a:gd name="connsiteX33" fmla="*/ 171450 w 2124075"/>
              <a:gd name="connsiteY33" fmla="*/ 1219200 h 1609725"/>
              <a:gd name="connsiteX34" fmla="*/ 333375 w 2124075"/>
              <a:gd name="connsiteY34" fmla="*/ 1200150 h 1609725"/>
              <a:gd name="connsiteX35" fmla="*/ 457200 w 2124075"/>
              <a:gd name="connsiteY35" fmla="*/ 1190625 h 1609725"/>
              <a:gd name="connsiteX36" fmla="*/ 533400 w 2124075"/>
              <a:gd name="connsiteY36" fmla="*/ 1190625 h 1609725"/>
              <a:gd name="connsiteX37" fmla="*/ 609600 w 2124075"/>
              <a:gd name="connsiteY37" fmla="*/ 1190625 h 1609725"/>
              <a:gd name="connsiteX38" fmla="*/ 638175 w 2124075"/>
              <a:gd name="connsiteY38" fmla="*/ 1190625 h 1609725"/>
              <a:gd name="connsiteX39" fmla="*/ 695325 w 2124075"/>
              <a:gd name="connsiteY39" fmla="*/ 1190625 h 1609725"/>
              <a:gd name="connsiteX40" fmla="*/ 609600 w 2124075"/>
              <a:gd name="connsiteY40" fmla="*/ 1257300 h 1609725"/>
              <a:gd name="connsiteX41" fmla="*/ 609600 w 2124075"/>
              <a:gd name="connsiteY41" fmla="*/ 1323975 h 1609725"/>
              <a:gd name="connsiteX42" fmla="*/ 609600 w 2124075"/>
              <a:gd name="connsiteY42" fmla="*/ 1390650 h 1609725"/>
              <a:gd name="connsiteX43" fmla="*/ 609600 w 2124075"/>
              <a:gd name="connsiteY43" fmla="*/ 1390650 h 1609725"/>
              <a:gd name="connsiteX44" fmla="*/ 657225 w 2124075"/>
              <a:gd name="connsiteY44" fmla="*/ 1495425 h 1609725"/>
              <a:gd name="connsiteX45" fmla="*/ 704850 w 2124075"/>
              <a:gd name="connsiteY45" fmla="*/ 1552575 h 1609725"/>
              <a:gd name="connsiteX46" fmla="*/ 704850 w 2124075"/>
              <a:gd name="connsiteY46" fmla="*/ 1552575 h 1609725"/>
              <a:gd name="connsiteX47" fmla="*/ 800100 w 2124075"/>
              <a:gd name="connsiteY47" fmla="*/ 1590675 h 1609725"/>
              <a:gd name="connsiteX48" fmla="*/ 857250 w 2124075"/>
              <a:gd name="connsiteY48" fmla="*/ 1609725 h 1609725"/>
              <a:gd name="connsiteX49" fmla="*/ 990600 w 2124075"/>
              <a:gd name="connsiteY49" fmla="*/ 1590675 h 1609725"/>
              <a:gd name="connsiteX50" fmla="*/ 1085850 w 2124075"/>
              <a:gd name="connsiteY50" fmla="*/ 1514475 h 1609725"/>
              <a:gd name="connsiteX51" fmla="*/ 1114425 w 2124075"/>
              <a:gd name="connsiteY51" fmla="*/ 1438275 h 1609725"/>
              <a:gd name="connsiteX52" fmla="*/ 1123950 w 2124075"/>
              <a:gd name="connsiteY52" fmla="*/ 1343025 h 1609725"/>
              <a:gd name="connsiteX53" fmla="*/ 1123950 w 2124075"/>
              <a:gd name="connsiteY53" fmla="*/ 1314450 h 1609725"/>
              <a:gd name="connsiteX54" fmla="*/ 1123950 w 2124075"/>
              <a:gd name="connsiteY54" fmla="*/ 1257300 h 1609725"/>
              <a:gd name="connsiteX55" fmla="*/ 1085850 w 2124075"/>
              <a:gd name="connsiteY55" fmla="*/ 1190625 h 1609725"/>
              <a:gd name="connsiteX56" fmla="*/ 1076325 w 2124075"/>
              <a:gd name="connsiteY56" fmla="*/ 1171575 h 1609725"/>
              <a:gd name="connsiteX57" fmla="*/ 1181100 w 2124075"/>
              <a:gd name="connsiteY57" fmla="*/ 1171575 h 1609725"/>
              <a:gd name="connsiteX58" fmla="*/ 1314450 w 2124075"/>
              <a:gd name="connsiteY58" fmla="*/ 1181100 h 1609725"/>
              <a:gd name="connsiteX59" fmla="*/ 1438275 w 2124075"/>
              <a:gd name="connsiteY59" fmla="*/ 1190625 h 1609725"/>
              <a:gd name="connsiteX60" fmla="*/ 1514475 w 2124075"/>
              <a:gd name="connsiteY60" fmla="*/ 1190625 h 1609725"/>
              <a:gd name="connsiteX61" fmla="*/ 1590675 w 2124075"/>
              <a:gd name="connsiteY61" fmla="*/ 1190625 h 1609725"/>
              <a:gd name="connsiteX62" fmla="*/ 1628775 w 2124075"/>
              <a:gd name="connsiteY62" fmla="*/ 1190625 h 1609725"/>
              <a:gd name="connsiteX63" fmla="*/ 1676400 w 2124075"/>
              <a:gd name="connsiteY63" fmla="*/ 1181100 h 1609725"/>
              <a:gd name="connsiteX64" fmla="*/ 1695450 w 2124075"/>
              <a:gd name="connsiteY64" fmla="*/ 1181100 h 1609725"/>
              <a:gd name="connsiteX65" fmla="*/ 1704975 w 2124075"/>
              <a:gd name="connsiteY65" fmla="*/ 1104900 h 1609725"/>
              <a:gd name="connsiteX66" fmla="*/ 1704975 w 2124075"/>
              <a:gd name="connsiteY66" fmla="*/ 1028700 h 1609725"/>
              <a:gd name="connsiteX67" fmla="*/ 1704975 w 2124075"/>
              <a:gd name="connsiteY67" fmla="*/ 952500 h 1609725"/>
              <a:gd name="connsiteX68" fmla="*/ 1704975 w 2124075"/>
              <a:gd name="connsiteY68" fmla="*/ 914400 h 1609725"/>
              <a:gd name="connsiteX69" fmla="*/ 1695450 w 2124075"/>
              <a:gd name="connsiteY69" fmla="*/ 885825 h 1609725"/>
              <a:gd name="connsiteX70" fmla="*/ 1685925 w 2124075"/>
              <a:gd name="connsiteY70" fmla="*/ 800100 h 1609725"/>
              <a:gd name="connsiteX71" fmla="*/ 1685925 w 2124075"/>
              <a:gd name="connsiteY71" fmla="*/ 771525 h 1609725"/>
              <a:gd name="connsiteX72" fmla="*/ 1733550 w 2124075"/>
              <a:gd name="connsiteY72" fmla="*/ 828675 h 1609725"/>
              <a:gd name="connsiteX73" fmla="*/ 1733550 w 2124075"/>
              <a:gd name="connsiteY73" fmla="*/ 828675 h 1609725"/>
              <a:gd name="connsiteX74" fmla="*/ 1885950 w 2124075"/>
              <a:gd name="connsiteY74" fmla="*/ 876300 h 1609725"/>
              <a:gd name="connsiteX75" fmla="*/ 1962150 w 2124075"/>
              <a:gd name="connsiteY75" fmla="*/ 866775 h 1609725"/>
              <a:gd name="connsiteX76" fmla="*/ 2057400 w 2124075"/>
              <a:gd name="connsiteY76" fmla="*/ 809625 h 1609725"/>
              <a:gd name="connsiteX77" fmla="*/ 2095500 w 2124075"/>
              <a:gd name="connsiteY77" fmla="*/ 752475 h 1609725"/>
              <a:gd name="connsiteX78" fmla="*/ 2124075 w 2124075"/>
              <a:gd name="connsiteY78" fmla="*/ 657225 h 1609725"/>
              <a:gd name="connsiteX79" fmla="*/ 2124075 w 2124075"/>
              <a:gd name="connsiteY79" fmla="*/ 523875 h 1609725"/>
              <a:gd name="connsiteX80" fmla="*/ 2057400 w 2124075"/>
              <a:gd name="connsiteY80" fmla="*/ 447675 h 1609725"/>
              <a:gd name="connsiteX81" fmla="*/ 1981200 w 2124075"/>
              <a:gd name="connsiteY81" fmla="*/ 409575 h 1609725"/>
              <a:gd name="connsiteX82" fmla="*/ 1905000 w 2124075"/>
              <a:gd name="connsiteY82" fmla="*/ 371475 h 1609725"/>
              <a:gd name="connsiteX83" fmla="*/ 1800225 w 2124075"/>
              <a:gd name="connsiteY83" fmla="*/ 352425 h 1609725"/>
              <a:gd name="connsiteX84" fmla="*/ 1714500 w 2124075"/>
              <a:gd name="connsiteY84" fmla="*/ 400050 h 1609725"/>
              <a:gd name="connsiteX85" fmla="*/ 1656442 w 2124075"/>
              <a:gd name="connsiteY85" fmla="*/ 445407 h 1609725"/>
              <a:gd name="connsiteX86" fmla="*/ 1641929 w 2124075"/>
              <a:gd name="connsiteY86" fmla="*/ 364218 h 1609725"/>
              <a:gd name="connsiteX87" fmla="*/ 1656776 w 2124075"/>
              <a:gd name="connsiteY87" fmla="*/ 260234 h 1609725"/>
              <a:gd name="connsiteX88" fmla="*/ 1661885 w 2124075"/>
              <a:gd name="connsiteY88" fmla="*/ 219982 h 1609725"/>
              <a:gd name="connsiteX89" fmla="*/ 1676400 w 2124075"/>
              <a:gd name="connsiteY89" fmla="*/ 180975 h 1609725"/>
              <a:gd name="connsiteX90" fmla="*/ 1685925 w 2124075"/>
              <a:gd name="connsiteY90" fmla="*/ 123825 h 1609725"/>
              <a:gd name="connsiteX91" fmla="*/ 1695450 w 2124075"/>
              <a:gd name="connsiteY91" fmla="*/ 47625 h 1609725"/>
              <a:gd name="connsiteX92" fmla="*/ 1704975 w 2124075"/>
              <a:gd name="connsiteY92" fmla="*/ 9525 h 1609725"/>
              <a:gd name="connsiteX93" fmla="*/ 1704975 w 2124075"/>
              <a:gd name="connsiteY93" fmla="*/ 0 h 1609725"/>
              <a:gd name="connsiteX94" fmla="*/ 43996 w 2124075"/>
              <a:gd name="connsiteY94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24058 w 2124075"/>
              <a:gd name="connsiteY2" fmla="*/ 161827 h 1609725"/>
              <a:gd name="connsiteX3" fmla="*/ 28575 w 2124075"/>
              <a:gd name="connsiteY3" fmla="*/ 200025 h 1609725"/>
              <a:gd name="connsiteX4" fmla="*/ 11462 w 2124075"/>
              <a:gd name="connsiteY4" fmla="*/ 227428 h 1609725"/>
              <a:gd name="connsiteX5" fmla="*/ 9623 w 2124075"/>
              <a:gd name="connsiteY5" fmla="*/ 290366 h 1609725"/>
              <a:gd name="connsiteX6" fmla="*/ 19050 w 2124075"/>
              <a:gd name="connsiteY6" fmla="*/ 352229 h 1609725"/>
              <a:gd name="connsiteX7" fmla="*/ 9721 w 2124075"/>
              <a:gd name="connsiteY7" fmla="*/ 381098 h 1609725"/>
              <a:gd name="connsiteX8" fmla="*/ 24347 w 2124075"/>
              <a:gd name="connsiteY8" fmla="*/ 457200 h 1609725"/>
              <a:gd name="connsiteX9" fmla="*/ 123825 w 2124075"/>
              <a:gd name="connsiteY9" fmla="*/ 409575 h 1609725"/>
              <a:gd name="connsiteX10" fmla="*/ 180975 w 2124075"/>
              <a:gd name="connsiteY10" fmla="*/ 390525 h 1609725"/>
              <a:gd name="connsiteX11" fmla="*/ 276225 w 2124075"/>
              <a:gd name="connsiteY11" fmla="*/ 390525 h 1609725"/>
              <a:gd name="connsiteX12" fmla="*/ 314325 w 2124075"/>
              <a:gd name="connsiteY12" fmla="*/ 400050 h 1609725"/>
              <a:gd name="connsiteX13" fmla="*/ 342900 w 2124075"/>
              <a:gd name="connsiteY13" fmla="*/ 419100 h 1609725"/>
              <a:gd name="connsiteX14" fmla="*/ 376817 w 2124075"/>
              <a:gd name="connsiteY14" fmla="*/ 431265 h 1609725"/>
              <a:gd name="connsiteX15" fmla="*/ 419100 w 2124075"/>
              <a:gd name="connsiteY15" fmla="*/ 458652 h 1609725"/>
              <a:gd name="connsiteX16" fmla="*/ 476250 w 2124075"/>
              <a:gd name="connsiteY16" fmla="*/ 533400 h 1609725"/>
              <a:gd name="connsiteX17" fmla="*/ 476250 w 2124075"/>
              <a:gd name="connsiteY17" fmla="*/ 628650 h 1609725"/>
              <a:gd name="connsiteX18" fmla="*/ 438150 w 2124075"/>
              <a:gd name="connsiteY18" fmla="*/ 704850 h 1609725"/>
              <a:gd name="connsiteX19" fmla="*/ 390525 w 2124075"/>
              <a:gd name="connsiteY19" fmla="*/ 771525 h 1609725"/>
              <a:gd name="connsiteX20" fmla="*/ 390525 w 2124075"/>
              <a:gd name="connsiteY20" fmla="*/ 771525 h 1609725"/>
              <a:gd name="connsiteX21" fmla="*/ 304800 w 2124075"/>
              <a:gd name="connsiteY21" fmla="*/ 847725 h 1609725"/>
              <a:gd name="connsiteX22" fmla="*/ 247650 w 2124075"/>
              <a:gd name="connsiteY22" fmla="*/ 866775 h 1609725"/>
              <a:gd name="connsiteX23" fmla="*/ 171450 w 2124075"/>
              <a:gd name="connsiteY23" fmla="*/ 838200 h 1609725"/>
              <a:gd name="connsiteX24" fmla="*/ 47625 w 2124075"/>
              <a:gd name="connsiteY24" fmla="*/ 800100 h 1609725"/>
              <a:gd name="connsiteX25" fmla="*/ 3972 w 2124075"/>
              <a:gd name="connsiteY25" fmla="*/ 797196 h 1609725"/>
              <a:gd name="connsiteX26" fmla="*/ 9525 w 2124075"/>
              <a:gd name="connsiteY26" fmla="*/ 819150 h 1609725"/>
              <a:gd name="connsiteX27" fmla="*/ 9525 w 2124075"/>
              <a:gd name="connsiteY27" fmla="*/ 885825 h 1609725"/>
              <a:gd name="connsiteX28" fmla="*/ 0 w 2124075"/>
              <a:gd name="connsiteY28" fmla="*/ 933450 h 1609725"/>
              <a:gd name="connsiteX29" fmla="*/ 19050 w 2124075"/>
              <a:gd name="connsiteY29" fmla="*/ 1047750 h 1609725"/>
              <a:gd name="connsiteX30" fmla="*/ 38100 w 2124075"/>
              <a:gd name="connsiteY30" fmla="*/ 1133475 h 1609725"/>
              <a:gd name="connsiteX31" fmla="*/ 57150 w 2124075"/>
              <a:gd name="connsiteY31" fmla="*/ 1190625 h 1609725"/>
              <a:gd name="connsiteX32" fmla="*/ 66675 w 2124075"/>
              <a:gd name="connsiteY32" fmla="*/ 1228725 h 1609725"/>
              <a:gd name="connsiteX33" fmla="*/ 171450 w 2124075"/>
              <a:gd name="connsiteY33" fmla="*/ 1219200 h 1609725"/>
              <a:gd name="connsiteX34" fmla="*/ 333375 w 2124075"/>
              <a:gd name="connsiteY34" fmla="*/ 1200150 h 1609725"/>
              <a:gd name="connsiteX35" fmla="*/ 457200 w 2124075"/>
              <a:gd name="connsiteY35" fmla="*/ 1190625 h 1609725"/>
              <a:gd name="connsiteX36" fmla="*/ 533400 w 2124075"/>
              <a:gd name="connsiteY36" fmla="*/ 1190625 h 1609725"/>
              <a:gd name="connsiteX37" fmla="*/ 609600 w 2124075"/>
              <a:gd name="connsiteY37" fmla="*/ 1190625 h 1609725"/>
              <a:gd name="connsiteX38" fmla="*/ 638175 w 2124075"/>
              <a:gd name="connsiteY38" fmla="*/ 1190625 h 1609725"/>
              <a:gd name="connsiteX39" fmla="*/ 695325 w 2124075"/>
              <a:gd name="connsiteY39" fmla="*/ 1190625 h 1609725"/>
              <a:gd name="connsiteX40" fmla="*/ 609600 w 2124075"/>
              <a:gd name="connsiteY40" fmla="*/ 1257300 h 1609725"/>
              <a:gd name="connsiteX41" fmla="*/ 609600 w 2124075"/>
              <a:gd name="connsiteY41" fmla="*/ 1323975 h 1609725"/>
              <a:gd name="connsiteX42" fmla="*/ 609600 w 2124075"/>
              <a:gd name="connsiteY42" fmla="*/ 1390650 h 1609725"/>
              <a:gd name="connsiteX43" fmla="*/ 609600 w 2124075"/>
              <a:gd name="connsiteY43" fmla="*/ 1390650 h 1609725"/>
              <a:gd name="connsiteX44" fmla="*/ 657225 w 2124075"/>
              <a:gd name="connsiteY44" fmla="*/ 1495425 h 1609725"/>
              <a:gd name="connsiteX45" fmla="*/ 704850 w 2124075"/>
              <a:gd name="connsiteY45" fmla="*/ 1552575 h 1609725"/>
              <a:gd name="connsiteX46" fmla="*/ 704850 w 2124075"/>
              <a:gd name="connsiteY46" fmla="*/ 1552575 h 1609725"/>
              <a:gd name="connsiteX47" fmla="*/ 800100 w 2124075"/>
              <a:gd name="connsiteY47" fmla="*/ 1590675 h 1609725"/>
              <a:gd name="connsiteX48" fmla="*/ 857250 w 2124075"/>
              <a:gd name="connsiteY48" fmla="*/ 1609725 h 1609725"/>
              <a:gd name="connsiteX49" fmla="*/ 990600 w 2124075"/>
              <a:gd name="connsiteY49" fmla="*/ 1590675 h 1609725"/>
              <a:gd name="connsiteX50" fmla="*/ 1085850 w 2124075"/>
              <a:gd name="connsiteY50" fmla="*/ 1514475 h 1609725"/>
              <a:gd name="connsiteX51" fmla="*/ 1114425 w 2124075"/>
              <a:gd name="connsiteY51" fmla="*/ 1438275 h 1609725"/>
              <a:gd name="connsiteX52" fmla="*/ 1123950 w 2124075"/>
              <a:gd name="connsiteY52" fmla="*/ 1343025 h 1609725"/>
              <a:gd name="connsiteX53" fmla="*/ 1123950 w 2124075"/>
              <a:gd name="connsiteY53" fmla="*/ 1314450 h 1609725"/>
              <a:gd name="connsiteX54" fmla="*/ 1123950 w 2124075"/>
              <a:gd name="connsiteY54" fmla="*/ 1257300 h 1609725"/>
              <a:gd name="connsiteX55" fmla="*/ 1085850 w 2124075"/>
              <a:gd name="connsiteY55" fmla="*/ 1190625 h 1609725"/>
              <a:gd name="connsiteX56" fmla="*/ 1076325 w 2124075"/>
              <a:gd name="connsiteY56" fmla="*/ 1171575 h 1609725"/>
              <a:gd name="connsiteX57" fmla="*/ 1181100 w 2124075"/>
              <a:gd name="connsiteY57" fmla="*/ 1171575 h 1609725"/>
              <a:gd name="connsiteX58" fmla="*/ 1314450 w 2124075"/>
              <a:gd name="connsiteY58" fmla="*/ 1181100 h 1609725"/>
              <a:gd name="connsiteX59" fmla="*/ 1438275 w 2124075"/>
              <a:gd name="connsiteY59" fmla="*/ 1190625 h 1609725"/>
              <a:gd name="connsiteX60" fmla="*/ 1514475 w 2124075"/>
              <a:gd name="connsiteY60" fmla="*/ 1190625 h 1609725"/>
              <a:gd name="connsiteX61" fmla="*/ 1590675 w 2124075"/>
              <a:gd name="connsiteY61" fmla="*/ 1190625 h 1609725"/>
              <a:gd name="connsiteX62" fmla="*/ 1628775 w 2124075"/>
              <a:gd name="connsiteY62" fmla="*/ 1190625 h 1609725"/>
              <a:gd name="connsiteX63" fmla="*/ 1676400 w 2124075"/>
              <a:gd name="connsiteY63" fmla="*/ 1181100 h 1609725"/>
              <a:gd name="connsiteX64" fmla="*/ 1695450 w 2124075"/>
              <a:gd name="connsiteY64" fmla="*/ 1181100 h 1609725"/>
              <a:gd name="connsiteX65" fmla="*/ 1704975 w 2124075"/>
              <a:gd name="connsiteY65" fmla="*/ 1104900 h 1609725"/>
              <a:gd name="connsiteX66" fmla="*/ 1704975 w 2124075"/>
              <a:gd name="connsiteY66" fmla="*/ 1028700 h 1609725"/>
              <a:gd name="connsiteX67" fmla="*/ 1704975 w 2124075"/>
              <a:gd name="connsiteY67" fmla="*/ 952500 h 1609725"/>
              <a:gd name="connsiteX68" fmla="*/ 1704975 w 2124075"/>
              <a:gd name="connsiteY68" fmla="*/ 914400 h 1609725"/>
              <a:gd name="connsiteX69" fmla="*/ 1695450 w 2124075"/>
              <a:gd name="connsiteY69" fmla="*/ 885825 h 1609725"/>
              <a:gd name="connsiteX70" fmla="*/ 1685925 w 2124075"/>
              <a:gd name="connsiteY70" fmla="*/ 800100 h 1609725"/>
              <a:gd name="connsiteX71" fmla="*/ 1685925 w 2124075"/>
              <a:gd name="connsiteY71" fmla="*/ 771525 h 1609725"/>
              <a:gd name="connsiteX72" fmla="*/ 1733550 w 2124075"/>
              <a:gd name="connsiteY72" fmla="*/ 828675 h 1609725"/>
              <a:gd name="connsiteX73" fmla="*/ 1733550 w 2124075"/>
              <a:gd name="connsiteY73" fmla="*/ 828675 h 1609725"/>
              <a:gd name="connsiteX74" fmla="*/ 1885950 w 2124075"/>
              <a:gd name="connsiteY74" fmla="*/ 876300 h 1609725"/>
              <a:gd name="connsiteX75" fmla="*/ 1962150 w 2124075"/>
              <a:gd name="connsiteY75" fmla="*/ 866775 h 1609725"/>
              <a:gd name="connsiteX76" fmla="*/ 2057400 w 2124075"/>
              <a:gd name="connsiteY76" fmla="*/ 809625 h 1609725"/>
              <a:gd name="connsiteX77" fmla="*/ 2095500 w 2124075"/>
              <a:gd name="connsiteY77" fmla="*/ 752475 h 1609725"/>
              <a:gd name="connsiteX78" fmla="*/ 2124075 w 2124075"/>
              <a:gd name="connsiteY78" fmla="*/ 657225 h 1609725"/>
              <a:gd name="connsiteX79" fmla="*/ 2124075 w 2124075"/>
              <a:gd name="connsiteY79" fmla="*/ 523875 h 1609725"/>
              <a:gd name="connsiteX80" fmla="*/ 2057400 w 2124075"/>
              <a:gd name="connsiteY80" fmla="*/ 447675 h 1609725"/>
              <a:gd name="connsiteX81" fmla="*/ 1981200 w 2124075"/>
              <a:gd name="connsiteY81" fmla="*/ 409575 h 1609725"/>
              <a:gd name="connsiteX82" fmla="*/ 1905000 w 2124075"/>
              <a:gd name="connsiteY82" fmla="*/ 371475 h 1609725"/>
              <a:gd name="connsiteX83" fmla="*/ 1800225 w 2124075"/>
              <a:gd name="connsiteY83" fmla="*/ 352425 h 1609725"/>
              <a:gd name="connsiteX84" fmla="*/ 1714500 w 2124075"/>
              <a:gd name="connsiteY84" fmla="*/ 400050 h 1609725"/>
              <a:gd name="connsiteX85" fmla="*/ 1656442 w 2124075"/>
              <a:gd name="connsiteY85" fmla="*/ 445407 h 1609725"/>
              <a:gd name="connsiteX86" fmla="*/ 1641929 w 2124075"/>
              <a:gd name="connsiteY86" fmla="*/ 364218 h 1609725"/>
              <a:gd name="connsiteX87" fmla="*/ 1656776 w 2124075"/>
              <a:gd name="connsiteY87" fmla="*/ 260234 h 1609725"/>
              <a:gd name="connsiteX88" fmla="*/ 1661885 w 2124075"/>
              <a:gd name="connsiteY88" fmla="*/ 219982 h 1609725"/>
              <a:gd name="connsiteX89" fmla="*/ 1676400 w 2124075"/>
              <a:gd name="connsiteY89" fmla="*/ 180975 h 1609725"/>
              <a:gd name="connsiteX90" fmla="*/ 1685925 w 2124075"/>
              <a:gd name="connsiteY90" fmla="*/ 123825 h 1609725"/>
              <a:gd name="connsiteX91" fmla="*/ 1695450 w 2124075"/>
              <a:gd name="connsiteY91" fmla="*/ 47625 h 1609725"/>
              <a:gd name="connsiteX92" fmla="*/ 1704975 w 2124075"/>
              <a:gd name="connsiteY92" fmla="*/ 9525 h 1609725"/>
              <a:gd name="connsiteX93" fmla="*/ 1704975 w 2124075"/>
              <a:gd name="connsiteY93" fmla="*/ 0 h 1609725"/>
              <a:gd name="connsiteX94" fmla="*/ 43996 w 2124075"/>
              <a:gd name="connsiteY94" fmla="*/ 4536 h 1609725"/>
              <a:gd name="connsiteX0" fmla="*/ 43996 w 2124075"/>
              <a:gd name="connsiteY0" fmla="*/ 4536 h 1609725"/>
              <a:gd name="connsiteX1" fmla="*/ 43010 w 2124075"/>
              <a:gd name="connsiteY1" fmla="*/ 100061 h 1609725"/>
              <a:gd name="connsiteX2" fmla="*/ 24058 w 2124075"/>
              <a:gd name="connsiteY2" fmla="*/ 161827 h 1609725"/>
              <a:gd name="connsiteX3" fmla="*/ 28575 w 2124075"/>
              <a:gd name="connsiteY3" fmla="*/ 200025 h 1609725"/>
              <a:gd name="connsiteX4" fmla="*/ 11462 w 2124075"/>
              <a:gd name="connsiteY4" fmla="*/ 247823 h 1609725"/>
              <a:gd name="connsiteX5" fmla="*/ 9623 w 2124075"/>
              <a:gd name="connsiteY5" fmla="*/ 290366 h 1609725"/>
              <a:gd name="connsiteX6" fmla="*/ 19050 w 2124075"/>
              <a:gd name="connsiteY6" fmla="*/ 352229 h 1609725"/>
              <a:gd name="connsiteX7" fmla="*/ 9721 w 2124075"/>
              <a:gd name="connsiteY7" fmla="*/ 381098 h 1609725"/>
              <a:gd name="connsiteX8" fmla="*/ 24347 w 2124075"/>
              <a:gd name="connsiteY8" fmla="*/ 457200 h 1609725"/>
              <a:gd name="connsiteX9" fmla="*/ 123825 w 2124075"/>
              <a:gd name="connsiteY9" fmla="*/ 409575 h 1609725"/>
              <a:gd name="connsiteX10" fmla="*/ 180975 w 2124075"/>
              <a:gd name="connsiteY10" fmla="*/ 390525 h 1609725"/>
              <a:gd name="connsiteX11" fmla="*/ 276225 w 2124075"/>
              <a:gd name="connsiteY11" fmla="*/ 390525 h 1609725"/>
              <a:gd name="connsiteX12" fmla="*/ 314325 w 2124075"/>
              <a:gd name="connsiteY12" fmla="*/ 400050 h 1609725"/>
              <a:gd name="connsiteX13" fmla="*/ 342900 w 2124075"/>
              <a:gd name="connsiteY13" fmla="*/ 419100 h 1609725"/>
              <a:gd name="connsiteX14" fmla="*/ 376817 w 2124075"/>
              <a:gd name="connsiteY14" fmla="*/ 431265 h 1609725"/>
              <a:gd name="connsiteX15" fmla="*/ 419100 w 2124075"/>
              <a:gd name="connsiteY15" fmla="*/ 458652 h 1609725"/>
              <a:gd name="connsiteX16" fmla="*/ 476250 w 2124075"/>
              <a:gd name="connsiteY16" fmla="*/ 533400 h 1609725"/>
              <a:gd name="connsiteX17" fmla="*/ 476250 w 2124075"/>
              <a:gd name="connsiteY17" fmla="*/ 628650 h 1609725"/>
              <a:gd name="connsiteX18" fmla="*/ 438150 w 2124075"/>
              <a:gd name="connsiteY18" fmla="*/ 704850 h 1609725"/>
              <a:gd name="connsiteX19" fmla="*/ 390525 w 2124075"/>
              <a:gd name="connsiteY19" fmla="*/ 771525 h 1609725"/>
              <a:gd name="connsiteX20" fmla="*/ 390525 w 2124075"/>
              <a:gd name="connsiteY20" fmla="*/ 771525 h 1609725"/>
              <a:gd name="connsiteX21" fmla="*/ 304800 w 2124075"/>
              <a:gd name="connsiteY21" fmla="*/ 847725 h 1609725"/>
              <a:gd name="connsiteX22" fmla="*/ 247650 w 2124075"/>
              <a:gd name="connsiteY22" fmla="*/ 866775 h 1609725"/>
              <a:gd name="connsiteX23" fmla="*/ 171450 w 2124075"/>
              <a:gd name="connsiteY23" fmla="*/ 838200 h 1609725"/>
              <a:gd name="connsiteX24" fmla="*/ 47625 w 2124075"/>
              <a:gd name="connsiteY24" fmla="*/ 800100 h 1609725"/>
              <a:gd name="connsiteX25" fmla="*/ 3972 w 2124075"/>
              <a:gd name="connsiteY25" fmla="*/ 797196 h 1609725"/>
              <a:gd name="connsiteX26" fmla="*/ 9525 w 2124075"/>
              <a:gd name="connsiteY26" fmla="*/ 819150 h 1609725"/>
              <a:gd name="connsiteX27" fmla="*/ 9525 w 2124075"/>
              <a:gd name="connsiteY27" fmla="*/ 885825 h 1609725"/>
              <a:gd name="connsiteX28" fmla="*/ 0 w 2124075"/>
              <a:gd name="connsiteY28" fmla="*/ 933450 h 1609725"/>
              <a:gd name="connsiteX29" fmla="*/ 19050 w 2124075"/>
              <a:gd name="connsiteY29" fmla="*/ 1047750 h 1609725"/>
              <a:gd name="connsiteX30" fmla="*/ 38100 w 2124075"/>
              <a:gd name="connsiteY30" fmla="*/ 1133475 h 1609725"/>
              <a:gd name="connsiteX31" fmla="*/ 57150 w 2124075"/>
              <a:gd name="connsiteY31" fmla="*/ 1190625 h 1609725"/>
              <a:gd name="connsiteX32" fmla="*/ 66675 w 2124075"/>
              <a:gd name="connsiteY32" fmla="*/ 1228725 h 1609725"/>
              <a:gd name="connsiteX33" fmla="*/ 171450 w 2124075"/>
              <a:gd name="connsiteY33" fmla="*/ 1219200 h 1609725"/>
              <a:gd name="connsiteX34" fmla="*/ 333375 w 2124075"/>
              <a:gd name="connsiteY34" fmla="*/ 1200150 h 1609725"/>
              <a:gd name="connsiteX35" fmla="*/ 457200 w 2124075"/>
              <a:gd name="connsiteY35" fmla="*/ 1190625 h 1609725"/>
              <a:gd name="connsiteX36" fmla="*/ 533400 w 2124075"/>
              <a:gd name="connsiteY36" fmla="*/ 1190625 h 1609725"/>
              <a:gd name="connsiteX37" fmla="*/ 609600 w 2124075"/>
              <a:gd name="connsiteY37" fmla="*/ 1190625 h 1609725"/>
              <a:gd name="connsiteX38" fmla="*/ 638175 w 2124075"/>
              <a:gd name="connsiteY38" fmla="*/ 1190625 h 1609725"/>
              <a:gd name="connsiteX39" fmla="*/ 695325 w 2124075"/>
              <a:gd name="connsiteY39" fmla="*/ 1190625 h 1609725"/>
              <a:gd name="connsiteX40" fmla="*/ 609600 w 2124075"/>
              <a:gd name="connsiteY40" fmla="*/ 1257300 h 1609725"/>
              <a:gd name="connsiteX41" fmla="*/ 609600 w 2124075"/>
              <a:gd name="connsiteY41" fmla="*/ 1323975 h 1609725"/>
              <a:gd name="connsiteX42" fmla="*/ 609600 w 2124075"/>
              <a:gd name="connsiteY42" fmla="*/ 1390650 h 1609725"/>
              <a:gd name="connsiteX43" fmla="*/ 609600 w 2124075"/>
              <a:gd name="connsiteY43" fmla="*/ 1390650 h 1609725"/>
              <a:gd name="connsiteX44" fmla="*/ 657225 w 2124075"/>
              <a:gd name="connsiteY44" fmla="*/ 1495425 h 1609725"/>
              <a:gd name="connsiteX45" fmla="*/ 704850 w 2124075"/>
              <a:gd name="connsiteY45" fmla="*/ 1552575 h 1609725"/>
              <a:gd name="connsiteX46" fmla="*/ 704850 w 2124075"/>
              <a:gd name="connsiteY46" fmla="*/ 1552575 h 1609725"/>
              <a:gd name="connsiteX47" fmla="*/ 800100 w 2124075"/>
              <a:gd name="connsiteY47" fmla="*/ 1590675 h 1609725"/>
              <a:gd name="connsiteX48" fmla="*/ 857250 w 2124075"/>
              <a:gd name="connsiteY48" fmla="*/ 1609725 h 1609725"/>
              <a:gd name="connsiteX49" fmla="*/ 990600 w 2124075"/>
              <a:gd name="connsiteY49" fmla="*/ 1590675 h 1609725"/>
              <a:gd name="connsiteX50" fmla="*/ 1085850 w 2124075"/>
              <a:gd name="connsiteY50" fmla="*/ 1514475 h 1609725"/>
              <a:gd name="connsiteX51" fmla="*/ 1114425 w 2124075"/>
              <a:gd name="connsiteY51" fmla="*/ 1438275 h 1609725"/>
              <a:gd name="connsiteX52" fmla="*/ 1123950 w 2124075"/>
              <a:gd name="connsiteY52" fmla="*/ 1343025 h 1609725"/>
              <a:gd name="connsiteX53" fmla="*/ 1123950 w 2124075"/>
              <a:gd name="connsiteY53" fmla="*/ 1314450 h 1609725"/>
              <a:gd name="connsiteX54" fmla="*/ 1123950 w 2124075"/>
              <a:gd name="connsiteY54" fmla="*/ 1257300 h 1609725"/>
              <a:gd name="connsiteX55" fmla="*/ 1085850 w 2124075"/>
              <a:gd name="connsiteY55" fmla="*/ 1190625 h 1609725"/>
              <a:gd name="connsiteX56" fmla="*/ 1076325 w 2124075"/>
              <a:gd name="connsiteY56" fmla="*/ 1171575 h 1609725"/>
              <a:gd name="connsiteX57" fmla="*/ 1181100 w 2124075"/>
              <a:gd name="connsiteY57" fmla="*/ 1171575 h 1609725"/>
              <a:gd name="connsiteX58" fmla="*/ 1314450 w 2124075"/>
              <a:gd name="connsiteY58" fmla="*/ 1181100 h 1609725"/>
              <a:gd name="connsiteX59" fmla="*/ 1438275 w 2124075"/>
              <a:gd name="connsiteY59" fmla="*/ 1190625 h 1609725"/>
              <a:gd name="connsiteX60" fmla="*/ 1514475 w 2124075"/>
              <a:gd name="connsiteY60" fmla="*/ 1190625 h 1609725"/>
              <a:gd name="connsiteX61" fmla="*/ 1590675 w 2124075"/>
              <a:gd name="connsiteY61" fmla="*/ 1190625 h 1609725"/>
              <a:gd name="connsiteX62" fmla="*/ 1628775 w 2124075"/>
              <a:gd name="connsiteY62" fmla="*/ 1190625 h 1609725"/>
              <a:gd name="connsiteX63" fmla="*/ 1676400 w 2124075"/>
              <a:gd name="connsiteY63" fmla="*/ 1181100 h 1609725"/>
              <a:gd name="connsiteX64" fmla="*/ 1695450 w 2124075"/>
              <a:gd name="connsiteY64" fmla="*/ 1181100 h 1609725"/>
              <a:gd name="connsiteX65" fmla="*/ 1704975 w 2124075"/>
              <a:gd name="connsiteY65" fmla="*/ 1104900 h 1609725"/>
              <a:gd name="connsiteX66" fmla="*/ 1704975 w 2124075"/>
              <a:gd name="connsiteY66" fmla="*/ 1028700 h 1609725"/>
              <a:gd name="connsiteX67" fmla="*/ 1704975 w 2124075"/>
              <a:gd name="connsiteY67" fmla="*/ 952500 h 1609725"/>
              <a:gd name="connsiteX68" fmla="*/ 1704975 w 2124075"/>
              <a:gd name="connsiteY68" fmla="*/ 914400 h 1609725"/>
              <a:gd name="connsiteX69" fmla="*/ 1695450 w 2124075"/>
              <a:gd name="connsiteY69" fmla="*/ 885825 h 1609725"/>
              <a:gd name="connsiteX70" fmla="*/ 1685925 w 2124075"/>
              <a:gd name="connsiteY70" fmla="*/ 800100 h 1609725"/>
              <a:gd name="connsiteX71" fmla="*/ 1685925 w 2124075"/>
              <a:gd name="connsiteY71" fmla="*/ 771525 h 1609725"/>
              <a:gd name="connsiteX72" fmla="*/ 1733550 w 2124075"/>
              <a:gd name="connsiteY72" fmla="*/ 828675 h 1609725"/>
              <a:gd name="connsiteX73" fmla="*/ 1733550 w 2124075"/>
              <a:gd name="connsiteY73" fmla="*/ 828675 h 1609725"/>
              <a:gd name="connsiteX74" fmla="*/ 1885950 w 2124075"/>
              <a:gd name="connsiteY74" fmla="*/ 876300 h 1609725"/>
              <a:gd name="connsiteX75" fmla="*/ 1962150 w 2124075"/>
              <a:gd name="connsiteY75" fmla="*/ 866775 h 1609725"/>
              <a:gd name="connsiteX76" fmla="*/ 2057400 w 2124075"/>
              <a:gd name="connsiteY76" fmla="*/ 809625 h 1609725"/>
              <a:gd name="connsiteX77" fmla="*/ 2095500 w 2124075"/>
              <a:gd name="connsiteY77" fmla="*/ 752475 h 1609725"/>
              <a:gd name="connsiteX78" fmla="*/ 2124075 w 2124075"/>
              <a:gd name="connsiteY78" fmla="*/ 657225 h 1609725"/>
              <a:gd name="connsiteX79" fmla="*/ 2124075 w 2124075"/>
              <a:gd name="connsiteY79" fmla="*/ 523875 h 1609725"/>
              <a:gd name="connsiteX80" fmla="*/ 2057400 w 2124075"/>
              <a:gd name="connsiteY80" fmla="*/ 447675 h 1609725"/>
              <a:gd name="connsiteX81" fmla="*/ 1981200 w 2124075"/>
              <a:gd name="connsiteY81" fmla="*/ 409575 h 1609725"/>
              <a:gd name="connsiteX82" fmla="*/ 1905000 w 2124075"/>
              <a:gd name="connsiteY82" fmla="*/ 371475 h 1609725"/>
              <a:gd name="connsiteX83" fmla="*/ 1800225 w 2124075"/>
              <a:gd name="connsiteY83" fmla="*/ 352425 h 1609725"/>
              <a:gd name="connsiteX84" fmla="*/ 1714500 w 2124075"/>
              <a:gd name="connsiteY84" fmla="*/ 400050 h 1609725"/>
              <a:gd name="connsiteX85" fmla="*/ 1656442 w 2124075"/>
              <a:gd name="connsiteY85" fmla="*/ 445407 h 1609725"/>
              <a:gd name="connsiteX86" fmla="*/ 1641929 w 2124075"/>
              <a:gd name="connsiteY86" fmla="*/ 364218 h 1609725"/>
              <a:gd name="connsiteX87" fmla="*/ 1656776 w 2124075"/>
              <a:gd name="connsiteY87" fmla="*/ 260234 h 1609725"/>
              <a:gd name="connsiteX88" fmla="*/ 1661885 w 2124075"/>
              <a:gd name="connsiteY88" fmla="*/ 219982 h 1609725"/>
              <a:gd name="connsiteX89" fmla="*/ 1676400 w 2124075"/>
              <a:gd name="connsiteY89" fmla="*/ 180975 h 1609725"/>
              <a:gd name="connsiteX90" fmla="*/ 1685925 w 2124075"/>
              <a:gd name="connsiteY90" fmla="*/ 123825 h 1609725"/>
              <a:gd name="connsiteX91" fmla="*/ 1695450 w 2124075"/>
              <a:gd name="connsiteY91" fmla="*/ 47625 h 1609725"/>
              <a:gd name="connsiteX92" fmla="*/ 1704975 w 2124075"/>
              <a:gd name="connsiteY92" fmla="*/ 9525 h 1609725"/>
              <a:gd name="connsiteX93" fmla="*/ 1704975 w 2124075"/>
              <a:gd name="connsiteY93" fmla="*/ 0 h 1609725"/>
              <a:gd name="connsiteX94" fmla="*/ 43996 w 2124075"/>
              <a:gd name="connsiteY94" fmla="*/ 4536 h 1609725"/>
              <a:gd name="connsiteX0" fmla="*/ 54769 w 2134848"/>
              <a:gd name="connsiteY0" fmla="*/ 4536 h 1609725"/>
              <a:gd name="connsiteX1" fmla="*/ 53783 w 2134848"/>
              <a:gd name="connsiteY1" fmla="*/ 100061 h 1609725"/>
              <a:gd name="connsiteX2" fmla="*/ 34831 w 2134848"/>
              <a:gd name="connsiteY2" fmla="*/ 161827 h 1609725"/>
              <a:gd name="connsiteX3" fmla="*/ 39348 w 2134848"/>
              <a:gd name="connsiteY3" fmla="*/ 200025 h 1609725"/>
              <a:gd name="connsiteX4" fmla="*/ 22235 w 2134848"/>
              <a:gd name="connsiteY4" fmla="*/ 247823 h 1609725"/>
              <a:gd name="connsiteX5" fmla="*/ 0 w 2134848"/>
              <a:gd name="connsiteY5" fmla="*/ 303963 h 1609725"/>
              <a:gd name="connsiteX6" fmla="*/ 29823 w 2134848"/>
              <a:gd name="connsiteY6" fmla="*/ 352229 h 1609725"/>
              <a:gd name="connsiteX7" fmla="*/ 20494 w 2134848"/>
              <a:gd name="connsiteY7" fmla="*/ 381098 h 1609725"/>
              <a:gd name="connsiteX8" fmla="*/ 35120 w 2134848"/>
              <a:gd name="connsiteY8" fmla="*/ 457200 h 1609725"/>
              <a:gd name="connsiteX9" fmla="*/ 134598 w 2134848"/>
              <a:gd name="connsiteY9" fmla="*/ 409575 h 1609725"/>
              <a:gd name="connsiteX10" fmla="*/ 191748 w 2134848"/>
              <a:gd name="connsiteY10" fmla="*/ 390525 h 1609725"/>
              <a:gd name="connsiteX11" fmla="*/ 286998 w 2134848"/>
              <a:gd name="connsiteY11" fmla="*/ 390525 h 1609725"/>
              <a:gd name="connsiteX12" fmla="*/ 325098 w 2134848"/>
              <a:gd name="connsiteY12" fmla="*/ 400050 h 1609725"/>
              <a:gd name="connsiteX13" fmla="*/ 353673 w 2134848"/>
              <a:gd name="connsiteY13" fmla="*/ 419100 h 1609725"/>
              <a:gd name="connsiteX14" fmla="*/ 387590 w 2134848"/>
              <a:gd name="connsiteY14" fmla="*/ 431265 h 1609725"/>
              <a:gd name="connsiteX15" fmla="*/ 429873 w 2134848"/>
              <a:gd name="connsiteY15" fmla="*/ 458652 h 1609725"/>
              <a:gd name="connsiteX16" fmla="*/ 487023 w 2134848"/>
              <a:gd name="connsiteY16" fmla="*/ 533400 h 1609725"/>
              <a:gd name="connsiteX17" fmla="*/ 487023 w 2134848"/>
              <a:gd name="connsiteY17" fmla="*/ 628650 h 1609725"/>
              <a:gd name="connsiteX18" fmla="*/ 448923 w 2134848"/>
              <a:gd name="connsiteY18" fmla="*/ 704850 h 1609725"/>
              <a:gd name="connsiteX19" fmla="*/ 401298 w 2134848"/>
              <a:gd name="connsiteY19" fmla="*/ 771525 h 1609725"/>
              <a:gd name="connsiteX20" fmla="*/ 401298 w 2134848"/>
              <a:gd name="connsiteY20" fmla="*/ 771525 h 1609725"/>
              <a:gd name="connsiteX21" fmla="*/ 315573 w 2134848"/>
              <a:gd name="connsiteY21" fmla="*/ 847725 h 1609725"/>
              <a:gd name="connsiteX22" fmla="*/ 258423 w 2134848"/>
              <a:gd name="connsiteY22" fmla="*/ 866775 h 1609725"/>
              <a:gd name="connsiteX23" fmla="*/ 182223 w 2134848"/>
              <a:gd name="connsiteY23" fmla="*/ 838200 h 1609725"/>
              <a:gd name="connsiteX24" fmla="*/ 58398 w 2134848"/>
              <a:gd name="connsiteY24" fmla="*/ 800100 h 1609725"/>
              <a:gd name="connsiteX25" fmla="*/ 14745 w 2134848"/>
              <a:gd name="connsiteY25" fmla="*/ 797196 h 1609725"/>
              <a:gd name="connsiteX26" fmla="*/ 20298 w 2134848"/>
              <a:gd name="connsiteY26" fmla="*/ 819150 h 1609725"/>
              <a:gd name="connsiteX27" fmla="*/ 20298 w 2134848"/>
              <a:gd name="connsiteY27" fmla="*/ 885825 h 1609725"/>
              <a:gd name="connsiteX28" fmla="*/ 10773 w 2134848"/>
              <a:gd name="connsiteY28" fmla="*/ 933450 h 1609725"/>
              <a:gd name="connsiteX29" fmla="*/ 29823 w 2134848"/>
              <a:gd name="connsiteY29" fmla="*/ 1047750 h 1609725"/>
              <a:gd name="connsiteX30" fmla="*/ 48873 w 2134848"/>
              <a:gd name="connsiteY30" fmla="*/ 1133475 h 1609725"/>
              <a:gd name="connsiteX31" fmla="*/ 67923 w 2134848"/>
              <a:gd name="connsiteY31" fmla="*/ 1190625 h 1609725"/>
              <a:gd name="connsiteX32" fmla="*/ 77448 w 2134848"/>
              <a:gd name="connsiteY32" fmla="*/ 1228725 h 1609725"/>
              <a:gd name="connsiteX33" fmla="*/ 182223 w 2134848"/>
              <a:gd name="connsiteY33" fmla="*/ 1219200 h 1609725"/>
              <a:gd name="connsiteX34" fmla="*/ 344148 w 2134848"/>
              <a:gd name="connsiteY34" fmla="*/ 1200150 h 1609725"/>
              <a:gd name="connsiteX35" fmla="*/ 467973 w 2134848"/>
              <a:gd name="connsiteY35" fmla="*/ 1190625 h 1609725"/>
              <a:gd name="connsiteX36" fmla="*/ 544173 w 2134848"/>
              <a:gd name="connsiteY36" fmla="*/ 1190625 h 1609725"/>
              <a:gd name="connsiteX37" fmla="*/ 620373 w 2134848"/>
              <a:gd name="connsiteY37" fmla="*/ 1190625 h 1609725"/>
              <a:gd name="connsiteX38" fmla="*/ 648948 w 2134848"/>
              <a:gd name="connsiteY38" fmla="*/ 1190625 h 1609725"/>
              <a:gd name="connsiteX39" fmla="*/ 706098 w 2134848"/>
              <a:gd name="connsiteY39" fmla="*/ 1190625 h 1609725"/>
              <a:gd name="connsiteX40" fmla="*/ 620373 w 2134848"/>
              <a:gd name="connsiteY40" fmla="*/ 1257300 h 1609725"/>
              <a:gd name="connsiteX41" fmla="*/ 620373 w 2134848"/>
              <a:gd name="connsiteY41" fmla="*/ 1323975 h 1609725"/>
              <a:gd name="connsiteX42" fmla="*/ 620373 w 2134848"/>
              <a:gd name="connsiteY42" fmla="*/ 1390650 h 1609725"/>
              <a:gd name="connsiteX43" fmla="*/ 620373 w 2134848"/>
              <a:gd name="connsiteY43" fmla="*/ 1390650 h 1609725"/>
              <a:gd name="connsiteX44" fmla="*/ 667998 w 2134848"/>
              <a:gd name="connsiteY44" fmla="*/ 1495425 h 1609725"/>
              <a:gd name="connsiteX45" fmla="*/ 715623 w 2134848"/>
              <a:gd name="connsiteY45" fmla="*/ 1552575 h 1609725"/>
              <a:gd name="connsiteX46" fmla="*/ 715623 w 2134848"/>
              <a:gd name="connsiteY46" fmla="*/ 1552575 h 1609725"/>
              <a:gd name="connsiteX47" fmla="*/ 810873 w 2134848"/>
              <a:gd name="connsiteY47" fmla="*/ 1590675 h 1609725"/>
              <a:gd name="connsiteX48" fmla="*/ 868023 w 2134848"/>
              <a:gd name="connsiteY48" fmla="*/ 1609725 h 1609725"/>
              <a:gd name="connsiteX49" fmla="*/ 1001373 w 2134848"/>
              <a:gd name="connsiteY49" fmla="*/ 1590675 h 1609725"/>
              <a:gd name="connsiteX50" fmla="*/ 1096623 w 2134848"/>
              <a:gd name="connsiteY50" fmla="*/ 1514475 h 1609725"/>
              <a:gd name="connsiteX51" fmla="*/ 1125198 w 2134848"/>
              <a:gd name="connsiteY51" fmla="*/ 1438275 h 1609725"/>
              <a:gd name="connsiteX52" fmla="*/ 1134723 w 2134848"/>
              <a:gd name="connsiteY52" fmla="*/ 1343025 h 1609725"/>
              <a:gd name="connsiteX53" fmla="*/ 1134723 w 2134848"/>
              <a:gd name="connsiteY53" fmla="*/ 1314450 h 1609725"/>
              <a:gd name="connsiteX54" fmla="*/ 1134723 w 2134848"/>
              <a:gd name="connsiteY54" fmla="*/ 1257300 h 1609725"/>
              <a:gd name="connsiteX55" fmla="*/ 1096623 w 2134848"/>
              <a:gd name="connsiteY55" fmla="*/ 1190625 h 1609725"/>
              <a:gd name="connsiteX56" fmla="*/ 1087098 w 2134848"/>
              <a:gd name="connsiteY56" fmla="*/ 1171575 h 1609725"/>
              <a:gd name="connsiteX57" fmla="*/ 1191873 w 2134848"/>
              <a:gd name="connsiteY57" fmla="*/ 1171575 h 1609725"/>
              <a:gd name="connsiteX58" fmla="*/ 1325223 w 2134848"/>
              <a:gd name="connsiteY58" fmla="*/ 1181100 h 1609725"/>
              <a:gd name="connsiteX59" fmla="*/ 1449048 w 2134848"/>
              <a:gd name="connsiteY59" fmla="*/ 1190625 h 1609725"/>
              <a:gd name="connsiteX60" fmla="*/ 1525248 w 2134848"/>
              <a:gd name="connsiteY60" fmla="*/ 1190625 h 1609725"/>
              <a:gd name="connsiteX61" fmla="*/ 1601448 w 2134848"/>
              <a:gd name="connsiteY61" fmla="*/ 1190625 h 1609725"/>
              <a:gd name="connsiteX62" fmla="*/ 1639548 w 2134848"/>
              <a:gd name="connsiteY62" fmla="*/ 1190625 h 1609725"/>
              <a:gd name="connsiteX63" fmla="*/ 1687173 w 2134848"/>
              <a:gd name="connsiteY63" fmla="*/ 1181100 h 1609725"/>
              <a:gd name="connsiteX64" fmla="*/ 1706223 w 2134848"/>
              <a:gd name="connsiteY64" fmla="*/ 1181100 h 1609725"/>
              <a:gd name="connsiteX65" fmla="*/ 1715748 w 2134848"/>
              <a:gd name="connsiteY65" fmla="*/ 1104900 h 1609725"/>
              <a:gd name="connsiteX66" fmla="*/ 1715748 w 2134848"/>
              <a:gd name="connsiteY66" fmla="*/ 1028700 h 1609725"/>
              <a:gd name="connsiteX67" fmla="*/ 1715748 w 2134848"/>
              <a:gd name="connsiteY67" fmla="*/ 952500 h 1609725"/>
              <a:gd name="connsiteX68" fmla="*/ 1715748 w 2134848"/>
              <a:gd name="connsiteY68" fmla="*/ 914400 h 1609725"/>
              <a:gd name="connsiteX69" fmla="*/ 1706223 w 2134848"/>
              <a:gd name="connsiteY69" fmla="*/ 885825 h 1609725"/>
              <a:gd name="connsiteX70" fmla="*/ 1696698 w 2134848"/>
              <a:gd name="connsiteY70" fmla="*/ 800100 h 1609725"/>
              <a:gd name="connsiteX71" fmla="*/ 1696698 w 2134848"/>
              <a:gd name="connsiteY71" fmla="*/ 771525 h 1609725"/>
              <a:gd name="connsiteX72" fmla="*/ 1744323 w 2134848"/>
              <a:gd name="connsiteY72" fmla="*/ 828675 h 1609725"/>
              <a:gd name="connsiteX73" fmla="*/ 1744323 w 2134848"/>
              <a:gd name="connsiteY73" fmla="*/ 828675 h 1609725"/>
              <a:gd name="connsiteX74" fmla="*/ 1896723 w 2134848"/>
              <a:gd name="connsiteY74" fmla="*/ 876300 h 1609725"/>
              <a:gd name="connsiteX75" fmla="*/ 1972923 w 2134848"/>
              <a:gd name="connsiteY75" fmla="*/ 866775 h 1609725"/>
              <a:gd name="connsiteX76" fmla="*/ 2068173 w 2134848"/>
              <a:gd name="connsiteY76" fmla="*/ 809625 h 1609725"/>
              <a:gd name="connsiteX77" fmla="*/ 2106273 w 2134848"/>
              <a:gd name="connsiteY77" fmla="*/ 752475 h 1609725"/>
              <a:gd name="connsiteX78" fmla="*/ 2134848 w 2134848"/>
              <a:gd name="connsiteY78" fmla="*/ 657225 h 1609725"/>
              <a:gd name="connsiteX79" fmla="*/ 2134848 w 2134848"/>
              <a:gd name="connsiteY79" fmla="*/ 523875 h 1609725"/>
              <a:gd name="connsiteX80" fmla="*/ 2068173 w 2134848"/>
              <a:gd name="connsiteY80" fmla="*/ 447675 h 1609725"/>
              <a:gd name="connsiteX81" fmla="*/ 1991973 w 2134848"/>
              <a:gd name="connsiteY81" fmla="*/ 409575 h 1609725"/>
              <a:gd name="connsiteX82" fmla="*/ 1915773 w 2134848"/>
              <a:gd name="connsiteY82" fmla="*/ 371475 h 1609725"/>
              <a:gd name="connsiteX83" fmla="*/ 1810998 w 2134848"/>
              <a:gd name="connsiteY83" fmla="*/ 352425 h 1609725"/>
              <a:gd name="connsiteX84" fmla="*/ 1725273 w 2134848"/>
              <a:gd name="connsiteY84" fmla="*/ 400050 h 1609725"/>
              <a:gd name="connsiteX85" fmla="*/ 1667215 w 2134848"/>
              <a:gd name="connsiteY85" fmla="*/ 445407 h 1609725"/>
              <a:gd name="connsiteX86" fmla="*/ 1652702 w 2134848"/>
              <a:gd name="connsiteY86" fmla="*/ 364218 h 1609725"/>
              <a:gd name="connsiteX87" fmla="*/ 1667549 w 2134848"/>
              <a:gd name="connsiteY87" fmla="*/ 260234 h 1609725"/>
              <a:gd name="connsiteX88" fmla="*/ 1672658 w 2134848"/>
              <a:gd name="connsiteY88" fmla="*/ 219982 h 1609725"/>
              <a:gd name="connsiteX89" fmla="*/ 1687173 w 2134848"/>
              <a:gd name="connsiteY89" fmla="*/ 180975 h 1609725"/>
              <a:gd name="connsiteX90" fmla="*/ 1696698 w 2134848"/>
              <a:gd name="connsiteY90" fmla="*/ 123825 h 1609725"/>
              <a:gd name="connsiteX91" fmla="*/ 1706223 w 2134848"/>
              <a:gd name="connsiteY91" fmla="*/ 47625 h 1609725"/>
              <a:gd name="connsiteX92" fmla="*/ 1715748 w 2134848"/>
              <a:gd name="connsiteY92" fmla="*/ 9525 h 1609725"/>
              <a:gd name="connsiteX93" fmla="*/ 1715748 w 2134848"/>
              <a:gd name="connsiteY93" fmla="*/ 0 h 1609725"/>
              <a:gd name="connsiteX94" fmla="*/ 54769 w 2134848"/>
              <a:gd name="connsiteY94" fmla="*/ 4536 h 1609725"/>
              <a:gd name="connsiteX0" fmla="*/ 54769 w 2134848"/>
              <a:gd name="connsiteY0" fmla="*/ 4536 h 1609725"/>
              <a:gd name="connsiteX1" fmla="*/ 53783 w 2134848"/>
              <a:gd name="connsiteY1" fmla="*/ 100061 h 1609725"/>
              <a:gd name="connsiteX2" fmla="*/ 34831 w 2134848"/>
              <a:gd name="connsiteY2" fmla="*/ 161827 h 1609725"/>
              <a:gd name="connsiteX3" fmla="*/ 39348 w 2134848"/>
              <a:gd name="connsiteY3" fmla="*/ 200025 h 1609725"/>
              <a:gd name="connsiteX4" fmla="*/ 22235 w 2134848"/>
              <a:gd name="connsiteY4" fmla="*/ 247823 h 1609725"/>
              <a:gd name="connsiteX5" fmla="*/ 0 w 2134848"/>
              <a:gd name="connsiteY5" fmla="*/ 303963 h 1609725"/>
              <a:gd name="connsiteX6" fmla="*/ 12826 w 2134848"/>
              <a:gd name="connsiteY6" fmla="*/ 352229 h 1609725"/>
              <a:gd name="connsiteX7" fmla="*/ 20494 w 2134848"/>
              <a:gd name="connsiteY7" fmla="*/ 381098 h 1609725"/>
              <a:gd name="connsiteX8" fmla="*/ 35120 w 2134848"/>
              <a:gd name="connsiteY8" fmla="*/ 457200 h 1609725"/>
              <a:gd name="connsiteX9" fmla="*/ 134598 w 2134848"/>
              <a:gd name="connsiteY9" fmla="*/ 409575 h 1609725"/>
              <a:gd name="connsiteX10" fmla="*/ 191748 w 2134848"/>
              <a:gd name="connsiteY10" fmla="*/ 390525 h 1609725"/>
              <a:gd name="connsiteX11" fmla="*/ 286998 w 2134848"/>
              <a:gd name="connsiteY11" fmla="*/ 390525 h 1609725"/>
              <a:gd name="connsiteX12" fmla="*/ 325098 w 2134848"/>
              <a:gd name="connsiteY12" fmla="*/ 400050 h 1609725"/>
              <a:gd name="connsiteX13" fmla="*/ 353673 w 2134848"/>
              <a:gd name="connsiteY13" fmla="*/ 419100 h 1609725"/>
              <a:gd name="connsiteX14" fmla="*/ 387590 w 2134848"/>
              <a:gd name="connsiteY14" fmla="*/ 431265 h 1609725"/>
              <a:gd name="connsiteX15" fmla="*/ 429873 w 2134848"/>
              <a:gd name="connsiteY15" fmla="*/ 458652 h 1609725"/>
              <a:gd name="connsiteX16" fmla="*/ 487023 w 2134848"/>
              <a:gd name="connsiteY16" fmla="*/ 533400 h 1609725"/>
              <a:gd name="connsiteX17" fmla="*/ 487023 w 2134848"/>
              <a:gd name="connsiteY17" fmla="*/ 628650 h 1609725"/>
              <a:gd name="connsiteX18" fmla="*/ 448923 w 2134848"/>
              <a:gd name="connsiteY18" fmla="*/ 704850 h 1609725"/>
              <a:gd name="connsiteX19" fmla="*/ 401298 w 2134848"/>
              <a:gd name="connsiteY19" fmla="*/ 771525 h 1609725"/>
              <a:gd name="connsiteX20" fmla="*/ 401298 w 2134848"/>
              <a:gd name="connsiteY20" fmla="*/ 771525 h 1609725"/>
              <a:gd name="connsiteX21" fmla="*/ 315573 w 2134848"/>
              <a:gd name="connsiteY21" fmla="*/ 847725 h 1609725"/>
              <a:gd name="connsiteX22" fmla="*/ 258423 w 2134848"/>
              <a:gd name="connsiteY22" fmla="*/ 866775 h 1609725"/>
              <a:gd name="connsiteX23" fmla="*/ 182223 w 2134848"/>
              <a:gd name="connsiteY23" fmla="*/ 838200 h 1609725"/>
              <a:gd name="connsiteX24" fmla="*/ 58398 w 2134848"/>
              <a:gd name="connsiteY24" fmla="*/ 800100 h 1609725"/>
              <a:gd name="connsiteX25" fmla="*/ 14745 w 2134848"/>
              <a:gd name="connsiteY25" fmla="*/ 797196 h 1609725"/>
              <a:gd name="connsiteX26" fmla="*/ 20298 w 2134848"/>
              <a:gd name="connsiteY26" fmla="*/ 819150 h 1609725"/>
              <a:gd name="connsiteX27" fmla="*/ 20298 w 2134848"/>
              <a:gd name="connsiteY27" fmla="*/ 885825 h 1609725"/>
              <a:gd name="connsiteX28" fmla="*/ 10773 w 2134848"/>
              <a:gd name="connsiteY28" fmla="*/ 933450 h 1609725"/>
              <a:gd name="connsiteX29" fmla="*/ 29823 w 2134848"/>
              <a:gd name="connsiteY29" fmla="*/ 1047750 h 1609725"/>
              <a:gd name="connsiteX30" fmla="*/ 48873 w 2134848"/>
              <a:gd name="connsiteY30" fmla="*/ 1133475 h 1609725"/>
              <a:gd name="connsiteX31" fmla="*/ 67923 w 2134848"/>
              <a:gd name="connsiteY31" fmla="*/ 1190625 h 1609725"/>
              <a:gd name="connsiteX32" fmla="*/ 77448 w 2134848"/>
              <a:gd name="connsiteY32" fmla="*/ 1228725 h 1609725"/>
              <a:gd name="connsiteX33" fmla="*/ 182223 w 2134848"/>
              <a:gd name="connsiteY33" fmla="*/ 1219200 h 1609725"/>
              <a:gd name="connsiteX34" fmla="*/ 344148 w 2134848"/>
              <a:gd name="connsiteY34" fmla="*/ 1200150 h 1609725"/>
              <a:gd name="connsiteX35" fmla="*/ 467973 w 2134848"/>
              <a:gd name="connsiteY35" fmla="*/ 1190625 h 1609725"/>
              <a:gd name="connsiteX36" fmla="*/ 544173 w 2134848"/>
              <a:gd name="connsiteY36" fmla="*/ 1190625 h 1609725"/>
              <a:gd name="connsiteX37" fmla="*/ 620373 w 2134848"/>
              <a:gd name="connsiteY37" fmla="*/ 1190625 h 1609725"/>
              <a:gd name="connsiteX38" fmla="*/ 648948 w 2134848"/>
              <a:gd name="connsiteY38" fmla="*/ 1190625 h 1609725"/>
              <a:gd name="connsiteX39" fmla="*/ 706098 w 2134848"/>
              <a:gd name="connsiteY39" fmla="*/ 1190625 h 1609725"/>
              <a:gd name="connsiteX40" fmla="*/ 620373 w 2134848"/>
              <a:gd name="connsiteY40" fmla="*/ 1257300 h 1609725"/>
              <a:gd name="connsiteX41" fmla="*/ 620373 w 2134848"/>
              <a:gd name="connsiteY41" fmla="*/ 1323975 h 1609725"/>
              <a:gd name="connsiteX42" fmla="*/ 620373 w 2134848"/>
              <a:gd name="connsiteY42" fmla="*/ 1390650 h 1609725"/>
              <a:gd name="connsiteX43" fmla="*/ 620373 w 2134848"/>
              <a:gd name="connsiteY43" fmla="*/ 1390650 h 1609725"/>
              <a:gd name="connsiteX44" fmla="*/ 667998 w 2134848"/>
              <a:gd name="connsiteY44" fmla="*/ 1495425 h 1609725"/>
              <a:gd name="connsiteX45" fmla="*/ 715623 w 2134848"/>
              <a:gd name="connsiteY45" fmla="*/ 1552575 h 1609725"/>
              <a:gd name="connsiteX46" fmla="*/ 715623 w 2134848"/>
              <a:gd name="connsiteY46" fmla="*/ 1552575 h 1609725"/>
              <a:gd name="connsiteX47" fmla="*/ 810873 w 2134848"/>
              <a:gd name="connsiteY47" fmla="*/ 1590675 h 1609725"/>
              <a:gd name="connsiteX48" fmla="*/ 868023 w 2134848"/>
              <a:gd name="connsiteY48" fmla="*/ 1609725 h 1609725"/>
              <a:gd name="connsiteX49" fmla="*/ 1001373 w 2134848"/>
              <a:gd name="connsiteY49" fmla="*/ 1590675 h 1609725"/>
              <a:gd name="connsiteX50" fmla="*/ 1096623 w 2134848"/>
              <a:gd name="connsiteY50" fmla="*/ 1514475 h 1609725"/>
              <a:gd name="connsiteX51" fmla="*/ 1125198 w 2134848"/>
              <a:gd name="connsiteY51" fmla="*/ 1438275 h 1609725"/>
              <a:gd name="connsiteX52" fmla="*/ 1134723 w 2134848"/>
              <a:gd name="connsiteY52" fmla="*/ 1343025 h 1609725"/>
              <a:gd name="connsiteX53" fmla="*/ 1134723 w 2134848"/>
              <a:gd name="connsiteY53" fmla="*/ 1314450 h 1609725"/>
              <a:gd name="connsiteX54" fmla="*/ 1134723 w 2134848"/>
              <a:gd name="connsiteY54" fmla="*/ 1257300 h 1609725"/>
              <a:gd name="connsiteX55" fmla="*/ 1096623 w 2134848"/>
              <a:gd name="connsiteY55" fmla="*/ 1190625 h 1609725"/>
              <a:gd name="connsiteX56" fmla="*/ 1087098 w 2134848"/>
              <a:gd name="connsiteY56" fmla="*/ 1171575 h 1609725"/>
              <a:gd name="connsiteX57" fmla="*/ 1191873 w 2134848"/>
              <a:gd name="connsiteY57" fmla="*/ 1171575 h 1609725"/>
              <a:gd name="connsiteX58" fmla="*/ 1325223 w 2134848"/>
              <a:gd name="connsiteY58" fmla="*/ 1181100 h 1609725"/>
              <a:gd name="connsiteX59" fmla="*/ 1449048 w 2134848"/>
              <a:gd name="connsiteY59" fmla="*/ 1190625 h 1609725"/>
              <a:gd name="connsiteX60" fmla="*/ 1525248 w 2134848"/>
              <a:gd name="connsiteY60" fmla="*/ 1190625 h 1609725"/>
              <a:gd name="connsiteX61" fmla="*/ 1601448 w 2134848"/>
              <a:gd name="connsiteY61" fmla="*/ 1190625 h 1609725"/>
              <a:gd name="connsiteX62" fmla="*/ 1639548 w 2134848"/>
              <a:gd name="connsiteY62" fmla="*/ 1190625 h 1609725"/>
              <a:gd name="connsiteX63" fmla="*/ 1687173 w 2134848"/>
              <a:gd name="connsiteY63" fmla="*/ 1181100 h 1609725"/>
              <a:gd name="connsiteX64" fmla="*/ 1706223 w 2134848"/>
              <a:gd name="connsiteY64" fmla="*/ 1181100 h 1609725"/>
              <a:gd name="connsiteX65" fmla="*/ 1715748 w 2134848"/>
              <a:gd name="connsiteY65" fmla="*/ 1104900 h 1609725"/>
              <a:gd name="connsiteX66" fmla="*/ 1715748 w 2134848"/>
              <a:gd name="connsiteY66" fmla="*/ 1028700 h 1609725"/>
              <a:gd name="connsiteX67" fmla="*/ 1715748 w 2134848"/>
              <a:gd name="connsiteY67" fmla="*/ 952500 h 1609725"/>
              <a:gd name="connsiteX68" fmla="*/ 1715748 w 2134848"/>
              <a:gd name="connsiteY68" fmla="*/ 914400 h 1609725"/>
              <a:gd name="connsiteX69" fmla="*/ 1706223 w 2134848"/>
              <a:gd name="connsiteY69" fmla="*/ 885825 h 1609725"/>
              <a:gd name="connsiteX70" fmla="*/ 1696698 w 2134848"/>
              <a:gd name="connsiteY70" fmla="*/ 800100 h 1609725"/>
              <a:gd name="connsiteX71" fmla="*/ 1696698 w 2134848"/>
              <a:gd name="connsiteY71" fmla="*/ 771525 h 1609725"/>
              <a:gd name="connsiteX72" fmla="*/ 1744323 w 2134848"/>
              <a:gd name="connsiteY72" fmla="*/ 828675 h 1609725"/>
              <a:gd name="connsiteX73" fmla="*/ 1744323 w 2134848"/>
              <a:gd name="connsiteY73" fmla="*/ 828675 h 1609725"/>
              <a:gd name="connsiteX74" fmla="*/ 1896723 w 2134848"/>
              <a:gd name="connsiteY74" fmla="*/ 876300 h 1609725"/>
              <a:gd name="connsiteX75" fmla="*/ 1972923 w 2134848"/>
              <a:gd name="connsiteY75" fmla="*/ 866775 h 1609725"/>
              <a:gd name="connsiteX76" fmla="*/ 2068173 w 2134848"/>
              <a:gd name="connsiteY76" fmla="*/ 809625 h 1609725"/>
              <a:gd name="connsiteX77" fmla="*/ 2106273 w 2134848"/>
              <a:gd name="connsiteY77" fmla="*/ 752475 h 1609725"/>
              <a:gd name="connsiteX78" fmla="*/ 2134848 w 2134848"/>
              <a:gd name="connsiteY78" fmla="*/ 657225 h 1609725"/>
              <a:gd name="connsiteX79" fmla="*/ 2134848 w 2134848"/>
              <a:gd name="connsiteY79" fmla="*/ 523875 h 1609725"/>
              <a:gd name="connsiteX80" fmla="*/ 2068173 w 2134848"/>
              <a:gd name="connsiteY80" fmla="*/ 447675 h 1609725"/>
              <a:gd name="connsiteX81" fmla="*/ 1991973 w 2134848"/>
              <a:gd name="connsiteY81" fmla="*/ 409575 h 1609725"/>
              <a:gd name="connsiteX82" fmla="*/ 1915773 w 2134848"/>
              <a:gd name="connsiteY82" fmla="*/ 371475 h 1609725"/>
              <a:gd name="connsiteX83" fmla="*/ 1810998 w 2134848"/>
              <a:gd name="connsiteY83" fmla="*/ 352425 h 1609725"/>
              <a:gd name="connsiteX84" fmla="*/ 1725273 w 2134848"/>
              <a:gd name="connsiteY84" fmla="*/ 400050 h 1609725"/>
              <a:gd name="connsiteX85" fmla="*/ 1667215 w 2134848"/>
              <a:gd name="connsiteY85" fmla="*/ 445407 h 1609725"/>
              <a:gd name="connsiteX86" fmla="*/ 1652702 w 2134848"/>
              <a:gd name="connsiteY86" fmla="*/ 364218 h 1609725"/>
              <a:gd name="connsiteX87" fmla="*/ 1667549 w 2134848"/>
              <a:gd name="connsiteY87" fmla="*/ 260234 h 1609725"/>
              <a:gd name="connsiteX88" fmla="*/ 1672658 w 2134848"/>
              <a:gd name="connsiteY88" fmla="*/ 219982 h 1609725"/>
              <a:gd name="connsiteX89" fmla="*/ 1687173 w 2134848"/>
              <a:gd name="connsiteY89" fmla="*/ 180975 h 1609725"/>
              <a:gd name="connsiteX90" fmla="*/ 1696698 w 2134848"/>
              <a:gd name="connsiteY90" fmla="*/ 123825 h 1609725"/>
              <a:gd name="connsiteX91" fmla="*/ 1706223 w 2134848"/>
              <a:gd name="connsiteY91" fmla="*/ 47625 h 1609725"/>
              <a:gd name="connsiteX92" fmla="*/ 1715748 w 2134848"/>
              <a:gd name="connsiteY92" fmla="*/ 9525 h 1609725"/>
              <a:gd name="connsiteX93" fmla="*/ 1715748 w 2134848"/>
              <a:gd name="connsiteY93" fmla="*/ 0 h 1609725"/>
              <a:gd name="connsiteX94" fmla="*/ 54769 w 2134848"/>
              <a:gd name="connsiteY94" fmla="*/ 4536 h 1609725"/>
              <a:gd name="connsiteX0" fmla="*/ 54769 w 2134848"/>
              <a:gd name="connsiteY0" fmla="*/ 4536 h 1609725"/>
              <a:gd name="connsiteX1" fmla="*/ 53783 w 2134848"/>
              <a:gd name="connsiteY1" fmla="*/ 100061 h 1609725"/>
              <a:gd name="connsiteX2" fmla="*/ 34831 w 2134848"/>
              <a:gd name="connsiteY2" fmla="*/ 161827 h 1609725"/>
              <a:gd name="connsiteX3" fmla="*/ 12154 w 2134848"/>
              <a:gd name="connsiteY3" fmla="*/ 203424 h 1609725"/>
              <a:gd name="connsiteX4" fmla="*/ 22235 w 2134848"/>
              <a:gd name="connsiteY4" fmla="*/ 247823 h 1609725"/>
              <a:gd name="connsiteX5" fmla="*/ 0 w 2134848"/>
              <a:gd name="connsiteY5" fmla="*/ 303963 h 1609725"/>
              <a:gd name="connsiteX6" fmla="*/ 12826 w 2134848"/>
              <a:gd name="connsiteY6" fmla="*/ 352229 h 1609725"/>
              <a:gd name="connsiteX7" fmla="*/ 20494 w 2134848"/>
              <a:gd name="connsiteY7" fmla="*/ 381098 h 1609725"/>
              <a:gd name="connsiteX8" fmla="*/ 35120 w 2134848"/>
              <a:gd name="connsiteY8" fmla="*/ 457200 h 1609725"/>
              <a:gd name="connsiteX9" fmla="*/ 134598 w 2134848"/>
              <a:gd name="connsiteY9" fmla="*/ 409575 h 1609725"/>
              <a:gd name="connsiteX10" fmla="*/ 191748 w 2134848"/>
              <a:gd name="connsiteY10" fmla="*/ 390525 h 1609725"/>
              <a:gd name="connsiteX11" fmla="*/ 286998 w 2134848"/>
              <a:gd name="connsiteY11" fmla="*/ 390525 h 1609725"/>
              <a:gd name="connsiteX12" fmla="*/ 325098 w 2134848"/>
              <a:gd name="connsiteY12" fmla="*/ 400050 h 1609725"/>
              <a:gd name="connsiteX13" fmla="*/ 353673 w 2134848"/>
              <a:gd name="connsiteY13" fmla="*/ 419100 h 1609725"/>
              <a:gd name="connsiteX14" fmla="*/ 387590 w 2134848"/>
              <a:gd name="connsiteY14" fmla="*/ 431265 h 1609725"/>
              <a:gd name="connsiteX15" fmla="*/ 429873 w 2134848"/>
              <a:gd name="connsiteY15" fmla="*/ 458652 h 1609725"/>
              <a:gd name="connsiteX16" fmla="*/ 487023 w 2134848"/>
              <a:gd name="connsiteY16" fmla="*/ 533400 h 1609725"/>
              <a:gd name="connsiteX17" fmla="*/ 487023 w 2134848"/>
              <a:gd name="connsiteY17" fmla="*/ 628650 h 1609725"/>
              <a:gd name="connsiteX18" fmla="*/ 448923 w 2134848"/>
              <a:gd name="connsiteY18" fmla="*/ 704850 h 1609725"/>
              <a:gd name="connsiteX19" fmla="*/ 401298 w 2134848"/>
              <a:gd name="connsiteY19" fmla="*/ 771525 h 1609725"/>
              <a:gd name="connsiteX20" fmla="*/ 401298 w 2134848"/>
              <a:gd name="connsiteY20" fmla="*/ 771525 h 1609725"/>
              <a:gd name="connsiteX21" fmla="*/ 315573 w 2134848"/>
              <a:gd name="connsiteY21" fmla="*/ 847725 h 1609725"/>
              <a:gd name="connsiteX22" fmla="*/ 258423 w 2134848"/>
              <a:gd name="connsiteY22" fmla="*/ 866775 h 1609725"/>
              <a:gd name="connsiteX23" fmla="*/ 182223 w 2134848"/>
              <a:gd name="connsiteY23" fmla="*/ 838200 h 1609725"/>
              <a:gd name="connsiteX24" fmla="*/ 58398 w 2134848"/>
              <a:gd name="connsiteY24" fmla="*/ 800100 h 1609725"/>
              <a:gd name="connsiteX25" fmla="*/ 14745 w 2134848"/>
              <a:gd name="connsiteY25" fmla="*/ 797196 h 1609725"/>
              <a:gd name="connsiteX26" fmla="*/ 20298 w 2134848"/>
              <a:gd name="connsiteY26" fmla="*/ 819150 h 1609725"/>
              <a:gd name="connsiteX27" fmla="*/ 20298 w 2134848"/>
              <a:gd name="connsiteY27" fmla="*/ 885825 h 1609725"/>
              <a:gd name="connsiteX28" fmla="*/ 10773 w 2134848"/>
              <a:gd name="connsiteY28" fmla="*/ 933450 h 1609725"/>
              <a:gd name="connsiteX29" fmla="*/ 29823 w 2134848"/>
              <a:gd name="connsiteY29" fmla="*/ 1047750 h 1609725"/>
              <a:gd name="connsiteX30" fmla="*/ 48873 w 2134848"/>
              <a:gd name="connsiteY30" fmla="*/ 1133475 h 1609725"/>
              <a:gd name="connsiteX31" fmla="*/ 67923 w 2134848"/>
              <a:gd name="connsiteY31" fmla="*/ 1190625 h 1609725"/>
              <a:gd name="connsiteX32" fmla="*/ 77448 w 2134848"/>
              <a:gd name="connsiteY32" fmla="*/ 1228725 h 1609725"/>
              <a:gd name="connsiteX33" fmla="*/ 182223 w 2134848"/>
              <a:gd name="connsiteY33" fmla="*/ 1219200 h 1609725"/>
              <a:gd name="connsiteX34" fmla="*/ 344148 w 2134848"/>
              <a:gd name="connsiteY34" fmla="*/ 1200150 h 1609725"/>
              <a:gd name="connsiteX35" fmla="*/ 467973 w 2134848"/>
              <a:gd name="connsiteY35" fmla="*/ 1190625 h 1609725"/>
              <a:gd name="connsiteX36" fmla="*/ 544173 w 2134848"/>
              <a:gd name="connsiteY36" fmla="*/ 1190625 h 1609725"/>
              <a:gd name="connsiteX37" fmla="*/ 620373 w 2134848"/>
              <a:gd name="connsiteY37" fmla="*/ 1190625 h 1609725"/>
              <a:gd name="connsiteX38" fmla="*/ 648948 w 2134848"/>
              <a:gd name="connsiteY38" fmla="*/ 1190625 h 1609725"/>
              <a:gd name="connsiteX39" fmla="*/ 706098 w 2134848"/>
              <a:gd name="connsiteY39" fmla="*/ 1190625 h 1609725"/>
              <a:gd name="connsiteX40" fmla="*/ 620373 w 2134848"/>
              <a:gd name="connsiteY40" fmla="*/ 1257300 h 1609725"/>
              <a:gd name="connsiteX41" fmla="*/ 620373 w 2134848"/>
              <a:gd name="connsiteY41" fmla="*/ 1323975 h 1609725"/>
              <a:gd name="connsiteX42" fmla="*/ 620373 w 2134848"/>
              <a:gd name="connsiteY42" fmla="*/ 1390650 h 1609725"/>
              <a:gd name="connsiteX43" fmla="*/ 620373 w 2134848"/>
              <a:gd name="connsiteY43" fmla="*/ 1390650 h 1609725"/>
              <a:gd name="connsiteX44" fmla="*/ 667998 w 2134848"/>
              <a:gd name="connsiteY44" fmla="*/ 1495425 h 1609725"/>
              <a:gd name="connsiteX45" fmla="*/ 715623 w 2134848"/>
              <a:gd name="connsiteY45" fmla="*/ 1552575 h 1609725"/>
              <a:gd name="connsiteX46" fmla="*/ 715623 w 2134848"/>
              <a:gd name="connsiteY46" fmla="*/ 1552575 h 1609725"/>
              <a:gd name="connsiteX47" fmla="*/ 810873 w 2134848"/>
              <a:gd name="connsiteY47" fmla="*/ 1590675 h 1609725"/>
              <a:gd name="connsiteX48" fmla="*/ 868023 w 2134848"/>
              <a:gd name="connsiteY48" fmla="*/ 1609725 h 1609725"/>
              <a:gd name="connsiteX49" fmla="*/ 1001373 w 2134848"/>
              <a:gd name="connsiteY49" fmla="*/ 1590675 h 1609725"/>
              <a:gd name="connsiteX50" fmla="*/ 1096623 w 2134848"/>
              <a:gd name="connsiteY50" fmla="*/ 1514475 h 1609725"/>
              <a:gd name="connsiteX51" fmla="*/ 1125198 w 2134848"/>
              <a:gd name="connsiteY51" fmla="*/ 1438275 h 1609725"/>
              <a:gd name="connsiteX52" fmla="*/ 1134723 w 2134848"/>
              <a:gd name="connsiteY52" fmla="*/ 1343025 h 1609725"/>
              <a:gd name="connsiteX53" fmla="*/ 1134723 w 2134848"/>
              <a:gd name="connsiteY53" fmla="*/ 1314450 h 1609725"/>
              <a:gd name="connsiteX54" fmla="*/ 1134723 w 2134848"/>
              <a:gd name="connsiteY54" fmla="*/ 1257300 h 1609725"/>
              <a:gd name="connsiteX55" fmla="*/ 1096623 w 2134848"/>
              <a:gd name="connsiteY55" fmla="*/ 1190625 h 1609725"/>
              <a:gd name="connsiteX56" fmla="*/ 1087098 w 2134848"/>
              <a:gd name="connsiteY56" fmla="*/ 1171575 h 1609725"/>
              <a:gd name="connsiteX57" fmla="*/ 1191873 w 2134848"/>
              <a:gd name="connsiteY57" fmla="*/ 1171575 h 1609725"/>
              <a:gd name="connsiteX58" fmla="*/ 1325223 w 2134848"/>
              <a:gd name="connsiteY58" fmla="*/ 1181100 h 1609725"/>
              <a:gd name="connsiteX59" fmla="*/ 1449048 w 2134848"/>
              <a:gd name="connsiteY59" fmla="*/ 1190625 h 1609725"/>
              <a:gd name="connsiteX60" fmla="*/ 1525248 w 2134848"/>
              <a:gd name="connsiteY60" fmla="*/ 1190625 h 1609725"/>
              <a:gd name="connsiteX61" fmla="*/ 1601448 w 2134848"/>
              <a:gd name="connsiteY61" fmla="*/ 1190625 h 1609725"/>
              <a:gd name="connsiteX62" fmla="*/ 1639548 w 2134848"/>
              <a:gd name="connsiteY62" fmla="*/ 1190625 h 1609725"/>
              <a:gd name="connsiteX63" fmla="*/ 1687173 w 2134848"/>
              <a:gd name="connsiteY63" fmla="*/ 1181100 h 1609725"/>
              <a:gd name="connsiteX64" fmla="*/ 1706223 w 2134848"/>
              <a:gd name="connsiteY64" fmla="*/ 1181100 h 1609725"/>
              <a:gd name="connsiteX65" fmla="*/ 1715748 w 2134848"/>
              <a:gd name="connsiteY65" fmla="*/ 1104900 h 1609725"/>
              <a:gd name="connsiteX66" fmla="*/ 1715748 w 2134848"/>
              <a:gd name="connsiteY66" fmla="*/ 1028700 h 1609725"/>
              <a:gd name="connsiteX67" fmla="*/ 1715748 w 2134848"/>
              <a:gd name="connsiteY67" fmla="*/ 952500 h 1609725"/>
              <a:gd name="connsiteX68" fmla="*/ 1715748 w 2134848"/>
              <a:gd name="connsiteY68" fmla="*/ 914400 h 1609725"/>
              <a:gd name="connsiteX69" fmla="*/ 1706223 w 2134848"/>
              <a:gd name="connsiteY69" fmla="*/ 885825 h 1609725"/>
              <a:gd name="connsiteX70" fmla="*/ 1696698 w 2134848"/>
              <a:gd name="connsiteY70" fmla="*/ 800100 h 1609725"/>
              <a:gd name="connsiteX71" fmla="*/ 1696698 w 2134848"/>
              <a:gd name="connsiteY71" fmla="*/ 771525 h 1609725"/>
              <a:gd name="connsiteX72" fmla="*/ 1744323 w 2134848"/>
              <a:gd name="connsiteY72" fmla="*/ 828675 h 1609725"/>
              <a:gd name="connsiteX73" fmla="*/ 1744323 w 2134848"/>
              <a:gd name="connsiteY73" fmla="*/ 828675 h 1609725"/>
              <a:gd name="connsiteX74" fmla="*/ 1896723 w 2134848"/>
              <a:gd name="connsiteY74" fmla="*/ 876300 h 1609725"/>
              <a:gd name="connsiteX75" fmla="*/ 1972923 w 2134848"/>
              <a:gd name="connsiteY75" fmla="*/ 866775 h 1609725"/>
              <a:gd name="connsiteX76" fmla="*/ 2068173 w 2134848"/>
              <a:gd name="connsiteY76" fmla="*/ 809625 h 1609725"/>
              <a:gd name="connsiteX77" fmla="*/ 2106273 w 2134848"/>
              <a:gd name="connsiteY77" fmla="*/ 752475 h 1609725"/>
              <a:gd name="connsiteX78" fmla="*/ 2134848 w 2134848"/>
              <a:gd name="connsiteY78" fmla="*/ 657225 h 1609725"/>
              <a:gd name="connsiteX79" fmla="*/ 2134848 w 2134848"/>
              <a:gd name="connsiteY79" fmla="*/ 523875 h 1609725"/>
              <a:gd name="connsiteX80" fmla="*/ 2068173 w 2134848"/>
              <a:gd name="connsiteY80" fmla="*/ 447675 h 1609725"/>
              <a:gd name="connsiteX81" fmla="*/ 1991973 w 2134848"/>
              <a:gd name="connsiteY81" fmla="*/ 409575 h 1609725"/>
              <a:gd name="connsiteX82" fmla="*/ 1915773 w 2134848"/>
              <a:gd name="connsiteY82" fmla="*/ 371475 h 1609725"/>
              <a:gd name="connsiteX83" fmla="*/ 1810998 w 2134848"/>
              <a:gd name="connsiteY83" fmla="*/ 352425 h 1609725"/>
              <a:gd name="connsiteX84" fmla="*/ 1725273 w 2134848"/>
              <a:gd name="connsiteY84" fmla="*/ 400050 h 1609725"/>
              <a:gd name="connsiteX85" fmla="*/ 1667215 w 2134848"/>
              <a:gd name="connsiteY85" fmla="*/ 445407 h 1609725"/>
              <a:gd name="connsiteX86" fmla="*/ 1652702 w 2134848"/>
              <a:gd name="connsiteY86" fmla="*/ 364218 h 1609725"/>
              <a:gd name="connsiteX87" fmla="*/ 1667549 w 2134848"/>
              <a:gd name="connsiteY87" fmla="*/ 260234 h 1609725"/>
              <a:gd name="connsiteX88" fmla="*/ 1672658 w 2134848"/>
              <a:gd name="connsiteY88" fmla="*/ 219982 h 1609725"/>
              <a:gd name="connsiteX89" fmla="*/ 1687173 w 2134848"/>
              <a:gd name="connsiteY89" fmla="*/ 180975 h 1609725"/>
              <a:gd name="connsiteX90" fmla="*/ 1696698 w 2134848"/>
              <a:gd name="connsiteY90" fmla="*/ 123825 h 1609725"/>
              <a:gd name="connsiteX91" fmla="*/ 1706223 w 2134848"/>
              <a:gd name="connsiteY91" fmla="*/ 47625 h 1609725"/>
              <a:gd name="connsiteX92" fmla="*/ 1715748 w 2134848"/>
              <a:gd name="connsiteY92" fmla="*/ 9525 h 1609725"/>
              <a:gd name="connsiteX93" fmla="*/ 1715748 w 2134848"/>
              <a:gd name="connsiteY93" fmla="*/ 0 h 1609725"/>
              <a:gd name="connsiteX94" fmla="*/ 54769 w 2134848"/>
              <a:gd name="connsiteY94" fmla="*/ 4536 h 1609725"/>
              <a:gd name="connsiteX0" fmla="*/ 54769 w 2134848"/>
              <a:gd name="connsiteY0" fmla="*/ 4536 h 1609725"/>
              <a:gd name="connsiteX1" fmla="*/ 43586 w 2134848"/>
              <a:gd name="connsiteY1" fmla="*/ 83065 h 1609725"/>
              <a:gd name="connsiteX2" fmla="*/ 34831 w 2134848"/>
              <a:gd name="connsiteY2" fmla="*/ 161827 h 1609725"/>
              <a:gd name="connsiteX3" fmla="*/ 12154 w 2134848"/>
              <a:gd name="connsiteY3" fmla="*/ 203424 h 1609725"/>
              <a:gd name="connsiteX4" fmla="*/ 22235 w 2134848"/>
              <a:gd name="connsiteY4" fmla="*/ 247823 h 1609725"/>
              <a:gd name="connsiteX5" fmla="*/ 0 w 2134848"/>
              <a:gd name="connsiteY5" fmla="*/ 303963 h 1609725"/>
              <a:gd name="connsiteX6" fmla="*/ 12826 w 2134848"/>
              <a:gd name="connsiteY6" fmla="*/ 352229 h 1609725"/>
              <a:gd name="connsiteX7" fmla="*/ 20494 w 2134848"/>
              <a:gd name="connsiteY7" fmla="*/ 381098 h 1609725"/>
              <a:gd name="connsiteX8" fmla="*/ 35120 w 2134848"/>
              <a:gd name="connsiteY8" fmla="*/ 457200 h 1609725"/>
              <a:gd name="connsiteX9" fmla="*/ 134598 w 2134848"/>
              <a:gd name="connsiteY9" fmla="*/ 409575 h 1609725"/>
              <a:gd name="connsiteX10" fmla="*/ 191748 w 2134848"/>
              <a:gd name="connsiteY10" fmla="*/ 390525 h 1609725"/>
              <a:gd name="connsiteX11" fmla="*/ 286998 w 2134848"/>
              <a:gd name="connsiteY11" fmla="*/ 390525 h 1609725"/>
              <a:gd name="connsiteX12" fmla="*/ 325098 w 2134848"/>
              <a:gd name="connsiteY12" fmla="*/ 400050 h 1609725"/>
              <a:gd name="connsiteX13" fmla="*/ 353673 w 2134848"/>
              <a:gd name="connsiteY13" fmla="*/ 419100 h 1609725"/>
              <a:gd name="connsiteX14" fmla="*/ 387590 w 2134848"/>
              <a:gd name="connsiteY14" fmla="*/ 431265 h 1609725"/>
              <a:gd name="connsiteX15" fmla="*/ 429873 w 2134848"/>
              <a:gd name="connsiteY15" fmla="*/ 458652 h 1609725"/>
              <a:gd name="connsiteX16" fmla="*/ 487023 w 2134848"/>
              <a:gd name="connsiteY16" fmla="*/ 533400 h 1609725"/>
              <a:gd name="connsiteX17" fmla="*/ 487023 w 2134848"/>
              <a:gd name="connsiteY17" fmla="*/ 628650 h 1609725"/>
              <a:gd name="connsiteX18" fmla="*/ 448923 w 2134848"/>
              <a:gd name="connsiteY18" fmla="*/ 704850 h 1609725"/>
              <a:gd name="connsiteX19" fmla="*/ 401298 w 2134848"/>
              <a:gd name="connsiteY19" fmla="*/ 771525 h 1609725"/>
              <a:gd name="connsiteX20" fmla="*/ 401298 w 2134848"/>
              <a:gd name="connsiteY20" fmla="*/ 771525 h 1609725"/>
              <a:gd name="connsiteX21" fmla="*/ 315573 w 2134848"/>
              <a:gd name="connsiteY21" fmla="*/ 847725 h 1609725"/>
              <a:gd name="connsiteX22" fmla="*/ 258423 w 2134848"/>
              <a:gd name="connsiteY22" fmla="*/ 866775 h 1609725"/>
              <a:gd name="connsiteX23" fmla="*/ 182223 w 2134848"/>
              <a:gd name="connsiteY23" fmla="*/ 838200 h 1609725"/>
              <a:gd name="connsiteX24" fmla="*/ 58398 w 2134848"/>
              <a:gd name="connsiteY24" fmla="*/ 800100 h 1609725"/>
              <a:gd name="connsiteX25" fmla="*/ 14745 w 2134848"/>
              <a:gd name="connsiteY25" fmla="*/ 797196 h 1609725"/>
              <a:gd name="connsiteX26" fmla="*/ 20298 w 2134848"/>
              <a:gd name="connsiteY26" fmla="*/ 819150 h 1609725"/>
              <a:gd name="connsiteX27" fmla="*/ 20298 w 2134848"/>
              <a:gd name="connsiteY27" fmla="*/ 885825 h 1609725"/>
              <a:gd name="connsiteX28" fmla="*/ 10773 w 2134848"/>
              <a:gd name="connsiteY28" fmla="*/ 933450 h 1609725"/>
              <a:gd name="connsiteX29" fmla="*/ 29823 w 2134848"/>
              <a:gd name="connsiteY29" fmla="*/ 1047750 h 1609725"/>
              <a:gd name="connsiteX30" fmla="*/ 48873 w 2134848"/>
              <a:gd name="connsiteY30" fmla="*/ 1133475 h 1609725"/>
              <a:gd name="connsiteX31" fmla="*/ 67923 w 2134848"/>
              <a:gd name="connsiteY31" fmla="*/ 1190625 h 1609725"/>
              <a:gd name="connsiteX32" fmla="*/ 77448 w 2134848"/>
              <a:gd name="connsiteY32" fmla="*/ 1228725 h 1609725"/>
              <a:gd name="connsiteX33" fmla="*/ 182223 w 2134848"/>
              <a:gd name="connsiteY33" fmla="*/ 1219200 h 1609725"/>
              <a:gd name="connsiteX34" fmla="*/ 344148 w 2134848"/>
              <a:gd name="connsiteY34" fmla="*/ 1200150 h 1609725"/>
              <a:gd name="connsiteX35" fmla="*/ 467973 w 2134848"/>
              <a:gd name="connsiteY35" fmla="*/ 1190625 h 1609725"/>
              <a:gd name="connsiteX36" fmla="*/ 544173 w 2134848"/>
              <a:gd name="connsiteY36" fmla="*/ 1190625 h 1609725"/>
              <a:gd name="connsiteX37" fmla="*/ 620373 w 2134848"/>
              <a:gd name="connsiteY37" fmla="*/ 1190625 h 1609725"/>
              <a:gd name="connsiteX38" fmla="*/ 648948 w 2134848"/>
              <a:gd name="connsiteY38" fmla="*/ 1190625 h 1609725"/>
              <a:gd name="connsiteX39" fmla="*/ 706098 w 2134848"/>
              <a:gd name="connsiteY39" fmla="*/ 1190625 h 1609725"/>
              <a:gd name="connsiteX40" fmla="*/ 620373 w 2134848"/>
              <a:gd name="connsiteY40" fmla="*/ 1257300 h 1609725"/>
              <a:gd name="connsiteX41" fmla="*/ 620373 w 2134848"/>
              <a:gd name="connsiteY41" fmla="*/ 1323975 h 1609725"/>
              <a:gd name="connsiteX42" fmla="*/ 620373 w 2134848"/>
              <a:gd name="connsiteY42" fmla="*/ 1390650 h 1609725"/>
              <a:gd name="connsiteX43" fmla="*/ 620373 w 2134848"/>
              <a:gd name="connsiteY43" fmla="*/ 1390650 h 1609725"/>
              <a:gd name="connsiteX44" fmla="*/ 667998 w 2134848"/>
              <a:gd name="connsiteY44" fmla="*/ 1495425 h 1609725"/>
              <a:gd name="connsiteX45" fmla="*/ 715623 w 2134848"/>
              <a:gd name="connsiteY45" fmla="*/ 1552575 h 1609725"/>
              <a:gd name="connsiteX46" fmla="*/ 715623 w 2134848"/>
              <a:gd name="connsiteY46" fmla="*/ 1552575 h 1609725"/>
              <a:gd name="connsiteX47" fmla="*/ 810873 w 2134848"/>
              <a:gd name="connsiteY47" fmla="*/ 1590675 h 1609725"/>
              <a:gd name="connsiteX48" fmla="*/ 868023 w 2134848"/>
              <a:gd name="connsiteY48" fmla="*/ 1609725 h 1609725"/>
              <a:gd name="connsiteX49" fmla="*/ 1001373 w 2134848"/>
              <a:gd name="connsiteY49" fmla="*/ 1590675 h 1609725"/>
              <a:gd name="connsiteX50" fmla="*/ 1096623 w 2134848"/>
              <a:gd name="connsiteY50" fmla="*/ 1514475 h 1609725"/>
              <a:gd name="connsiteX51" fmla="*/ 1125198 w 2134848"/>
              <a:gd name="connsiteY51" fmla="*/ 1438275 h 1609725"/>
              <a:gd name="connsiteX52" fmla="*/ 1134723 w 2134848"/>
              <a:gd name="connsiteY52" fmla="*/ 1343025 h 1609725"/>
              <a:gd name="connsiteX53" fmla="*/ 1134723 w 2134848"/>
              <a:gd name="connsiteY53" fmla="*/ 1314450 h 1609725"/>
              <a:gd name="connsiteX54" fmla="*/ 1134723 w 2134848"/>
              <a:gd name="connsiteY54" fmla="*/ 1257300 h 1609725"/>
              <a:gd name="connsiteX55" fmla="*/ 1096623 w 2134848"/>
              <a:gd name="connsiteY55" fmla="*/ 1190625 h 1609725"/>
              <a:gd name="connsiteX56" fmla="*/ 1087098 w 2134848"/>
              <a:gd name="connsiteY56" fmla="*/ 1171575 h 1609725"/>
              <a:gd name="connsiteX57" fmla="*/ 1191873 w 2134848"/>
              <a:gd name="connsiteY57" fmla="*/ 1171575 h 1609725"/>
              <a:gd name="connsiteX58" fmla="*/ 1325223 w 2134848"/>
              <a:gd name="connsiteY58" fmla="*/ 1181100 h 1609725"/>
              <a:gd name="connsiteX59" fmla="*/ 1449048 w 2134848"/>
              <a:gd name="connsiteY59" fmla="*/ 1190625 h 1609725"/>
              <a:gd name="connsiteX60" fmla="*/ 1525248 w 2134848"/>
              <a:gd name="connsiteY60" fmla="*/ 1190625 h 1609725"/>
              <a:gd name="connsiteX61" fmla="*/ 1601448 w 2134848"/>
              <a:gd name="connsiteY61" fmla="*/ 1190625 h 1609725"/>
              <a:gd name="connsiteX62" fmla="*/ 1639548 w 2134848"/>
              <a:gd name="connsiteY62" fmla="*/ 1190625 h 1609725"/>
              <a:gd name="connsiteX63" fmla="*/ 1687173 w 2134848"/>
              <a:gd name="connsiteY63" fmla="*/ 1181100 h 1609725"/>
              <a:gd name="connsiteX64" fmla="*/ 1706223 w 2134848"/>
              <a:gd name="connsiteY64" fmla="*/ 1181100 h 1609725"/>
              <a:gd name="connsiteX65" fmla="*/ 1715748 w 2134848"/>
              <a:gd name="connsiteY65" fmla="*/ 1104900 h 1609725"/>
              <a:gd name="connsiteX66" fmla="*/ 1715748 w 2134848"/>
              <a:gd name="connsiteY66" fmla="*/ 1028700 h 1609725"/>
              <a:gd name="connsiteX67" fmla="*/ 1715748 w 2134848"/>
              <a:gd name="connsiteY67" fmla="*/ 952500 h 1609725"/>
              <a:gd name="connsiteX68" fmla="*/ 1715748 w 2134848"/>
              <a:gd name="connsiteY68" fmla="*/ 914400 h 1609725"/>
              <a:gd name="connsiteX69" fmla="*/ 1706223 w 2134848"/>
              <a:gd name="connsiteY69" fmla="*/ 885825 h 1609725"/>
              <a:gd name="connsiteX70" fmla="*/ 1696698 w 2134848"/>
              <a:gd name="connsiteY70" fmla="*/ 800100 h 1609725"/>
              <a:gd name="connsiteX71" fmla="*/ 1696698 w 2134848"/>
              <a:gd name="connsiteY71" fmla="*/ 771525 h 1609725"/>
              <a:gd name="connsiteX72" fmla="*/ 1744323 w 2134848"/>
              <a:gd name="connsiteY72" fmla="*/ 828675 h 1609725"/>
              <a:gd name="connsiteX73" fmla="*/ 1744323 w 2134848"/>
              <a:gd name="connsiteY73" fmla="*/ 828675 h 1609725"/>
              <a:gd name="connsiteX74" fmla="*/ 1896723 w 2134848"/>
              <a:gd name="connsiteY74" fmla="*/ 876300 h 1609725"/>
              <a:gd name="connsiteX75" fmla="*/ 1972923 w 2134848"/>
              <a:gd name="connsiteY75" fmla="*/ 866775 h 1609725"/>
              <a:gd name="connsiteX76" fmla="*/ 2068173 w 2134848"/>
              <a:gd name="connsiteY76" fmla="*/ 809625 h 1609725"/>
              <a:gd name="connsiteX77" fmla="*/ 2106273 w 2134848"/>
              <a:gd name="connsiteY77" fmla="*/ 752475 h 1609725"/>
              <a:gd name="connsiteX78" fmla="*/ 2134848 w 2134848"/>
              <a:gd name="connsiteY78" fmla="*/ 657225 h 1609725"/>
              <a:gd name="connsiteX79" fmla="*/ 2134848 w 2134848"/>
              <a:gd name="connsiteY79" fmla="*/ 523875 h 1609725"/>
              <a:gd name="connsiteX80" fmla="*/ 2068173 w 2134848"/>
              <a:gd name="connsiteY80" fmla="*/ 447675 h 1609725"/>
              <a:gd name="connsiteX81" fmla="*/ 1991973 w 2134848"/>
              <a:gd name="connsiteY81" fmla="*/ 409575 h 1609725"/>
              <a:gd name="connsiteX82" fmla="*/ 1915773 w 2134848"/>
              <a:gd name="connsiteY82" fmla="*/ 371475 h 1609725"/>
              <a:gd name="connsiteX83" fmla="*/ 1810998 w 2134848"/>
              <a:gd name="connsiteY83" fmla="*/ 352425 h 1609725"/>
              <a:gd name="connsiteX84" fmla="*/ 1725273 w 2134848"/>
              <a:gd name="connsiteY84" fmla="*/ 400050 h 1609725"/>
              <a:gd name="connsiteX85" fmla="*/ 1667215 w 2134848"/>
              <a:gd name="connsiteY85" fmla="*/ 445407 h 1609725"/>
              <a:gd name="connsiteX86" fmla="*/ 1652702 w 2134848"/>
              <a:gd name="connsiteY86" fmla="*/ 364218 h 1609725"/>
              <a:gd name="connsiteX87" fmla="*/ 1667549 w 2134848"/>
              <a:gd name="connsiteY87" fmla="*/ 260234 h 1609725"/>
              <a:gd name="connsiteX88" fmla="*/ 1672658 w 2134848"/>
              <a:gd name="connsiteY88" fmla="*/ 219982 h 1609725"/>
              <a:gd name="connsiteX89" fmla="*/ 1687173 w 2134848"/>
              <a:gd name="connsiteY89" fmla="*/ 180975 h 1609725"/>
              <a:gd name="connsiteX90" fmla="*/ 1696698 w 2134848"/>
              <a:gd name="connsiteY90" fmla="*/ 123825 h 1609725"/>
              <a:gd name="connsiteX91" fmla="*/ 1706223 w 2134848"/>
              <a:gd name="connsiteY91" fmla="*/ 47625 h 1609725"/>
              <a:gd name="connsiteX92" fmla="*/ 1715748 w 2134848"/>
              <a:gd name="connsiteY92" fmla="*/ 9525 h 1609725"/>
              <a:gd name="connsiteX93" fmla="*/ 1715748 w 2134848"/>
              <a:gd name="connsiteY93" fmla="*/ 0 h 1609725"/>
              <a:gd name="connsiteX94" fmla="*/ 54769 w 2134848"/>
              <a:gd name="connsiteY94" fmla="*/ 4536 h 1609725"/>
              <a:gd name="connsiteX0" fmla="*/ 54769 w 2134848"/>
              <a:gd name="connsiteY0" fmla="*/ 4536 h 1609725"/>
              <a:gd name="connsiteX1" fmla="*/ 43586 w 2134848"/>
              <a:gd name="connsiteY1" fmla="*/ 83065 h 1609725"/>
              <a:gd name="connsiteX2" fmla="*/ 34831 w 2134848"/>
              <a:gd name="connsiteY2" fmla="*/ 161827 h 1609725"/>
              <a:gd name="connsiteX3" fmla="*/ 12154 w 2134848"/>
              <a:gd name="connsiteY3" fmla="*/ 203424 h 1609725"/>
              <a:gd name="connsiteX4" fmla="*/ 18836 w 2134848"/>
              <a:gd name="connsiteY4" fmla="*/ 247823 h 1609725"/>
              <a:gd name="connsiteX5" fmla="*/ 0 w 2134848"/>
              <a:gd name="connsiteY5" fmla="*/ 303963 h 1609725"/>
              <a:gd name="connsiteX6" fmla="*/ 12826 w 2134848"/>
              <a:gd name="connsiteY6" fmla="*/ 352229 h 1609725"/>
              <a:gd name="connsiteX7" fmla="*/ 20494 w 2134848"/>
              <a:gd name="connsiteY7" fmla="*/ 381098 h 1609725"/>
              <a:gd name="connsiteX8" fmla="*/ 35120 w 2134848"/>
              <a:gd name="connsiteY8" fmla="*/ 457200 h 1609725"/>
              <a:gd name="connsiteX9" fmla="*/ 134598 w 2134848"/>
              <a:gd name="connsiteY9" fmla="*/ 409575 h 1609725"/>
              <a:gd name="connsiteX10" fmla="*/ 191748 w 2134848"/>
              <a:gd name="connsiteY10" fmla="*/ 390525 h 1609725"/>
              <a:gd name="connsiteX11" fmla="*/ 286998 w 2134848"/>
              <a:gd name="connsiteY11" fmla="*/ 390525 h 1609725"/>
              <a:gd name="connsiteX12" fmla="*/ 325098 w 2134848"/>
              <a:gd name="connsiteY12" fmla="*/ 400050 h 1609725"/>
              <a:gd name="connsiteX13" fmla="*/ 353673 w 2134848"/>
              <a:gd name="connsiteY13" fmla="*/ 419100 h 1609725"/>
              <a:gd name="connsiteX14" fmla="*/ 387590 w 2134848"/>
              <a:gd name="connsiteY14" fmla="*/ 431265 h 1609725"/>
              <a:gd name="connsiteX15" fmla="*/ 429873 w 2134848"/>
              <a:gd name="connsiteY15" fmla="*/ 458652 h 1609725"/>
              <a:gd name="connsiteX16" fmla="*/ 487023 w 2134848"/>
              <a:gd name="connsiteY16" fmla="*/ 533400 h 1609725"/>
              <a:gd name="connsiteX17" fmla="*/ 487023 w 2134848"/>
              <a:gd name="connsiteY17" fmla="*/ 628650 h 1609725"/>
              <a:gd name="connsiteX18" fmla="*/ 448923 w 2134848"/>
              <a:gd name="connsiteY18" fmla="*/ 704850 h 1609725"/>
              <a:gd name="connsiteX19" fmla="*/ 401298 w 2134848"/>
              <a:gd name="connsiteY19" fmla="*/ 771525 h 1609725"/>
              <a:gd name="connsiteX20" fmla="*/ 401298 w 2134848"/>
              <a:gd name="connsiteY20" fmla="*/ 771525 h 1609725"/>
              <a:gd name="connsiteX21" fmla="*/ 315573 w 2134848"/>
              <a:gd name="connsiteY21" fmla="*/ 847725 h 1609725"/>
              <a:gd name="connsiteX22" fmla="*/ 258423 w 2134848"/>
              <a:gd name="connsiteY22" fmla="*/ 866775 h 1609725"/>
              <a:gd name="connsiteX23" fmla="*/ 182223 w 2134848"/>
              <a:gd name="connsiteY23" fmla="*/ 838200 h 1609725"/>
              <a:gd name="connsiteX24" fmla="*/ 58398 w 2134848"/>
              <a:gd name="connsiteY24" fmla="*/ 800100 h 1609725"/>
              <a:gd name="connsiteX25" fmla="*/ 14745 w 2134848"/>
              <a:gd name="connsiteY25" fmla="*/ 797196 h 1609725"/>
              <a:gd name="connsiteX26" fmla="*/ 20298 w 2134848"/>
              <a:gd name="connsiteY26" fmla="*/ 819150 h 1609725"/>
              <a:gd name="connsiteX27" fmla="*/ 20298 w 2134848"/>
              <a:gd name="connsiteY27" fmla="*/ 885825 h 1609725"/>
              <a:gd name="connsiteX28" fmla="*/ 10773 w 2134848"/>
              <a:gd name="connsiteY28" fmla="*/ 933450 h 1609725"/>
              <a:gd name="connsiteX29" fmla="*/ 29823 w 2134848"/>
              <a:gd name="connsiteY29" fmla="*/ 1047750 h 1609725"/>
              <a:gd name="connsiteX30" fmla="*/ 48873 w 2134848"/>
              <a:gd name="connsiteY30" fmla="*/ 1133475 h 1609725"/>
              <a:gd name="connsiteX31" fmla="*/ 67923 w 2134848"/>
              <a:gd name="connsiteY31" fmla="*/ 1190625 h 1609725"/>
              <a:gd name="connsiteX32" fmla="*/ 77448 w 2134848"/>
              <a:gd name="connsiteY32" fmla="*/ 1228725 h 1609725"/>
              <a:gd name="connsiteX33" fmla="*/ 182223 w 2134848"/>
              <a:gd name="connsiteY33" fmla="*/ 1219200 h 1609725"/>
              <a:gd name="connsiteX34" fmla="*/ 344148 w 2134848"/>
              <a:gd name="connsiteY34" fmla="*/ 1200150 h 1609725"/>
              <a:gd name="connsiteX35" fmla="*/ 467973 w 2134848"/>
              <a:gd name="connsiteY35" fmla="*/ 1190625 h 1609725"/>
              <a:gd name="connsiteX36" fmla="*/ 544173 w 2134848"/>
              <a:gd name="connsiteY36" fmla="*/ 1190625 h 1609725"/>
              <a:gd name="connsiteX37" fmla="*/ 620373 w 2134848"/>
              <a:gd name="connsiteY37" fmla="*/ 1190625 h 1609725"/>
              <a:gd name="connsiteX38" fmla="*/ 648948 w 2134848"/>
              <a:gd name="connsiteY38" fmla="*/ 1190625 h 1609725"/>
              <a:gd name="connsiteX39" fmla="*/ 706098 w 2134848"/>
              <a:gd name="connsiteY39" fmla="*/ 1190625 h 1609725"/>
              <a:gd name="connsiteX40" fmla="*/ 620373 w 2134848"/>
              <a:gd name="connsiteY40" fmla="*/ 1257300 h 1609725"/>
              <a:gd name="connsiteX41" fmla="*/ 620373 w 2134848"/>
              <a:gd name="connsiteY41" fmla="*/ 1323975 h 1609725"/>
              <a:gd name="connsiteX42" fmla="*/ 620373 w 2134848"/>
              <a:gd name="connsiteY42" fmla="*/ 1390650 h 1609725"/>
              <a:gd name="connsiteX43" fmla="*/ 620373 w 2134848"/>
              <a:gd name="connsiteY43" fmla="*/ 1390650 h 1609725"/>
              <a:gd name="connsiteX44" fmla="*/ 667998 w 2134848"/>
              <a:gd name="connsiteY44" fmla="*/ 1495425 h 1609725"/>
              <a:gd name="connsiteX45" fmla="*/ 715623 w 2134848"/>
              <a:gd name="connsiteY45" fmla="*/ 1552575 h 1609725"/>
              <a:gd name="connsiteX46" fmla="*/ 715623 w 2134848"/>
              <a:gd name="connsiteY46" fmla="*/ 1552575 h 1609725"/>
              <a:gd name="connsiteX47" fmla="*/ 810873 w 2134848"/>
              <a:gd name="connsiteY47" fmla="*/ 1590675 h 1609725"/>
              <a:gd name="connsiteX48" fmla="*/ 868023 w 2134848"/>
              <a:gd name="connsiteY48" fmla="*/ 1609725 h 1609725"/>
              <a:gd name="connsiteX49" fmla="*/ 1001373 w 2134848"/>
              <a:gd name="connsiteY49" fmla="*/ 1590675 h 1609725"/>
              <a:gd name="connsiteX50" fmla="*/ 1096623 w 2134848"/>
              <a:gd name="connsiteY50" fmla="*/ 1514475 h 1609725"/>
              <a:gd name="connsiteX51" fmla="*/ 1125198 w 2134848"/>
              <a:gd name="connsiteY51" fmla="*/ 1438275 h 1609725"/>
              <a:gd name="connsiteX52" fmla="*/ 1134723 w 2134848"/>
              <a:gd name="connsiteY52" fmla="*/ 1343025 h 1609725"/>
              <a:gd name="connsiteX53" fmla="*/ 1134723 w 2134848"/>
              <a:gd name="connsiteY53" fmla="*/ 1314450 h 1609725"/>
              <a:gd name="connsiteX54" fmla="*/ 1134723 w 2134848"/>
              <a:gd name="connsiteY54" fmla="*/ 1257300 h 1609725"/>
              <a:gd name="connsiteX55" fmla="*/ 1096623 w 2134848"/>
              <a:gd name="connsiteY55" fmla="*/ 1190625 h 1609725"/>
              <a:gd name="connsiteX56" fmla="*/ 1087098 w 2134848"/>
              <a:gd name="connsiteY56" fmla="*/ 1171575 h 1609725"/>
              <a:gd name="connsiteX57" fmla="*/ 1191873 w 2134848"/>
              <a:gd name="connsiteY57" fmla="*/ 1171575 h 1609725"/>
              <a:gd name="connsiteX58" fmla="*/ 1325223 w 2134848"/>
              <a:gd name="connsiteY58" fmla="*/ 1181100 h 1609725"/>
              <a:gd name="connsiteX59" fmla="*/ 1449048 w 2134848"/>
              <a:gd name="connsiteY59" fmla="*/ 1190625 h 1609725"/>
              <a:gd name="connsiteX60" fmla="*/ 1525248 w 2134848"/>
              <a:gd name="connsiteY60" fmla="*/ 1190625 h 1609725"/>
              <a:gd name="connsiteX61" fmla="*/ 1601448 w 2134848"/>
              <a:gd name="connsiteY61" fmla="*/ 1190625 h 1609725"/>
              <a:gd name="connsiteX62" fmla="*/ 1639548 w 2134848"/>
              <a:gd name="connsiteY62" fmla="*/ 1190625 h 1609725"/>
              <a:gd name="connsiteX63" fmla="*/ 1687173 w 2134848"/>
              <a:gd name="connsiteY63" fmla="*/ 1181100 h 1609725"/>
              <a:gd name="connsiteX64" fmla="*/ 1706223 w 2134848"/>
              <a:gd name="connsiteY64" fmla="*/ 1181100 h 1609725"/>
              <a:gd name="connsiteX65" fmla="*/ 1715748 w 2134848"/>
              <a:gd name="connsiteY65" fmla="*/ 1104900 h 1609725"/>
              <a:gd name="connsiteX66" fmla="*/ 1715748 w 2134848"/>
              <a:gd name="connsiteY66" fmla="*/ 1028700 h 1609725"/>
              <a:gd name="connsiteX67" fmla="*/ 1715748 w 2134848"/>
              <a:gd name="connsiteY67" fmla="*/ 952500 h 1609725"/>
              <a:gd name="connsiteX68" fmla="*/ 1715748 w 2134848"/>
              <a:gd name="connsiteY68" fmla="*/ 914400 h 1609725"/>
              <a:gd name="connsiteX69" fmla="*/ 1706223 w 2134848"/>
              <a:gd name="connsiteY69" fmla="*/ 885825 h 1609725"/>
              <a:gd name="connsiteX70" fmla="*/ 1696698 w 2134848"/>
              <a:gd name="connsiteY70" fmla="*/ 800100 h 1609725"/>
              <a:gd name="connsiteX71" fmla="*/ 1696698 w 2134848"/>
              <a:gd name="connsiteY71" fmla="*/ 771525 h 1609725"/>
              <a:gd name="connsiteX72" fmla="*/ 1744323 w 2134848"/>
              <a:gd name="connsiteY72" fmla="*/ 828675 h 1609725"/>
              <a:gd name="connsiteX73" fmla="*/ 1744323 w 2134848"/>
              <a:gd name="connsiteY73" fmla="*/ 828675 h 1609725"/>
              <a:gd name="connsiteX74" fmla="*/ 1896723 w 2134848"/>
              <a:gd name="connsiteY74" fmla="*/ 876300 h 1609725"/>
              <a:gd name="connsiteX75" fmla="*/ 1972923 w 2134848"/>
              <a:gd name="connsiteY75" fmla="*/ 866775 h 1609725"/>
              <a:gd name="connsiteX76" fmla="*/ 2068173 w 2134848"/>
              <a:gd name="connsiteY76" fmla="*/ 809625 h 1609725"/>
              <a:gd name="connsiteX77" fmla="*/ 2106273 w 2134848"/>
              <a:gd name="connsiteY77" fmla="*/ 752475 h 1609725"/>
              <a:gd name="connsiteX78" fmla="*/ 2134848 w 2134848"/>
              <a:gd name="connsiteY78" fmla="*/ 657225 h 1609725"/>
              <a:gd name="connsiteX79" fmla="*/ 2134848 w 2134848"/>
              <a:gd name="connsiteY79" fmla="*/ 523875 h 1609725"/>
              <a:gd name="connsiteX80" fmla="*/ 2068173 w 2134848"/>
              <a:gd name="connsiteY80" fmla="*/ 447675 h 1609725"/>
              <a:gd name="connsiteX81" fmla="*/ 1991973 w 2134848"/>
              <a:gd name="connsiteY81" fmla="*/ 409575 h 1609725"/>
              <a:gd name="connsiteX82" fmla="*/ 1915773 w 2134848"/>
              <a:gd name="connsiteY82" fmla="*/ 371475 h 1609725"/>
              <a:gd name="connsiteX83" fmla="*/ 1810998 w 2134848"/>
              <a:gd name="connsiteY83" fmla="*/ 352425 h 1609725"/>
              <a:gd name="connsiteX84" fmla="*/ 1725273 w 2134848"/>
              <a:gd name="connsiteY84" fmla="*/ 400050 h 1609725"/>
              <a:gd name="connsiteX85" fmla="*/ 1667215 w 2134848"/>
              <a:gd name="connsiteY85" fmla="*/ 445407 h 1609725"/>
              <a:gd name="connsiteX86" fmla="*/ 1652702 w 2134848"/>
              <a:gd name="connsiteY86" fmla="*/ 364218 h 1609725"/>
              <a:gd name="connsiteX87" fmla="*/ 1667549 w 2134848"/>
              <a:gd name="connsiteY87" fmla="*/ 260234 h 1609725"/>
              <a:gd name="connsiteX88" fmla="*/ 1672658 w 2134848"/>
              <a:gd name="connsiteY88" fmla="*/ 219982 h 1609725"/>
              <a:gd name="connsiteX89" fmla="*/ 1687173 w 2134848"/>
              <a:gd name="connsiteY89" fmla="*/ 180975 h 1609725"/>
              <a:gd name="connsiteX90" fmla="*/ 1696698 w 2134848"/>
              <a:gd name="connsiteY90" fmla="*/ 123825 h 1609725"/>
              <a:gd name="connsiteX91" fmla="*/ 1706223 w 2134848"/>
              <a:gd name="connsiteY91" fmla="*/ 47625 h 1609725"/>
              <a:gd name="connsiteX92" fmla="*/ 1715748 w 2134848"/>
              <a:gd name="connsiteY92" fmla="*/ 9525 h 1609725"/>
              <a:gd name="connsiteX93" fmla="*/ 1715748 w 2134848"/>
              <a:gd name="connsiteY93" fmla="*/ 0 h 1609725"/>
              <a:gd name="connsiteX94" fmla="*/ 54769 w 2134848"/>
              <a:gd name="connsiteY94" fmla="*/ 4536 h 1609725"/>
              <a:gd name="connsiteX0" fmla="*/ 56328 w 2136407"/>
              <a:gd name="connsiteY0" fmla="*/ 4536 h 1609725"/>
              <a:gd name="connsiteX1" fmla="*/ 45145 w 2136407"/>
              <a:gd name="connsiteY1" fmla="*/ 83065 h 1609725"/>
              <a:gd name="connsiteX2" fmla="*/ 36390 w 2136407"/>
              <a:gd name="connsiteY2" fmla="*/ 161827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2053 w 2136407"/>
              <a:gd name="connsiteY7" fmla="*/ 381098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2857 w 2136407"/>
              <a:gd name="connsiteY20" fmla="*/ 771525 h 1609725"/>
              <a:gd name="connsiteX21" fmla="*/ 317132 w 2136407"/>
              <a:gd name="connsiteY21" fmla="*/ 847725 h 1609725"/>
              <a:gd name="connsiteX22" fmla="*/ 259982 w 2136407"/>
              <a:gd name="connsiteY22" fmla="*/ 866775 h 1609725"/>
              <a:gd name="connsiteX23" fmla="*/ 183782 w 2136407"/>
              <a:gd name="connsiteY23" fmla="*/ 838200 h 1609725"/>
              <a:gd name="connsiteX24" fmla="*/ 59957 w 2136407"/>
              <a:gd name="connsiteY24" fmla="*/ 800100 h 1609725"/>
              <a:gd name="connsiteX25" fmla="*/ 16304 w 2136407"/>
              <a:gd name="connsiteY25" fmla="*/ 797196 h 1609725"/>
              <a:gd name="connsiteX26" fmla="*/ 21857 w 2136407"/>
              <a:gd name="connsiteY26" fmla="*/ 819150 h 1609725"/>
              <a:gd name="connsiteX27" fmla="*/ 21857 w 2136407"/>
              <a:gd name="connsiteY27" fmla="*/ 885825 h 1609725"/>
              <a:gd name="connsiteX28" fmla="*/ 12332 w 2136407"/>
              <a:gd name="connsiteY28" fmla="*/ 933450 h 1609725"/>
              <a:gd name="connsiteX29" fmla="*/ 31382 w 2136407"/>
              <a:gd name="connsiteY29" fmla="*/ 1047750 h 1609725"/>
              <a:gd name="connsiteX30" fmla="*/ 50432 w 2136407"/>
              <a:gd name="connsiteY30" fmla="*/ 1133475 h 1609725"/>
              <a:gd name="connsiteX31" fmla="*/ 69482 w 2136407"/>
              <a:gd name="connsiteY31" fmla="*/ 1190625 h 1609725"/>
              <a:gd name="connsiteX32" fmla="*/ 79007 w 2136407"/>
              <a:gd name="connsiteY32" fmla="*/ 1228725 h 1609725"/>
              <a:gd name="connsiteX33" fmla="*/ 183782 w 2136407"/>
              <a:gd name="connsiteY33" fmla="*/ 1219200 h 1609725"/>
              <a:gd name="connsiteX34" fmla="*/ 345707 w 2136407"/>
              <a:gd name="connsiteY34" fmla="*/ 1200150 h 1609725"/>
              <a:gd name="connsiteX35" fmla="*/ 469532 w 2136407"/>
              <a:gd name="connsiteY35" fmla="*/ 1190625 h 1609725"/>
              <a:gd name="connsiteX36" fmla="*/ 545732 w 2136407"/>
              <a:gd name="connsiteY36" fmla="*/ 1190625 h 1609725"/>
              <a:gd name="connsiteX37" fmla="*/ 621932 w 2136407"/>
              <a:gd name="connsiteY37" fmla="*/ 1190625 h 1609725"/>
              <a:gd name="connsiteX38" fmla="*/ 650507 w 2136407"/>
              <a:gd name="connsiteY38" fmla="*/ 1190625 h 1609725"/>
              <a:gd name="connsiteX39" fmla="*/ 707657 w 2136407"/>
              <a:gd name="connsiteY39" fmla="*/ 1190625 h 1609725"/>
              <a:gd name="connsiteX40" fmla="*/ 621932 w 2136407"/>
              <a:gd name="connsiteY40" fmla="*/ 1257300 h 1609725"/>
              <a:gd name="connsiteX41" fmla="*/ 621932 w 2136407"/>
              <a:gd name="connsiteY41" fmla="*/ 1323975 h 1609725"/>
              <a:gd name="connsiteX42" fmla="*/ 621932 w 2136407"/>
              <a:gd name="connsiteY42" fmla="*/ 1390650 h 1609725"/>
              <a:gd name="connsiteX43" fmla="*/ 621932 w 2136407"/>
              <a:gd name="connsiteY43" fmla="*/ 1390650 h 1609725"/>
              <a:gd name="connsiteX44" fmla="*/ 669557 w 2136407"/>
              <a:gd name="connsiteY44" fmla="*/ 1495425 h 1609725"/>
              <a:gd name="connsiteX45" fmla="*/ 717182 w 2136407"/>
              <a:gd name="connsiteY45" fmla="*/ 1552575 h 1609725"/>
              <a:gd name="connsiteX46" fmla="*/ 717182 w 2136407"/>
              <a:gd name="connsiteY46" fmla="*/ 1552575 h 1609725"/>
              <a:gd name="connsiteX47" fmla="*/ 812432 w 2136407"/>
              <a:gd name="connsiteY47" fmla="*/ 1590675 h 1609725"/>
              <a:gd name="connsiteX48" fmla="*/ 869582 w 2136407"/>
              <a:gd name="connsiteY48" fmla="*/ 1609725 h 1609725"/>
              <a:gd name="connsiteX49" fmla="*/ 1002932 w 2136407"/>
              <a:gd name="connsiteY49" fmla="*/ 1590675 h 1609725"/>
              <a:gd name="connsiteX50" fmla="*/ 1098182 w 2136407"/>
              <a:gd name="connsiteY50" fmla="*/ 1514475 h 1609725"/>
              <a:gd name="connsiteX51" fmla="*/ 1126757 w 2136407"/>
              <a:gd name="connsiteY51" fmla="*/ 1438275 h 1609725"/>
              <a:gd name="connsiteX52" fmla="*/ 1136282 w 2136407"/>
              <a:gd name="connsiteY52" fmla="*/ 1343025 h 1609725"/>
              <a:gd name="connsiteX53" fmla="*/ 1136282 w 2136407"/>
              <a:gd name="connsiteY53" fmla="*/ 1314450 h 1609725"/>
              <a:gd name="connsiteX54" fmla="*/ 1136282 w 2136407"/>
              <a:gd name="connsiteY54" fmla="*/ 1257300 h 1609725"/>
              <a:gd name="connsiteX55" fmla="*/ 1098182 w 2136407"/>
              <a:gd name="connsiteY55" fmla="*/ 1190625 h 1609725"/>
              <a:gd name="connsiteX56" fmla="*/ 1088657 w 2136407"/>
              <a:gd name="connsiteY56" fmla="*/ 1171575 h 1609725"/>
              <a:gd name="connsiteX57" fmla="*/ 1193432 w 2136407"/>
              <a:gd name="connsiteY57" fmla="*/ 1171575 h 1609725"/>
              <a:gd name="connsiteX58" fmla="*/ 1326782 w 2136407"/>
              <a:gd name="connsiteY58" fmla="*/ 1181100 h 1609725"/>
              <a:gd name="connsiteX59" fmla="*/ 1450607 w 2136407"/>
              <a:gd name="connsiteY59" fmla="*/ 1190625 h 1609725"/>
              <a:gd name="connsiteX60" fmla="*/ 1526807 w 2136407"/>
              <a:gd name="connsiteY60" fmla="*/ 1190625 h 1609725"/>
              <a:gd name="connsiteX61" fmla="*/ 1603007 w 2136407"/>
              <a:gd name="connsiteY61" fmla="*/ 1190625 h 1609725"/>
              <a:gd name="connsiteX62" fmla="*/ 1641107 w 2136407"/>
              <a:gd name="connsiteY62" fmla="*/ 1190625 h 1609725"/>
              <a:gd name="connsiteX63" fmla="*/ 1688732 w 2136407"/>
              <a:gd name="connsiteY63" fmla="*/ 1181100 h 1609725"/>
              <a:gd name="connsiteX64" fmla="*/ 1707782 w 2136407"/>
              <a:gd name="connsiteY64" fmla="*/ 1181100 h 1609725"/>
              <a:gd name="connsiteX65" fmla="*/ 1717307 w 2136407"/>
              <a:gd name="connsiteY65" fmla="*/ 1104900 h 1609725"/>
              <a:gd name="connsiteX66" fmla="*/ 1717307 w 2136407"/>
              <a:gd name="connsiteY66" fmla="*/ 1028700 h 1609725"/>
              <a:gd name="connsiteX67" fmla="*/ 1717307 w 2136407"/>
              <a:gd name="connsiteY67" fmla="*/ 952500 h 1609725"/>
              <a:gd name="connsiteX68" fmla="*/ 1717307 w 2136407"/>
              <a:gd name="connsiteY68" fmla="*/ 914400 h 1609725"/>
              <a:gd name="connsiteX69" fmla="*/ 1707782 w 2136407"/>
              <a:gd name="connsiteY69" fmla="*/ 885825 h 1609725"/>
              <a:gd name="connsiteX70" fmla="*/ 1698257 w 2136407"/>
              <a:gd name="connsiteY70" fmla="*/ 800100 h 1609725"/>
              <a:gd name="connsiteX71" fmla="*/ 1698257 w 2136407"/>
              <a:gd name="connsiteY71" fmla="*/ 771525 h 1609725"/>
              <a:gd name="connsiteX72" fmla="*/ 1745882 w 2136407"/>
              <a:gd name="connsiteY72" fmla="*/ 828675 h 1609725"/>
              <a:gd name="connsiteX73" fmla="*/ 1745882 w 2136407"/>
              <a:gd name="connsiteY73" fmla="*/ 828675 h 1609725"/>
              <a:gd name="connsiteX74" fmla="*/ 1898282 w 2136407"/>
              <a:gd name="connsiteY74" fmla="*/ 876300 h 1609725"/>
              <a:gd name="connsiteX75" fmla="*/ 1974482 w 2136407"/>
              <a:gd name="connsiteY75" fmla="*/ 866775 h 1609725"/>
              <a:gd name="connsiteX76" fmla="*/ 2069732 w 2136407"/>
              <a:gd name="connsiteY76" fmla="*/ 809625 h 1609725"/>
              <a:gd name="connsiteX77" fmla="*/ 2107832 w 2136407"/>
              <a:gd name="connsiteY77" fmla="*/ 752475 h 1609725"/>
              <a:gd name="connsiteX78" fmla="*/ 2136407 w 2136407"/>
              <a:gd name="connsiteY78" fmla="*/ 657225 h 1609725"/>
              <a:gd name="connsiteX79" fmla="*/ 2136407 w 2136407"/>
              <a:gd name="connsiteY79" fmla="*/ 523875 h 1609725"/>
              <a:gd name="connsiteX80" fmla="*/ 2069732 w 2136407"/>
              <a:gd name="connsiteY80" fmla="*/ 447675 h 1609725"/>
              <a:gd name="connsiteX81" fmla="*/ 1993532 w 2136407"/>
              <a:gd name="connsiteY81" fmla="*/ 409575 h 1609725"/>
              <a:gd name="connsiteX82" fmla="*/ 1917332 w 2136407"/>
              <a:gd name="connsiteY82" fmla="*/ 371475 h 1609725"/>
              <a:gd name="connsiteX83" fmla="*/ 1812557 w 2136407"/>
              <a:gd name="connsiteY83" fmla="*/ 352425 h 1609725"/>
              <a:gd name="connsiteX84" fmla="*/ 1726832 w 2136407"/>
              <a:gd name="connsiteY84" fmla="*/ 400050 h 1609725"/>
              <a:gd name="connsiteX85" fmla="*/ 1668774 w 2136407"/>
              <a:gd name="connsiteY85" fmla="*/ 445407 h 1609725"/>
              <a:gd name="connsiteX86" fmla="*/ 1654261 w 2136407"/>
              <a:gd name="connsiteY86" fmla="*/ 364218 h 1609725"/>
              <a:gd name="connsiteX87" fmla="*/ 1669108 w 2136407"/>
              <a:gd name="connsiteY87" fmla="*/ 260234 h 1609725"/>
              <a:gd name="connsiteX88" fmla="*/ 1674217 w 2136407"/>
              <a:gd name="connsiteY88" fmla="*/ 219982 h 1609725"/>
              <a:gd name="connsiteX89" fmla="*/ 1688732 w 2136407"/>
              <a:gd name="connsiteY89" fmla="*/ 180975 h 1609725"/>
              <a:gd name="connsiteX90" fmla="*/ 1698257 w 2136407"/>
              <a:gd name="connsiteY90" fmla="*/ 123825 h 1609725"/>
              <a:gd name="connsiteX91" fmla="*/ 1707782 w 2136407"/>
              <a:gd name="connsiteY91" fmla="*/ 47625 h 1609725"/>
              <a:gd name="connsiteX92" fmla="*/ 1717307 w 2136407"/>
              <a:gd name="connsiteY92" fmla="*/ 9525 h 1609725"/>
              <a:gd name="connsiteX93" fmla="*/ 1717307 w 2136407"/>
              <a:gd name="connsiteY93" fmla="*/ 0 h 1609725"/>
              <a:gd name="connsiteX94" fmla="*/ 56328 w 2136407"/>
              <a:gd name="connsiteY94" fmla="*/ 4536 h 1609725"/>
              <a:gd name="connsiteX0" fmla="*/ 56328 w 2136407"/>
              <a:gd name="connsiteY0" fmla="*/ 4536 h 1609725"/>
              <a:gd name="connsiteX1" fmla="*/ 45145 w 2136407"/>
              <a:gd name="connsiteY1" fmla="*/ 83065 h 1609725"/>
              <a:gd name="connsiteX2" fmla="*/ 36390 w 2136407"/>
              <a:gd name="connsiteY2" fmla="*/ 161827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2857 w 2136407"/>
              <a:gd name="connsiteY20" fmla="*/ 771525 h 1609725"/>
              <a:gd name="connsiteX21" fmla="*/ 317132 w 2136407"/>
              <a:gd name="connsiteY21" fmla="*/ 847725 h 1609725"/>
              <a:gd name="connsiteX22" fmla="*/ 259982 w 2136407"/>
              <a:gd name="connsiteY22" fmla="*/ 866775 h 1609725"/>
              <a:gd name="connsiteX23" fmla="*/ 183782 w 2136407"/>
              <a:gd name="connsiteY23" fmla="*/ 838200 h 1609725"/>
              <a:gd name="connsiteX24" fmla="*/ 59957 w 2136407"/>
              <a:gd name="connsiteY24" fmla="*/ 800100 h 1609725"/>
              <a:gd name="connsiteX25" fmla="*/ 16304 w 2136407"/>
              <a:gd name="connsiteY25" fmla="*/ 797196 h 1609725"/>
              <a:gd name="connsiteX26" fmla="*/ 21857 w 2136407"/>
              <a:gd name="connsiteY26" fmla="*/ 819150 h 1609725"/>
              <a:gd name="connsiteX27" fmla="*/ 21857 w 2136407"/>
              <a:gd name="connsiteY27" fmla="*/ 885825 h 1609725"/>
              <a:gd name="connsiteX28" fmla="*/ 12332 w 2136407"/>
              <a:gd name="connsiteY28" fmla="*/ 933450 h 1609725"/>
              <a:gd name="connsiteX29" fmla="*/ 31382 w 2136407"/>
              <a:gd name="connsiteY29" fmla="*/ 1047750 h 1609725"/>
              <a:gd name="connsiteX30" fmla="*/ 50432 w 2136407"/>
              <a:gd name="connsiteY30" fmla="*/ 1133475 h 1609725"/>
              <a:gd name="connsiteX31" fmla="*/ 69482 w 2136407"/>
              <a:gd name="connsiteY31" fmla="*/ 1190625 h 1609725"/>
              <a:gd name="connsiteX32" fmla="*/ 79007 w 2136407"/>
              <a:gd name="connsiteY32" fmla="*/ 1228725 h 1609725"/>
              <a:gd name="connsiteX33" fmla="*/ 183782 w 2136407"/>
              <a:gd name="connsiteY33" fmla="*/ 1219200 h 1609725"/>
              <a:gd name="connsiteX34" fmla="*/ 345707 w 2136407"/>
              <a:gd name="connsiteY34" fmla="*/ 1200150 h 1609725"/>
              <a:gd name="connsiteX35" fmla="*/ 469532 w 2136407"/>
              <a:gd name="connsiteY35" fmla="*/ 1190625 h 1609725"/>
              <a:gd name="connsiteX36" fmla="*/ 545732 w 2136407"/>
              <a:gd name="connsiteY36" fmla="*/ 1190625 h 1609725"/>
              <a:gd name="connsiteX37" fmla="*/ 621932 w 2136407"/>
              <a:gd name="connsiteY37" fmla="*/ 1190625 h 1609725"/>
              <a:gd name="connsiteX38" fmla="*/ 650507 w 2136407"/>
              <a:gd name="connsiteY38" fmla="*/ 1190625 h 1609725"/>
              <a:gd name="connsiteX39" fmla="*/ 707657 w 2136407"/>
              <a:gd name="connsiteY39" fmla="*/ 1190625 h 1609725"/>
              <a:gd name="connsiteX40" fmla="*/ 621932 w 2136407"/>
              <a:gd name="connsiteY40" fmla="*/ 1257300 h 1609725"/>
              <a:gd name="connsiteX41" fmla="*/ 621932 w 2136407"/>
              <a:gd name="connsiteY41" fmla="*/ 1323975 h 1609725"/>
              <a:gd name="connsiteX42" fmla="*/ 621932 w 2136407"/>
              <a:gd name="connsiteY42" fmla="*/ 1390650 h 1609725"/>
              <a:gd name="connsiteX43" fmla="*/ 621932 w 2136407"/>
              <a:gd name="connsiteY43" fmla="*/ 1390650 h 1609725"/>
              <a:gd name="connsiteX44" fmla="*/ 669557 w 2136407"/>
              <a:gd name="connsiteY44" fmla="*/ 1495425 h 1609725"/>
              <a:gd name="connsiteX45" fmla="*/ 717182 w 2136407"/>
              <a:gd name="connsiteY45" fmla="*/ 1552575 h 1609725"/>
              <a:gd name="connsiteX46" fmla="*/ 717182 w 2136407"/>
              <a:gd name="connsiteY46" fmla="*/ 1552575 h 1609725"/>
              <a:gd name="connsiteX47" fmla="*/ 812432 w 2136407"/>
              <a:gd name="connsiteY47" fmla="*/ 1590675 h 1609725"/>
              <a:gd name="connsiteX48" fmla="*/ 869582 w 2136407"/>
              <a:gd name="connsiteY48" fmla="*/ 1609725 h 1609725"/>
              <a:gd name="connsiteX49" fmla="*/ 1002932 w 2136407"/>
              <a:gd name="connsiteY49" fmla="*/ 1590675 h 1609725"/>
              <a:gd name="connsiteX50" fmla="*/ 1098182 w 2136407"/>
              <a:gd name="connsiteY50" fmla="*/ 1514475 h 1609725"/>
              <a:gd name="connsiteX51" fmla="*/ 1126757 w 2136407"/>
              <a:gd name="connsiteY51" fmla="*/ 1438275 h 1609725"/>
              <a:gd name="connsiteX52" fmla="*/ 1136282 w 2136407"/>
              <a:gd name="connsiteY52" fmla="*/ 1343025 h 1609725"/>
              <a:gd name="connsiteX53" fmla="*/ 1136282 w 2136407"/>
              <a:gd name="connsiteY53" fmla="*/ 1314450 h 1609725"/>
              <a:gd name="connsiteX54" fmla="*/ 1136282 w 2136407"/>
              <a:gd name="connsiteY54" fmla="*/ 1257300 h 1609725"/>
              <a:gd name="connsiteX55" fmla="*/ 1098182 w 2136407"/>
              <a:gd name="connsiteY55" fmla="*/ 1190625 h 1609725"/>
              <a:gd name="connsiteX56" fmla="*/ 1088657 w 2136407"/>
              <a:gd name="connsiteY56" fmla="*/ 1171575 h 1609725"/>
              <a:gd name="connsiteX57" fmla="*/ 1193432 w 2136407"/>
              <a:gd name="connsiteY57" fmla="*/ 1171575 h 1609725"/>
              <a:gd name="connsiteX58" fmla="*/ 1326782 w 2136407"/>
              <a:gd name="connsiteY58" fmla="*/ 1181100 h 1609725"/>
              <a:gd name="connsiteX59" fmla="*/ 1450607 w 2136407"/>
              <a:gd name="connsiteY59" fmla="*/ 1190625 h 1609725"/>
              <a:gd name="connsiteX60" fmla="*/ 1526807 w 2136407"/>
              <a:gd name="connsiteY60" fmla="*/ 1190625 h 1609725"/>
              <a:gd name="connsiteX61" fmla="*/ 1603007 w 2136407"/>
              <a:gd name="connsiteY61" fmla="*/ 1190625 h 1609725"/>
              <a:gd name="connsiteX62" fmla="*/ 1641107 w 2136407"/>
              <a:gd name="connsiteY62" fmla="*/ 1190625 h 1609725"/>
              <a:gd name="connsiteX63" fmla="*/ 1688732 w 2136407"/>
              <a:gd name="connsiteY63" fmla="*/ 1181100 h 1609725"/>
              <a:gd name="connsiteX64" fmla="*/ 1707782 w 2136407"/>
              <a:gd name="connsiteY64" fmla="*/ 1181100 h 1609725"/>
              <a:gd name="connsiteX65" fmla="*/ 1717307 w 2136407"/>
              <a:gd name="connsiteY65" fmla="*/ 1104900 h 1609725"/>
              <a:gd name="connsiteX66" fmla="*/ 1717307 w 2136407"/>
              <a:gd name="connsiteY66" fmla="*/ 1028700 h 1609725"/>
              <a:gd name="connsiteX67" fmla="*/ 1717307 w 2136407"/>
              <a:gd name="connsiteY67" fmla="*/ 952500 h 1609725"/>
              <a:gd name="connsiteX68" fmla="*/ 1717307 w 2136407"/>
              <a:gd name="connsiteY68" fmla="*/ 914400 h 1609725"/>
              <a:gd name="connsiteX69" fmla="*/ 1707782 w 2136407"/>
              <a:gd name="connsiteY69" fmla="*/ 885825 h 1609725"/>
              <a:gd name="connsiteX70" fmla="*/ 1698257 w 2136407"/>
              <a:gd name="connsiteY70" fmla="*/ 800100 h 1609725"/>
              <a:gd name="connsiteX71" fmla="*/ 1698257 w 2136407"/>
              <a:gd name="connsiteY71" fmla="*/ 771525 h 1609725"/>
              <a:gd name="connsiteX72" fmla="*/ 1745882 w 2136407"/>
              <a:gd name="connsiteY72" fmla="*/ 828675 h 1609725"/>
              <a:gd name="connsiteX73" fmla="*/ 1745882 w 2136407"/>
              <a:gd name="connsiteY73" fmla="*/ 828675 h 1609725"/>
              <a:gd name="connsiteX74" fmla="*/ 1898282 w 2136407"/>
              <a:gd name="connsiteY74" fmla="*/ 876300 h 1609725"/>
              <a:gd name="connsiteX75" fmla="*/ 1974482 w 2136407"/>
              <a:gd name="connsiteY75" fmla="*/ 866775 h 1609725"/>
              <a:gd name="connsiteX76" fmla="*/ 2069732 w 2136407"/>
              <a:gd name="connsiteY76" fmla="*/ 809625 h 1609725"/>
              <a:gd name="connsiteX77" fmla="*/ 2107832 w 2136407"/>
              <a:gd name="connsiteY77" fmla="*/ 752475 h 1609725"/>
              <a:gd name="connsiteX78" fmla="*/ 2136407 w 2136407"/>
              <a:gd name="connsiteY78" fmla="*/ 657225 h 1609725"/>
              <a:gd name="connsiteX79" fmla="*/ 2136407 w 2136407"/>
              <a:gd name="connsiteY79" fmla="*/ 523875 h 1609725"/>
              <a:gd name="connsiteX80" fmla="*/ 2069732 w 2136407"/>
              <a:gd name="connsiteY80" fmla="*/ 447675 h 1609725"/>
              <a:gd name="connsiteX81" fmla="*/ 1993532 w 2136407"/>
              <a:gd name="connsiteY81" fmla="*/ 409575 h 1609725"/>
              <a:gd name="connsiteX82" fmla="*/ 1917332 w 2136407"/>
              <a:gd name="connsiteY82" fmla="*/ 371475 h 1609725"/>
              <a:gd name="connsiteX83" fmla="*/ 1812557 w 2136407"/>
              <a:gd name="connsiteY83" fmla="*/ 352425 h 1609725"/>
              <a:gd name="connsiteX84" fmla="*/ 1726832 w 2136407"/>
              <a:gd name="connsiteY84" fmla="*/ 400050 h 1609725"/>
              <a:gd name="connsiteX85" fmla="*/ 1668774 w 2136407"/>
              <a:gd name="connsiteY85" fmla="*/ 445407 h 1609725"/>
              <a:gd name="connsiteX86" fmla="*/ 1654261 w 2136407"/>
              <a:gd name="connsiteY86" fmla="*/ 364218 h 1609725"/>
              <a:gd name="connsiteX87" fmla="*/ 1669108 w 2136407"/>
              <a:gd name="connsiteY87" fmla="*/ 260234 h 1609725"/>
              <a:gd name="connsiteX88" fmla="*/ 1674217 w 2136407"/>
              <a:gd name="connsiteY88" fmla="*/ 219982 h 1609725"/>
              <a:gd name="connsiteX89" fmla="*/ 1688732 w 2136407"/>
              <a:gd name="connsiteY89" fmla="*/ 180975 h 1609725"/>
              <a:gd name="connsiteX90" fmla="*/ 1698257 w 2136407"/>
              <a:gd name="connsiteY90" fmla="*/ 123825 h 1609725"/>
              <a:gd name="connsiteX91" fmla="*/ 1707782 w 2136407"/>
              <a:gd name="connsiteY91" fmla="*/ 47625 h 1609725"/>
              <a:gd name="connsiteX92" fmla="*/ 1717307 w 2136407"/>
              <a:gd name="connsiteY92" fmla="*/ 9525 h 1609725"/>
              <a:gd name="connsiteX93" fmla="*/ 1717307 w 2136407"/>
              <a:gd name="connsiteY93" fmla="*/ 0 h 1609725"/>
              <a:gd name="connsiteX94" fmla="*/ 56328 w 2136407"/>
              <a:gd name="connsiteY94" fmla="*/ 4536 h 1609725"/>
              <a:gd name="connsiteX0" fmla="*/ 56328 w 2136407"/>
              <a:gd name="connsiteY0" fmla="*/ 4536 h 1609725"/>
              <a:gd name="connsiteX1" fmla="*/ 45145 w 2136407"/>
              <a:gd name="connsiteY1" fmla="*/ 83065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2857 w 2136407"/>
              <a:gd name="connsiteY20" fmla="*/ 771525 h 1609725"/>
              <a:gd name="connsiteX21" fmla="*/ 317132 w 2136407"/>
              <a:gd name="connsiteY21" fmla="*/ 847725 h 1609725"/>
              <a:gd name="connsiteX22" fmla="*/ 259982 w 2136407"/>
              <a:gd name="connsiteY22" fmla="*/ 866775 h 1609725"/>
              <a:gd name="connsiteX23" fmla="*/ 183782 w 2136407"/>
              <a:gd name="connsiteY23" fmla="*/ 838200 h 1609725"/>
              <a:gd name="connsiteX24" fmla="*/ 59957 w 2136407"/>
              <a:gd name="connsiteY24" fmla="*/ 800100 h 1609725"/>
              <a:gd name="connsiteX25" fmla="*/ 16304 w 2136407"/>
              <a:gd name="connsiteY25" fmla="*/ 797196 h 1609725"/>
              <a:gd name="connsiteX26" fmla="*/ 21857 w 2136407"/>
              <a:gd name="connsiteY26" fmla="*/ 819150 h 1609725"/>
              <a:gd name="connsiteX27" fmla="*/ 21857 w 2136407"/>
              <a:gd name="connsiteY27" fmla="*/ 885825 h 1609725"/>
              <a:gd name="connsiteX28" fmla="*/ 12332 w 2136407"/>
              <a:gd name="connsiteY28" fmla="*/ 933450 h 1609725"/>
              <a:gd name="connsiteX29" fmla="*/ 31382 w 2136407"/>
              <a:gd name="connsiteY29" fmla="*/ 1047750 h 1609725"/>
              <a:gd name="connsiteX30" fmla="*/ 50432 w 2136407"/>
              <a:gd name="connsiteY30" fmla="*/ 1133475 h 1609725"/>
              <a:gd name="connsiteX31" fmla="*/ 69482 w 2136407"/>
              <a:gd name="connsiteY31" fmla="*/ 1190625 h 1609725"/>
              <a:gd name="connsiteX32" fmla="*/ 79007 w 2136407"/>
              <a:gd name="connsiteY32" fmla="*/ 1228725 h 1609725"/>
              <a:gd name="connsiteX33" fmla="*/ 183782 w 2136407"/>
              <a:gd name="connsiteY33" fmla="*/ 1219200 h 1609725"/>
              <a:gd name="connsiteX34" fmla="*/ 345707 w 2136407"/>
              <a:gd name="connsiteY34" fmla="*/ 1200150 h 1609725"/>
              <a:gd name="connsiteX35" fmla="*/ 469532 w 2136407"/>
              <a:gd name="connsiteY35" fmla="*/ 1190625 h 1609725"/>
              <a:gd name="connsiteX36" fmla="*/ 545732 w 2136407"/>
              <a:gd name="connsiteY36" fmla="*/ 1190625 h 1609725"/>
              <a:gd name="connsiteX37" fmla="*/ 621932 w 2136407"/>
              <a:gd name="connsiteY37" fmla="*/ 1190625 h 1609725"/>
              <a:gd name="connsiteX38" fmla="*/ 650507 w 2136407"/>
              <a:gd name="connsiteY38" fmla="*/ 1190625 h 1609725"/>
              <a:gd name="connsiteX39" fmla="*/ 707657 w 2136407"/>
              <a:gd name="connsiteY39" fmla="*/ 1190625 h 1609725"/>
              <a:gd name="connsiteX40" fmla="*/ 621932 w 2136407"/>
              <a:gd name="connsiteY40" fmla="*/ 1257300 h 1609725"/>
              <a:gd name="connsiteX41" fmla="*/ 621932 w 2136407"/>
              <a:gd name="connsiteY41" fmla="*/ 1323975 h 1609725"/>
              <a:gd name="connsiteX42" fmla="*/ 621932 w 2136407"/>
              <a:gd name="connsiteY42" fmla="*/ 1390650 h 1609725"/>
              <a:gd name="connsiteX43" fmla="*/ 621932 w 2136407"/>
              <a:gd name="connsiteY43" fmla="*/ 1390650 h 1609725"/>
              <a:gd name="connsiteX44" fmla="*/ 669557 w 2136407"/>
              <a:gd name="connsiteY44" fmla="*/ 1495425 h 1609725"/>
              <a:gd name="connsiteX45" fmla="*/ 717182 w 2136407"/>
              <a:gd name="connsiteY45" fmla="*/ 1552575 h 1609725"/>
              <a:gd name="connsiteX46" fmla="*/ 717182 w 2136407"/>
              <a:gd name="connsiteY46" fmla="*/ 1552575 h 1609725"/>
              <a:gd name="connsiteX47" fmla="*/ 812432 w 2136407"/>
              <a:gd name="connsiteY47" fmla="*/ 1590675 h 1609725"/>
              <a:gd name="connsiteX48" fmla="*/ 869582 w 2136407"/>
              <a:gd name="connsiteY48" fmla="*/ 1609725 h 1609725"/>
              <a:gd name="connsiteX49" fmla="*/ 1002932 w 2136407"/>
              <a:gd name="connsiteY49" fmla="*/ 1590675 h 1609725"/>
              <a:gd name="connsiteX50" fmla="*/ 1098182 w 2136407"/>
              <a:gd name="connsiteY50" fmla="*/ 1514475 h 1609725"/>
              <a:gd name="connsiteX51" fmla="*/ 1126757 w 2136407"/>
              <a:gd name="connsiteY51" fmla="*/ 1438275 h 1609725"/>
              <a:gd name="connsiteX52" fmla="*/ 1136282 w 2136407"/>
              <a:gd name="connsiteY52" fmla="*/ 1343025 h 1609725"/>
              <a:gd name="connsiteX53" fmla="*/ 1136282 w 2136407"/>
              <a:gd name="connsiteY53" fmla="*/ 1314450 h 1609725"/>
              <a:gd name="connsiteX54" fmla="*/ 1136282 w 2136407"/>
              <a:gd name="connsiteY54" fmla="*/ 1257300 h 1609725"/>
              <a:gd name="connsiteX55" fmla="*/ 1098182 w 2136407"/>
              <a:gd name="connsiteY55" fmla="*/ 1190625 h 1609725"/>
              <a:gd name="connsiteX56" fmla="*/ 1088657 w 2136407"/>
              <a:gd name="connsiteY56" fmla="*/ 1171575 h 1609725"/>
              <a:gd name="connsiteX57" fmla="*/ 1193432 w 2136407"/>
              <a:gd name="connsiteY57" fmla="*/ 1171575 h 1609725"/>
              <a:gd name="connsiteX58" fmla="*/ 1326782 w 2136407"/>
              <a:gd name="connsiteY58" fmla="*/ 1181100 h 1609725"/>
              <a:gd name="connsiteX59" fmla="*/ 1450607 w 2136407"/>
              <a:gd name="connsiteY59" fmla="*/ 1190625 h 1609725"/>
              <a:gd name="connsiteX60" fmla="*/ 1526807 w 2136407"/>
              <a:gd name="connsiteY60" fmla="*/ 1190625 h 1609725"/>
              <a:gd name="connsiteX61" fmla="*/ 1603007 w 2136407"/>
              <a:gd name="connsiteY61" fmla="*/ 1190625 h 1609725"/>
              <a:gd name="connsiteX62" fmla="*/ 1641107 w 2136407"/>
              <a:gd name="connsiteY62" fmla="*/ 1190625 h 1609725"/>
              <a:gd name="connsiteX63" fmla="*/ 1688732 w 2136407"/>
              <a:gd name="connsiteY63" fmla="*/ 1181100 h 1609725"/>
              <a:gd name="connsiteX64" fmla="*/ 1707782 w 2136407"/>
              <a:gd name="connsiteY64" fmla="*/ 1181100 h 1609725"/>
              <a:gd name="connsiteX65" fmla="*/ 1717307 w 2136407"/>
              <a:gd name="connsiteY65" fmla="*/ 1104900 h 1609725"/>
              <a:gd name="connsiteX66" fmla="*/ 1717307 w 2136407"/>
              <a:gd name="connsiteY66" fmla="*/ 1028700 h 1609725"/>
              <a:gd name="connsiteX67" fmla="*/ 1717307 w 2136407"/>
              <a:gd name="connsiteY67" fmla="*/ 952500 h 1609725"/>
              <a:gd name="connsiteX68" fmla="*/ 1717307 w 2136407"/>
              <a:gd name="connsiteY68" fmla="*/ 914400 h 1609725"/>
              <a:gd name="connsiteX69" fmla="*/ 1707782 w 2136407"/>
              <a:gd name="connsiteY69" fmla="*/ 885825 h 1609725"/>
              <a:gd name="connsiteX70" fmla="*/ 1698257 w 2136407"/>
              <a:gd name="connsiteY70" fmla="*/ 800100 h 1609725"/>
              <a:gd name="connsiteX71" fmla="*/ 1698257 w 2136407"/>
              <a:gd name="connsiteY71" fmla="*/ 771525 h 1609725"/>
              <a:gd name="connsiteX72" fmla="*/ 1745882 w 2136407"/>
              <a:gd name="connsiteY72" fmla="*/ 828675 h 1609725"/>
              <a:gd name="connsiteX73" fmla="*/ 1745882 w 2136407"/>
              <a:gd name="connsiteY73" fmla="*/ 828675 h 1609725"/>
              <a:gd name="connsiteX74" fmla="*/ 1898282 w 2136407"/>
              <a:gd name="connsiteY74" fmla="*/ 876300 h 1609725"/>
              <a:gd name="connsiteX75" fmla="*/ 1974482 w 2136407"/>
              <a:gd name="connsiteY75" fmla="*/ 866775 h 1609725"/>
              <a:gd name="connsiteX76" fmla="*/ 2069732 w 2136407"/>
              <a:gd name="connsiteY76" fmla="*/ 809625 h 1609725"/>
              <a:gd name="connsiteX77" fmla="*/ 2107832 w 2136407"/>
              <a:gd name="connsiteY77" fmla="*/ 752475 h 1609725"/>
              <a:gd name="connsiteX78" fmla="*/ 2136407 w 2136407"/>
              <a:gd name="connsiteY78" fmla="*/ 657225 h 1609725"/>
              <a:gd name="connsiteX79" fmla="*/ 2136407 w 2136407"/>
              <a:gd name="connsiteY79" fmla="*/ 523875 h 1609725"/>
              <a:gd name="connsiteX80" fmla="*/ 2069732 w 2136407"/>
              <a:gd name="connsiteY80" fmla="*/ 447675 h 1609725"/>
              <a:gd name="connsiteX81" fmla="*/ 1993532 w 2136407"/>
              <a:gd name="connsiteY81" fmla="*/ 409575 h 1609725"/>
              <a:gd name="connsiteX82" fmla="*/ 1917332 w 2136407"/>
              <a:gd name="connsiteY82" fmla="*/ 371475 h 1609725"/>
              <a:gd name="connsiteX83" fmla="*/ 1812557 w 2136407"/>
              <a:gd name="connsiteY83" fmla="*/ 352425 h 1609725"/>
              <a:gd name="connsiteX84" fmla="*/ 1726832 w 2136407"/>
              <a:gd name="connsiteY84" fmla="*/ 400050 h 1609725"/>
              <a:gd name="connsiteX85" fmla="*/ 1668774 w 2136407"/>
              <a:gd name="connsiteY85" fmla="*/ 445407 h 1609725"/>
              <a:gd name="connsiteX86" fmla="*/ 1654261 w 2136407"/>
              <a:gd name="connsiteY86" fmla="*/ 364218 h 1609725"/>
              <a:gd name="connsiteX87" fmla="*/ 1669108 w 2136407"/>
              <a:gd name="connsiteY87" fmla="*/ 260234 h 1609725"/>
              <a:gd name="connsiteX88" fmla="*/ 1674217 w 2136407"/>
              <a:gd name="connsiteY88" fmla="*/ 219982 h 1609725"/>
              <a:gd name="connsiteX89" fmla="*/ 1688732 w 2136407"/>
              <a:gd name="connsiteY89" fmla="*/ 180975 h 1609725"/>
              <a:gd name="connsiteX90" fmla="*/ 1698257 w 2136407"/>
              <a:gd name="connsiteY90" fmla="*/ 123825 h 1609725"/>
              <a:gd name="connsiteX91" fmla="*/ 1707782 w 2136407"/>
              <a:gd name="connsiteY91" fmla="*/ 47625 h 1609725"/>
              <a:gd name="connsiteX92" fmla="*/ 1717307 w 2136407"/>
              <a:gd name="connsiteY92" fmla="*/ 9525 h 1609725"/>
              <a:gd name="connsiteX93" fmla="*/ 1717307 w 2136407"/>
              <a:gd name="connsiteY93" fmla="*/ 0 h 1609725"/>
              <a:gd name="connsiteX94" fmla="*/ 56328 w 2136407"/>
              <a:gd name="connsiteY94" fmla="*/ 4536 h 1609725"/>
              <a:gd name="connsiteX0" fmla="*/ 56328 w 2136407"/>
              <a:gd name="connsiteY0" fmla="*/ 4536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2857 w 2136407"/>
              <a:gd name="connsiteY20" fmla="*/ 771525 h 1609725"/>
              <a:gd name="connsiteX21" fmla="*/ 317132 w 2136407"/>
              <a:gd name="connsiteY21" fmla="*/ 847725 h 1609725"/>
              <a:gd name="connsiteX22" fmla="*/ 259982 w 2136407"/>
              <a:gd name="connsiteY22" fmla="*/ 866775 h 1609725"/>
              <a:gd name="connsiteX23" fmla="*/ 183782 w 2136407"/>
              <a:gd name="connsiteY23" fmla="*/ 838200 h 1609725"/>
              <a:gd name="connsiteX24" fmla="*/ 59957 w 2136407"/>
              <a:gd name="connsiteY24" fmla="*/ 800100 h 1609725"/>
              <a:gd name="connsiteX25" fmla="*/ 16304 w 2136407"/>
              <a:gd name="connsiteY25" fmla="*/ 797196 h 1609725"/>
              <a:gd name="connsiteX26" fmla="*/ 21857 w 2136407"/>
              <a:gd name="connsiteY26" fmla="*/ 819150 h 1609725"/>
              <a:gd name="connsiteX27" fmla="*/ 21857 w 2136407"/>
              <a:gd name="connsiteY27" fmla="*/ 885825 h 1609725"/>
              <a:gd name="connsiteX28" fmla="*/ 12332 w 2136407"/>
              <a:gd name="connsiteY28" fmla="*/ 933450 h 1609725"/>
              <a:gd name="connsiteX29" fmla="*/ 31382 w 2136407"/>
              <a:gd name="connsiteY29" fmla="*/ 1047750 h 1609725"/>
              <a:gd name="connsiteX30" fmla="*/ 50432 w 2136407"/>
              <a:gd name="connsiteY30" fmla="*/ 1133475 h 1609725"/>
              <a:gd name="connsiteX31" fmla="*/ 69482 w 2136407"/>
              <a:gd name="connsiteY31" fmla="*/ 1190625 h 1609725"/>
              <a:gd name="connsiteX32" fmla="*/ 79007 w 2136407"/>
              <a:gd name="connsiteY32" fmla="*/ 1228725 h 1609725"/>
              <a:gd name="connsiteX33" fmla="*/ 183782 w 2136407"/>
              <a:gd name="connsiteY33" fmla="*/ 1219200 h 1609725"/>
              <a:gd name="connsiteX34" fmla="*/ 345707 w 2136407"/>
              <a:gd name="connsiteY34" fmla="*/ 1200150 h 1609725"/>
              <a:gd name="connsiteX35" fmla="*/ 469532 w 2136407"/>
              <a:gd name="connsiteY35" fmla="*/ 1190625 h 1609725"/>
              <a:gd name="connsiteX36" fmla="*/ 545732 w 2136407"/>
              <a:gd name="connsiteY36" fmla="*/ 1190625 h 1609725"/>
              <a:gd name="connsiteX37" fmla="*/ 621932 w 2136407"/>
              <a:gd name="connsiteY37" fmla="*/ 1190625 h 1609725"/>
              <a:gd name="connsiteX38" fmla="*/ 650507 w 2136407"/>
              <a:gd name="connsiteY38" fmla="*/ 1190625 h 1609725"/>
              <a:gd name="connsiteX39" fmla="*/ 707657 w 2136407"/>
              <a:gd name="connsiteY39" fmla="*/ 1190625 h 1609725"/>
              <a:gd name="connsiteX40" fmla="*/ 621932 w 2136407"/>
              <a:gd name="connsiteY40" fmla="*/ 1257300 h 1609725"/>
              <a:gd name="connsiteX41" fmla="*/ 621932 w 2136407"/>
              <a:gd name="connsiteY41" fmla="*/ 1323975 h 1609725"/>
              <a:gd name="connsiteX42" fmla="*/ 621932 w 2136407"/>
              <a:gd name="connsiteY42" fmla="*/ 1390650 h 1609725"/>
              <a:gd name="connsiteX43" fmla="*/ 621932 w 2136407"/>
              <a:gd name="connsiteY43" fmla="*/ 1390650 h 1609725"/>
              <a:gd name="connsiteX44" fmla="*/ 669557 w 2136407"/>
              <a:gd name="connsiteY44" fmla="*/ 1495425 h 1609725"/>
              <a:gd name="connsiteX45" fmla="*/ 717182 w 2136407"/>
              <a:gd name="connsiteY45" fmla="*/ 1552575 h 1609725"/>
              <a:gd name="connsiteX46" fmla="*/ 717182 w 2136407"/>
              <a:gd name="connsiteY46" fmla="*/ 1552575 h 1609725"/>
              <a:gd name="connsiteX47" fmla="*/ 812432 w 2136407"/>
              <a:gd name="connsiteY47" fmla="*/ 1590675 h 1609725"/>
              <a:gd name="connsiteX48" fmla="*/ 869582 w 2136407"/>
              <a:gd name="connsiteY48" fmla="*/ 1609725 h 1609725"/>
              <a:gd name="connsiteX49" fmla="*/ 1002932 w 2136407"/>
              <a:gd name="connsiteY49" fmla="*/ 1590675 h 1609725"/>
              <a:gd name="connsiteX50" fmla="*/ 1098182 w 2136407"/>
              <a:gd name="connsiteY50" fmla="*/ 1514475 h 1609725"/>
              <a:gd name="connsiteX51" fmla="*/ 1126757 w 2136407"/>
              <a:gd name="connsiteY51" fmla="*/ 1438275 h 1609725"/>
              <a:gd name="connsiteX52" fmla="*/ 1136282 w 2136407"/>
              <a:gd name="connsiteY52" fmla="*/ 1343025 h 1609725"/>
              <a:gd name="connsiteX53" fmla="*/ 1136282 w 2136407"/>
              <a:gd name="connsiteY53" fmla="*/ 1314450 h 1609725"/>
              <a:gd name="connsiteX54" fmla="*/ 1136282 w 2136407"/>
              <a:gd name="connsiteY54" fmla="*/ 1257300 h 1609725"/>
              <a:gd name="connsiteX55" fmla="*/ 1098182 w 2136407"/>
              <a:gd name="connsiteY55" fmla="*/ 1190625 h 1609725"/>
              <a:gd name="connsiteX56" fmla="*/ 1088657 w 2136407"/>
              <a:gd name="connsiteY56" fmla="*/ 1171575 h 1609725"/>
              <a:gd name="connsiteX57" fmla="*/ 1193432 w 2136407"/>
              <a:gd name="connsiteY57" fmla="*/ 1171575 h 1609725"/>
              <a:gd name="connsiteX58" fmla="*/ 1326782 w 2136407"/>
              <a:gd name="connsiteY58" fmla="*/ 1181100 h 1609725"/>
              <a:gd name="connsiteX59" fmla="*/ 1450607 w 2136407"/>
              <a:gd name="connsiteY59" fmla="*/ 1190625 h 1609725"/>
              <a:gd name="connsiteX60" fmla="*/ 1526807 w 2136407"/>
              <a:gd name="connsiteY60" fmla="*/ 1190625 h 1609725"/>
              <a:gd name="connsiteX61" fmla="*/ 1603007 w 2136407"/>
              <a:gd name="connsiteY61" fmla="*/ 1190625 h 1609725"/>
              <a:gd name="connsiteX62" fmla="*/ 1641107 w 2136407"/>
              <a:gd name="connsiteY62" fmla="*/ 1190625 h 1609725"/>
              <a:gd name="connsiteX63" fmla="*/ 1688732 w 2136407"/>
              <a:gd name="connsiteY63" fmla="*/ 1181100 h 1609725"/>
              <a:gd name="connsiteX64" fmla="*/ 1707782 w 2136407"/>
              <a:gd name="connsiteY64" fmla="*/ 1181100 h 1609725"/>
              <a:gd name="connsiteX65" fmla="*/ 1717307 w 2136407"/>
              <a:gd name="connsiteY65" fmla="*/ 1104900 h 1609725"/>
              <a:gd name="connsiteX66" fmla="*/ 1717307 w 2136407"/>
              <a:gd name="connsiteY66" fmla="*/ 1028700 h 1609725"/>
              <a:gd name="connsiteX67" fmla="*/ 1717307 w 2136407"/>
              <a:gd name="connsiteY67" fmla="*/ 952500 h 1609725"/>
              <a:gd name="connsiteX68" fmla="*/ 1717307 w 2136407"/>
              <a:gd name="connsiteY68" fmla="*/ 914400 h 1609725"/>
              <a:gd name="connsiteX69" fmla="*/ 1707782 w 2136407"/>
              <a:gd name="connsiteY69" fmla="*/ 885825 h 1609725"/>
              <a:gd name="connsiteX70" fmla="*/ 1698257 w 2136407"/>
              <a:gd name="connsiteY70" fmla="*/ 800100 h 1609725"/>
              <a:gd name="connsiteX71" fmla="*/ 1698257 w 2136407"/>
              <a:gd name="connsiteY71" fmla="*/ 771525 h 1609725"/>
              <a:gd name="connsiteX72" fmla="*/ 1745882 w 2136407"/>
              <a:gd name="connsiteY72" fmla="*/ 828675 h 1609725"/>
              <a:gd name="connsiteX73" fmla="*/ 1745882 w 2136407"/>
              <a:gd name="connsiteY73" fmla="*/ 828675 h 1609725"/>
              <a:gd name="connsiteX74" fmla="*/ 1898282 w 2136407"/>
              <a:gd name="connsiteY74" fmla="*/ 876300 h 1609725"/>
              <a:gd name="connsiteX75" fmla="*/ 1974482 w 2136407"/>
              <a:gd name="connsiteY75" fmla="*/ 866775 h 1609725"/>
              <a:gd name="connsiteX76" fmla="*/ 2069732 w 2136407"/>
              <a:gd name="connsiteY76" fmla="*/ 809625 h 1609725"/>
              <a:gd name="connsiteX77" fmla="*/ 2107832 w 2136407"/>
              <a:gd name="connsiteY77" fmla="*/ 752475 h 1609725"/>
              <a:gd name="connsiteX78" fmla="*/ 2136407 w 2136407"/>
              <a:gd name="connsiteY78" fmla="*/ 657225 h 1609725"/>
              <a:gd name="connsiteX79" fmla="*/ 2136407 w 2136407"/>
              <a:gd name="connsiteY79" fmla="*/ 523875 h 1609725"/>
              <a:gd name="connsiteX80" fmla="*/ 2069732 w 2136407"/>
              <a:gd name="connsiteY80" fmla="*/ 447675 h 1609725"/>
              <a:gd name="connsiteX81" fmla="*/ 1993532 w 2136407"/>
              <a:gd name="connsiteY81" fmla="*/ 409575 h 1609725"/>
              <a:gd name="connsiteX82" fmla="*/ 1917332 w 2136407"/>
              <a:gd name="connsiteY82" fmla="*/ 371475 h 1609725"/>
              <a:gd name="connsiteX83" fmla="*/ 1812557 w 2136407"/>
              <a:gd name="connsiteY83" fmla="*/ 352425 h 1609725"/>
              <a:gd name="connsiteX84" fmla="*/ 1726832 w 2136407"/>
              <a:gd name="connsiteY84" fmla="*/ 400050 h 1609725"/>
              <a:gd name="connsiteX85" fmla="*/ 1668774 w 2136407"/>
              <a:gd name="connsiteY85" fmla="*/ 445407 h 1609725"/>
              <a:gd name="connsiteX86" fmla="*/ 1654261 w 2136407"/>
              <a:gd name="connsiteY86" fmla="*/ 364218 h 1609725"/>
              <a:gd name="connsiteX87" fmla="*/ 1669108 w 2136407"/>
              <a:gd name="connsiteY87" fmla="*/ 260234 h 1609725"/>
              <a:gd name="connsiteX88" fmla="*/ 1674217 w 2136407"/>
              <a:gd name="connsiteY88" fmla="*/ 219982 h 1609725"/>
              <a:gd name="connsiteX89" fmla="*/ 1688732 w 2136407"/>
              <a:gd name="connsiteY89" fmla="*/ 180975 h 1609725"/>
              <a:gd name="connsiteX90" fmla="*/ 1698257 w 2136407"/>
              <a:gd name="connsiteY90" fmla="*/ 123825 h 1609725"/>
              <a:gd name="connsiteX91" fmla="*/ 1707782 w 2136407"/>
              <a:gd name="connsiteY91" fmla="*/ 47625 h 1609725"/>
              <a:gd name="connsiteX92" fmla="*/ 1717307 w 2136407"/>
              <a:gd name="connsiteY92" fmla="*/ 9525 h 1609725"/>
              <a:gd name="connsiteX93" fmla="*/ 1717307 w 2136407"/>
              <a:gd name="connsiteY93" fmla="*/ 0 h 1609725"/>
              <a:gd name="connsiteX94" fmla="*/ 56328 w 2136407"/>
              <a:gd name="connsiteY94" fmla="*/ 4536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2857 w 2136407"/>
              <a:gd name="connsiteY20" fmla="*/ 771525 h 1609725"/>
              <a:gd name="connsiteX21" fmla="*/ 317132 w 2136407"/>
              <a:gd name="connsiteY21" fmla="*/ 847725 h 1609725"/>
              <a:gd name="connsiteX22" fmla="*/ 259982 w 2136407"/>
              <a:gd name="connsiteY22" fmla="*/ 866775 h 1609725"/>
              <a:gd name="connsiteX23" fmla="*/ 183782 w 2136407"/>
              <a:gd name="connsiteY23" fmla="*/ 838200 h 1609725"/>
              <a:gd name="connsiteX24" fmla="*/ 59957 w 2136407"/>
              <a:gd name="connsiteY24" fmla="*/ 800100 h 1609725"/>
              <a:gd name="connsiteX25" fmla="*/ 16304 w 2136407"/>
              <a:gd name="connsiteY25" fmla="*/ 797196 h 1609725"/>
              <a:gd name="connsiteX26" fmla="*/ 21857 w 2136407"/>
              <a:gd name="connsiteY26" fmla="*/ 819150 h 1609725"/>
              <a:gd name="connsiteX27" fmla="*/ 21857 w 2136407"/>
              <a:gd name="connsiteY27" fmla="*/ 885825 h 1609725"/>
              <a:gd name="connsiteX28" fmla="*/ 12332 w 2136407"/>
              <a:gd name="connsiteY28" fmla="*/ 933450 h 1609725"/>
              <a:gd name="connsiteX29" fmla="*/ 31382 w 2136407"/>
              <a:gd name="connsiteY29" fmla="*/ 1047750 h 1609725"/>
              <a:gd name="connsiteX30" fmla="*/ 50432 w 2136407"/>
              <a:gd name="connsiteY30" fmla="*/ 1133475 h 1609725"/>
              <a:gd name="connsiteX31" fmla="*/ 69482 w 2136407"/>
              <a:gd name="connsiteY31" fmla="*/ 1190625 h 1609725"/>
              <a:gd name="connsiteX32" fmla="*/ 79007 w 2136407"/>
              <a:gd name="connsiteY32" fmla="*/ 1228725 h 1609725"/>
              <a:gd name="connsiteX33" fmla="*/ 183782 w 2136407"/>
              <a:gd name="connsiteY33" fmla="*/ 1219200 h 1609725"/>
              <a:gd name="connsiteX34" fmla="*/ 345707 w 2136407"/>
              <a:gd name="connsiteY34" fmla="*/ 1200150 h 1609725"/>
              <a:gd name="connsiteX35" fmla="*/ 469532 w 2136407"/>
              <a:gd name="connsiteY35" fmla="*/ 1190625 h 1609725"/>
              <a:gd name="connsiteX36" fmla="*/ 545732 w 2136407"/>
              <a:gd name="connsiteY36" fmla="*/ 1190625 h 1609725"/>
              <a:gd name="connsiteX37" fmla="*/ 621932 w 2136407"/>
              <a:gd name="connsiteY37" fmla="*/ 1190625 h 1609725"/>
              <a:gd name="connsiteX38" fmla="*/ 650507 w 2136407"/>
              <a:gd name="connsiteY38" fmla="*/ 1190625 h 1609725"/>
              <a:gd name="connsiteX39" fmla="*/ 707657 w 2136407"/>
              <a:gd name="connsiteY39" fmla="*/ 1190625 h 1609725"/>
              <a:gd name="connsiteX40" fmla="*/ 621932 w 2136407"/>
              <a:gd name="connsiteY40" fmla="*/ 1257300 h 1609725"/>
              <a:gd name="connsiteX41" fmla="*/ 621932 w 2136407"/>
              <a:gd name="connsiteY41" fmla="*/ 1323975 h 1609725"/>
              <a:gd name="connsiteX42" fmla="*/ 621932 w 2136407"/>
              <a:gd name="connsiteY42" fmla="*/ 1390650 h 1609725"/>
              <a:gd name="connsiteX43" fmla="*/ 621932 w 2136407"/>
              <a:gd name="connsiteY43" fmla="*/ 1390650 h 1609725"/>
              <a:gd name="connsiteX44" fmla="*/ 669557 w 2136407"/>
              <a:gd name="connsiteY44" fmla="*/ 1495425 h 1609725"/>
              <a:gd name="connsiteX45" fmla="*/ 717182 w 2136407"/>
              <a:gd name="connsiteY45" fmla="*/ 1552575 h 1609725"/>
              <a:gd name="connsiteX46" fmla="*/ 717182 w 2136407"/>
              <a:gd name="connsiteY46" fmla="*/ 1552575 h 1609725"/>
              <a:gd name="connsiteX47" fmla="*/ 812432 w 2136407"/>
              <a:gd name="connsiteY47" fmla="*/ 1590675 h 1609725"/>
              <a:gd name="connsiteX48" fmla="*/ 869582 w 2136407"/>
              <a:gd name="connsiteY48" fmla="*/ 1609725 h 1609725"/>
              <a:gd name="connsiteX49" fmla="*/ 1002932 w 2136407"/>
              <a:gd name="connsiteY49" fmla="*/ 1590675 h 1609725"/>
              <a:gd name="connsiteX50" fmla="*/ 1098182 w 2136407"/>
              <a:gd name="connsiteY50" fmla="*/ 1514475 h 1609725"/>
              <a:gd name="connsiteX51" fmla="*/ 1126757 w 2136407"/>
              <a:gd name="connsiteY51" fmla="*/ 1438275 h 1609725"/>
              <a:gd name="connsiteX52" fmla="*/ 1136282 w 2136407"/>
              <a:gd name="connsiteY52" fmla="*/ 1343025 h 1609725"/>
              <a:gd name="connsiteX53" fmla="*/ 1136282 w 2136407"/>
              <a:gd name="connsiteY53" fmla="*/ 1314450 h 1609725"/>
              <a:gd name="connsiteX54" fmla="*/ 1136282 w 2136407"/>
              <a:gd name="connsiteY54" fmla="*/ 1257300 h 1609725"/>
              <a:gd name="connsiteX55" fmla="*/ 1098182 w 2136407"/>
              <a:gd name="connsiteY55" fmla="*/ 1190625 h 1609725"/>
              <a:gd name="connsiteX56" fmla="*/ 1088657 w 2136407"/>
              <a:gd name="connsiteY56" fmla="*/ 1171575 h 1609725"/>
              <a:gd name="connsiteX57" fmla="*/ 1193432 w 2136407"/>
              <a:gd name="connsiteY57" fmla="*/ 1171575 h 1609725"/>
              <a:gd name="connsiteX58" fmla="*/ 1326782 w 2136407"/>
              <a:gd name="connsiteY58" fmla="*/ 1181100 h 1609725"/>
              <a:gd name="connsiteX59" fmla="*/ 1450607 w 2136407"/>
              <a:gd name="connsiteY59" fmla="*/ 1190625 h 1609725"/>
              <a:gd name="connsiteX60" fmla="*/ 1526807 w 2136407"/>
              <a:gd name="connsiteY60" fmla="*/ 1190625 h 1609725"/>
              <a:gd name="connsiteX61" fmla="*/ 1603007 w 2136407"/>
              <a:gd name="connsiteY61" fmla="*/ 1190625 h 1609725"/>
              <a:gd name="connsiteX62" fmla="*/ 1641107 w 2136407"/>
              <a:gd name="connsiteY62" fmla="*/ 1190625 h 1609725"/>
              <a:gd name="connsiteX63" fmla="*/ 1688732 w 2136407"/>
              <a:gd name="connsiteY63" fmla="*/ 1181100 h 1609725"/>
              <a:gd name="connsiteX64" fmla="*/ 1707782 w 2136407"/>
              <a:gd name="connsiteY64" fmla="*/ 1181100 h 1609725"/>
              <a:gd name="connsiteX65" fmla="*/ 1717307 w 2136407"/>
              <a:gd name="connsiteY65" fmla="*/ 1104900 h 1609725"/>
              <a:gd name="connsiteX66" fmla="*/ 1717307 w 2136407"/>
              <a:gd name="connsiteY66" fmla="*/ 1028700 h 1609725"/>
              <a:gd name="connsiteX67" fmla="*/ 1717307 w 2136407"/>
              <a:gd name="connsiteY67" fmla="*/ 952500 h 1609725"/>
              <a:gd name="connsiteX68" fmla="*/ 1717307 w 2136407"/>
              <a:gd name="connsiteY68" fmla="*/ 914400 h 1609725"/>
              <a:gd name="connsiteX69" fmla="*/ 1707782 w 2136407"/>
              <a:gd name="connsiteY69" fmla="*/ 885825 h 1609725"/>
              <a:gd name="connsiteX70" fmla="*/ 1698257 w 2136407"/>
              <a:gd name="connsiteY70" fmla="*/ 800100 h 1609725"/>
              <a:gd name="connsiteX71" fmla="*/ 1698257 w 2136407"/>
              <a:gd name="connsiteY71" fmla="*/ 771525 h 1609725"/>
              <a:gd name="connsiteX72" fmla="*/ 1745882 w 2136407"/>
              <a:gd name="connsiteY72" fmla="*/ 828675 h 1609725"/>
              <a:gd name="connsiteX73" fmla="*/ 1745882 w 2136407"/>
              <a:gd name="connsiteY73" fmla="*/ 828675 h 1609725"/>
              <a:gd name="connsiteX74" fmla="*/ 1898282 w 2136407"/>
              <a:gd name="connsiteY74" fmla="*/ 876300 h 1609725"/>
              <a:gd name="connsiteX75" fmla="*/ 1974482 w 2136407"/>
              <a:gd name="connsiteY75" fmla="*/ 866775 h 1609725"/>
              <a:gd name="connsiteX76" fmla="*/ 2069732 w 2136407"/>
              <a:gd name="connsiteY76" fmla="*/ 809625 h 1609725"/>
              <a:gd name="connsiteX77" fmla="*/ 2107832 w 2136407"/>
              <a:gd name="connsiteY77" fmla="*/ 752475 h 1609725"/>
              <a:gd name="connsiteX78" fmla="*/ 2136407 w 2136407"/>
              <a:gd name="connsiteY78" fmla="*/ 657225 h 1609725"/>
              <a:gd name="connsiteX79" fmla="*/ 2136407 w 2136407"/>
              <a:gd name="connsiteY79" fmla="*/ 523875 h 1609725"/>
              <a:gd name="connsiteX80" fmla="*/ 2069732 w 2136407"/>
              <a:gd name="connsiteY80" fmla="*/ 447675 h 1609725"/>
              <a:gd name="connsiteX81" fmla="*/ 1993532 w 2136407"/>
              <a:gd name="connsiteY81" fmla="*/ 409575 h 1609725"/>
              <a:gd name="connsiteX82" fmla="*/ 1917332 w 2136407"/>
              <a:gd name="connsiteY82" fmla="*/ 371475 h 1609725"/>
              <a:gd name="connsiteX83" fmla="*/ 1812557 w 2136407"/>
              <a:gd name="connsiteY83" fmla="*/ 352425 h 1609725"/>
              <a:gd name="connsiteX84" fmla="*/ 1726832 w 2136407"/>
              <a:gd name="connsiteY84" fmla="*/ 400050 h 1609725"/>
              <a:gd name="connsiteX85" fmla="*/ 1668774 w 2136407"/>
              <a:gd name="connsiteY85" fmla="*/ 445407 h 1609725"/>
              <a:gd name="connsiteX86" fmla="*/ 1654261 w 2136407"/>
              <a:gd name="connsiteY86" fmla="*/ 364218 h 1609725"/>
              <a:gd name="connsiteX87" fmla="*/ 1669108 w 2136407"/>
              <a:gd name="connsiteY87" fmla="*/ 260234 h 1609725"/>
              <a:gd name="connsiteX88" fmla="*/ 1674217 w 2136407"/>
              <a:gd name="connsiteY88" fmla="*/ 219982 h 1609725"/>
              <a:gd name="connsiteX89" fmla="*/ 1688732 w 2136407"/>
              <a:gd name="connsiteY89" fmla="*/ 180975 h 1609725"/>
              <a:gd name="connsiteX90" fmla="*/ 1698257 w 2136407"/>
              <a:gd name="connsiteY90" fmla="*/ 123825 h 1609725"/>
              <a:gd name="connsiteX91" fmla="*/ 1707782 w 2136407"/>
              <a:gd name="connsiteY91" fmla="*/ 47625 h 1609725"/>
              <a:gd name="connsiteX92" fmla="*/ 1717307 w 2136407"/>
              <a:gd name="connsiteY92" fmla="*/ 9525 h 1609725"/>
              <a:gd name="connsiteX93" fmla="*/ 1717307 w 2136407"/>
              <a:gd name="connsiteY93" fmla="*/ 0 h 1609725"/>
              <a:gd name="connsiteX94" fmla="*/ 25735 w 2136407"/>
              <a:gd name="connsiteY94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259982 w 2136407"/>
              <a:gd name="connsiteY22" fmla="*/ 866775 h 1609725"/>
              <a:gd name="connsiteX23" fmla="*/ 183782 w 2136407"/>
              <a:gd name="connsiteY23" fmla="*/ 838200 h 1609725"/>
              <a:gd name="connsiteX24" fmla="*/ 59957 w 2136407"/>
              <a:gd name="connsiteY24" fmla="*/ 800100 h 1609725"/>
              <a:gd name="connsiteX25" fmla="*/ 16304 w 2136407"/>
              <a:gd name="connsiteY25" fmla="*/ 797196 h 1609725"/>
              <a:gd name="connsiteX26" fmla="*/ 21857 w 2136407"/>
              <a:gd name="connsiteY26" fmla="*/ 819150 h 1609725"/>
              <a:gd name="connsiteX27" fmla="*/ 21857 w 2136407"/>
              <a:gd name="connsiteY27" fmla="*/ 885825 h 1609725"/>
              <a:gd name="connsiteX28" fmla="*/ 12332 w 2136407"/>
              <a:gd name="connsiteY28" fmla="*/ 933450 h 1609725"/>
              <a:gd name="connsiteX29" fmla="*/ 31382 w 2136407"/>
              <a:gd name="connsiteY29" fmla="*/ 1047750 h 1609725"/>
              <a:gd name="connsiteX30" fmla="*/ 50432 w 2136407"/>
              <a:gd name="connsiteY30" fmla="*/ 1133475 h 1609725"/>
              <a:gd name="connsiteX31" fmla="*/ 69482 w 2136407"/>
              <a:gd name="connsiteY31" fmla="*/ 1190625 h 1609725"/>
              <a:gd name="connsiteX32" fmla="*/ 79007 w 2136407"/>
              <a:gd name="connsiteY32" fmla="*/ 1228725 h 1609725"/>
              <a:gd name="connsiteX33" fmla="*/ 183782 w 2136407"/>
              <a:gd name="connsiteY33" fmla="*/ 1219200 h 1609725"/>
              <a:gd name="connsiteX34" fmla="*/ 345707 w 2136407"/>
              <a:gd name="connsiteY34" fmla="*/ 1200150 h 1609725"/>
              <a:gd name="connsiteX35" fmla="*/ 469532 w 2136407"/>
              <a:gd name="connsiteY35" fmla="*/ 1190625 h 1609725"/>
              <a:gd name="connsiteX36" fmla="*/ 545732 w 2136407"/>
              <a:gd name="connsiteY36" fmla="*/ 1190625 h 1609725"/>
              <a:gd name="connsiteX37" fmla="*/ 621932 w 2136407"/>
              <a:gd name="connsiteY37" fmla="*/ 1190625 h 1609725"/>
              <a:gd name="connsiteX38" fmla="*/ 650507 w 2136407"/>
              <a:gd name="connsiteY38" fmla="*/ 1190625 h 1609725"/>
              <a:gd name="connsiteX39" fmla="*/ 707657 w 2136407"/>
              <a:gd name="connsiteY39" fmla="*/ 1190625 h 1609725"/>
              <a:gd name="connsiteX40" fmla="*/ 621932 w 2136407"/>
              <a:gd name="connsiteY40" fmla="*/ 1257300 h 1609725"/>
              <a:gd name="connsiteX41" fmla="*/ 621932 w 2136407"/>
              <a:gd name="connsiteY41" fmla="*/ 1323975 h 1609725"/>
              <a:gd name="connsiteX42" fmla="*/ 621932 w 2136407"/>
              <a:gd name="connsiteY42" fmla="*/ 1390650 h 1609725"/>
              <a:gd name="connsiteX43" fmla="*/ 621932 w 2136407"/>
              <a:gd name="connsiteY43" fmla="*/ 1390650 h 1609725"/>
              <a:gd name="connsiteX44" fmla="*/ 669557 w 2136407"/>
              <a:gd name="connsiteY44" fmla="*/ 1495425 h 1609725"/>
              <a:gd name="connsiteX45" fmla="*/ 717182 w 2136407"/>
              <a:gd name="connsiteY45" fmla="*/ 1552575 h 1609725"/>
              <a:gd name="connsiteX46" fmla="*/ 717182 w 2136407"/>
              <a:gd name="connsiteY46" fmla="*/ 1552575 h 1609725"/>
              <a:gd name="connsiteX47" fmla="*/ 812432 w 2136407"/>
              <a:gd name="connsiteY47" fmla="*/ 1590675 h 1609725"/>
              <a:gd name="connsiteX48" fmla="*/ 869582 w 2136407"/>
              <a:gd name="connsiteY48" fmla="*/ 1609725 h 1609725"/>
              <a:gd name="connsiteX49" fmla="*/ 1002932 w 2136407"/>
              <a:gd name="connsiteY49" fmla="*/ 1590675 h 1609725"/>
              <a:gd name="connsiteX50" fmla="*/ 1098182 w 2136407"/>
              <a:gd name="connsiteY50" fmla="*/ 1514475 h 1609725"/>
              <a:gd name="connsiteX51" fmla="*/ 1126757 w 2136407"/>
              <a:gd name="connsiteY51" fmla="*/ 1438275 h 1609725"/>
              <a:gd name="connsiteX52" fmla="*/ 1136282 w 2136407"/>
              <a:gd name="connsiteY52" fmla="*/ 1343025 h 1609725"/>
              <a:gd name="connsiteX53" fmla="*/ 1136282 w 2136407"/>
              <a:gd name="connsiteY53" fmla="*/ 1314450 h 1609725"/>
              <a:gd name="connsiteX54" fmla="*/ 1136282 w 2136407"/>
              <a:gd name="connsiteY54" fmla="*/ 1257300 h 1609725"/>
              <a:gd name="connsiteX55" fmla="*/ 1098182 w 2136407"/>
              <a:gd name="connsiteY55" fmla="*/ 1190625 h 1609725"/>
              <a:gd name="connsiteX56" fmla="*/ 1088657 w 2136407"/>
              <a:gd name="connsiteY56" fmla="*/ 1171575 h 1609725"/>
              <a:gd name="connsiteX57" fmla="*/ 1193432 w 2136407"/>
              <a:gd name="connsiteY57" fmla="*/ 1171575 h 1609725"/>
              <a:gd name="connsiteX58" fmla="*/ 1326782 w 2136407"/>
              <a:gd name="connsiteY58" fmla="*/ 1181100 h 1609725"/>
              <a:gd name="connsiteX59" fmla="*/ 1450607 w 2136407"/>
              <a:gd name="connsiteY59" fmla="*/ 1190625 h 1609725"/>
              <a:gd name="connsiteX60" fmla="*/ 1526807 w 2136407"/>
              <a:gd name="connsiteY60" fmla="*/ 1190625 h 1609725"/>
              <a:gd name="connsiteX61" fmla="*/ 1603007 w 2136407"/>
              <a:gd name="connsiteY61" fmla="*/ 1190625 h 1609725"/>
              <a:gd name="connsiteX62" fmla="*/ 1641107 w 2136407"/>
              <a:gd name="connsiteY62" fmla="*/ 1190625 h 1609725"/>
              <a:gd name="connsiteX63" fmla="*/ 1688732 w 2136407"/>
              <a:gd name="connsiteY63" fmla="*/ 1181100 h 1609725"/>
              <a:gd name="connsiteX64" fmla="*/ 1707782 w 2136407"/>
              <a:gd name="connsiteY64" fmla="*/ 1181100 h 1609725"/>
              <a:gd name="connsiteX65" fmla="*/ 1717307 w 2136407"/>
              <a:gd name="connsiteY65" fmla="*/ 1104900 h 1609725"/>
              <a:gd name="connsiteX66" fmla="*/ 1717307 w 2136407"/>
              <a:gd name="connsiteY66" fmla="*/ 1028700 h 1609725"/>
              <a:gd name="connsiteX67" fmla="*/ 1717307 w 2136407"/>
              <a:gd name="connsiteY67" fmla="*/ 952500 h 1609725"/>
              <a:gd name="connsiteX68" fmla="*/ 1717307 w 2136407"/>
              <a:gd name="connsiteY68" fmla="*/ 914400 h 1609725"/>
              <a:gd name="connsiteX69" fmla="*/ 1707782 w 2136407"/>
              <a:gd name="connsiteY69" fmla="*/ 885825 h 1609725"/>
              <a:gd name="connsiteX70" fmla="*/ 1698257 w 2136407"/>
              <a:gd name="connsiteY70" fmla="*/ 800100 h 1609725"/>
              <a:gd name="connsiteX71" fmla="*/ 1698257 w 2136407"/>
              <a:gd name="connsiteY71" fmla="*/ 771525 h 1609725"/>
              <a:gd name="connsiteX72" fmla="*/ 1745882 w 2136407"/>
              <a:gd name="connsiteY72" fmla="*/ 828675 h 1609725"/>
              <a:gd name="connsiteX73" fmla="*/ 1745882 w 2136407"/>
              <a:gd name="connsiteY73" fmla="*/ 828675 h 1609725"/>
              <a:gd name="connsiteX74" fmla="*/ 1898282 w 2136407"/>
              <a:gd name="connsiteY74" fmla="*/ 876300 h 1609725"/>
              <a:gd name="connsiteX75" fmla="*/ 1974482 w 2136407"/>
              <a:gd name="connsiteY75" fmla="*/ 866775 h 1609725"/>
              <a:gd name="connsiteX76" fmla="*/ 2069732 w 2136407"/>
              <a:gd name="connsiteY76" fmla="*/ 809625 h 1609725"/>
              <a:gd name="connsiteX77" fmla="*/ 2107832 w 2136407"/>
              <a:gd name="connsiteY77" fmla="*/ 752475 h 1609725"/>
              <a:gd name="connsiteX78" fmla="*/ 2136407 w 2136407"/>
              <a:gd name="connsiteY78" fmla="*/ 657225 h 1609725"/>
              <a:gd name="connsiteX79" fmla="*/ 2136407 w 2136407"/>
              <a:gd name="connsiteY79" fmla="*/ 523875 h 1609725"/>
              <a:gd name="connsiteX80" fmla="*/ 2069732 w 2136407"/>
              <a:gd name="connsiteY80" fmla="*/ 447675 h 1609725"/>
              <a:gd name="connsiteX81" fmla="*/ 1993532 w 2136407"/>
              <a:gd name="connsiteY81" fmla="*/ 409575 h 1609725"/>
              <a:gd name="connsiteX82" fmla="*/ 1917332 w 2136407"/>
              <a:gd name="connsiteY82" fmla="*/ 371475 h 1609725"/>
              <a:gd name="connsiteX83" fmla="*/ 1812557 w 2136407"/>
              <a:gd name="connsiteY83" fmla="*/ 352425 h 1609725"/>
              <a:gd name="connsiteX84" fmla="*/ 1726832 w 2136407"/>
              <a:gd name="connsiteY84" fmla="*/ 400050 h 1609725"/>
              <a:gd name="connsiteX85" fmla="*/ 1668774 w 2136407"/>
              <a:gd name="connsiteY85" fmla="*/ 445407 h 1609725"/>
              <a:gd name="connsiteX86" fmla="*/ 1654261 w 2136407"/>
              <a:gd name="connsiteY86" fmla="*/ 364218 h 1609725"/>
              <a:gd name="connsiteX87" fmla="*/ 1669108 w 2136407"/>
              <a:gd name="connsiteY87" fmla="*/ 260234 h 1609725"/>
              <a:gd name="connsiteX88" fmla="*/ 1674217 w 2136407"/>
              <a:gd name="connsiteY88" fmla="*/ 219982 h 1609725"/>
              <a:gd name="connsiteX89" fmla="*/ 1688732 w 2136407"/>
              <a:gd name="connsiteY89" fmla="*/ 180975 h 1609725"/>
              <a:gd name="connsiteX90" fmla="*/ 1698257 w 2136407"/>
              <a:gd name="connsiteY90" fmla="*/ 123825 h 1609725"/>
              <a:gd name="connsiteX91" fmla="*/ 1707782 w 2136407"/>
              <a:gd name="connsiteY91" fmla="*/ 47625 h 1609725"/>
              <a:gd name="connsiteX92" fmla="*/ 1717307 w 2136407"/>
              <a:gd name="connsiteY92" fmla="*/ 9525 h 1609725"/>
              <a:gd name="connsiteX93" fmla="*/ 1717307 w 2136407"/>
              <a:gd name="connsiteY93" fmla="*/ 0 h 1609725"/>
              <a:gd name="connsiteX94" fmla="*/ 25735 w 2136407"/>
              <a:gd name="connsiteY94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66775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02857 w 2136407"/>
              <a:gd name="connsiteY19" fmla="*/ 771525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46379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50482 w 2136407"/>
              <a:gd name="connsiteY18" fmla="*/ 704850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46379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88582 w 2136407"/>
              <a:gd name="connsiteY16" fmla="*/ 533400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46379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193307 w 2136407"/>
              <a:gd name="connsiteY10" fmla="*/ 390525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46379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6157 w 2136407"/>
              <a:gd name="connsiteY9" fmla="*/ 409575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46379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17132 w 2136407"/>
              <a:gd name="connsiteY21" fmla="*/ 847725 h 1609725"/>
              <a:gd name="connsiteX22" fmla="*/ 328466 w 2136407"/>
              <a:gd name="connsiteY22" fmla="*/ 837717 h 1609725"/>
              <a:gd name="connsiteX23" fmla="*/ 259982 w 2136407"/>
              <a:gd name="connsiteY23" fmla="*/ 846379 h 1609725"/>
              <a:gd name="connsiteX24" fmla="*/ 183782 w 2136407"/>
              <a:gd name="connsiteY24" fmla="*/ 838200 h 1609725"/>
              <a:gd name="connsiteX25" fmla="*/ 59957 w 2136407"/>
              <a:gd name="connsiteY25" fmla="*/ 800100 h 1609725"/>
              <a:gd name="connsiteX26" fmla="*/ 16304 w 2136407"/>
              <a:gd name="connsiteY26" fmla="*/ 797196 h 1609725"/>
              <a:gd name="connsiteX27" fmla="*/ 21857 w 2136407"/>
              <a:gd name="connsiteY27" fmla="*/ 819150 h 1609725"/>
              <a:gd name="connsiteX28" fmla="*/ 21857 w 2136407"/>
              <a:gd name="connsiteY28" fmla="*/ 885825 h 1609725"/>
              <a:gd name="connsiteX29" fmla="*/ 12332 w 2136407"/>
              <a:gd name="connsiteY29" fmla="*/ 933450 h 1609725"/>
              <a:gd name="connsiteX30" fmla="*/ 31382 w 2136407"/>
              <a:gd name="connsiteY30" fmla="*/ 1047750 h 1609725"/>
              <a:gd name="connsiteX31" fmla="*/ 50432 w 2136407"/>
              <a:gd name="connsiteY31" fmla="*/ 1133475 h 1609725"/>
              <a:gd name="connsiteX32" fmla="*/ 69482 w 2136407"/>
              <a:gd name="connsiteY32" fmla="*/ 1190625 h 1609725"/>
              <a:gd name="connsiteX33" fmla="*/ 79007 w 2136407"/>
              <a:gd name="connsiteY33" fmla="*/ 1228725 h 1609725"/>
              <a:gd name="connsiteX34" fmla="*/ 183782 w 2136407"/>
              <a:gd name="connsiteY34" fmla="*/ 1219200 h 1609725"/>
              <a:gd name="connsiteX35" fmla="*/ 345707 w 2136407"/>
              <a:gd name="connsiteY35" fmla="*/ 1200150 h 1609725"/>
              <a:gd name="connsiteX36" fmla="*/ 469532 w 2136407"/>
              <a:gd name="connsiteY36" fmla="*/ 1190625 h 1609725"/>
              <a:gd name="connsiteX37" fmla="*/ 545732 w 2136407"/>
              <a:gd name="connsiteY37" fmla="*/ 1190625 h 1609725"/>
              <a:gd name="connsiteX38" fmla="*/ 621932 w 2136407"/>
              <a:gd name="connsiteY38" fmla="*/ 1190625 h 1609725"/>
              <a:gd name="connsiteX39" fmla="*/ 650507 w 2136407"/>
              <a:gd name="connsiteY39" fmla="*/ 1190625 h 1609725"/>
              <a:gd name="connsiteX40" fmla="*/ 707657 w 2136407"/>
              <a:gd name="connsiteY40" fmla="*/ 1190625 h 1609725"/>
              <a:gd name="connsiteX41" fmla="*/ 621932 w 2136407"/>
              <a:gd name="connsiteY41" fmla="*/ 1257300 h 1609725"/>
              <a:gd name="connsiteX42" fmla="*/ 621932 w 2136407"/>
              <a:gd name="connsiteY42" fmla="*/ 1323975 h 1609725"/>
              <a:gd name="connsiteX43" fmla="*/ 621932 w 2136407"/>
              <a:gd name="connsiteY43" fmla="*/ 1390650 h 1609725"/>
              <a:gd name="connsiteX44" fmla="*/ 621932 w 2136407"/>
              <a:gd name="connsiteY44" fmla="*/ 1390650 h 1609725"/>
              <a:gd name="connsiteX45" fmla="*/ 669557 w 2136407"/>
              <a:gd name="connsiteY45" fmla="*/ 1495425 h 1609725"/>
              <a:gd name="connsiteX46" fmla="*/ 717182 w 2136407"/>
              <a:gd name="connsiteY46" fmla="*/ 1552575 h 1609725"/>
              <a:gd name="connsiteX47" fmla="*/ 717182 w 2136407"/>
              <a:gd name="connsiteY47" fmla="*/ 1552575 h 1609725"/>
              <a:gd name="connsiteX48" fmla="*/ 812432 w 2136407"/>
              <a:gd name="connsiteY48" fmla="*/ 1590675 h 1609725"/>
              <a:gd name="connsiteX49" fmla="*/ 869582 w 2136407"/>
              <a:gd name="connsiteY49" fmla="*/ 1609725 h 1609725"/>
              <a:gd name="connsiteX50" fmla="*/ 1002932 w 2136407"/>
              <a:gd name="connsiteY50" fmla="*/ 1590675 h 1609725"/>
              <a:gd name="connsiteX51" fmla="*/ 1098182 w 2136407"/>
              <a:gd name="connsiteY51" fmla="*/ 1514475 h 1609725"/>
              <a:gd name="connsiteX52" fmla="*/ 1126757 w 2136407"/>
              <a:gd name="connsiteY52" fmla="*/ 1438275 h 1609725"/>
              <a:gd name="connsiteX53" fmla="*/ 1136282 w 2136407"/>
              <a:gd name="connsiteY53" fmla="*/ 1343025 h 1609725"/>
              <a:gd name="connsiteX54" fmla="*/ 1136282 w 2136407"/>
              <a:gd name="connsiteY54" fmla="*/ 1314450 h 1609725"/>
              <a:gd name="connsiteX55" fmla="*/ 1136282 w 2136407"/>
              <a:gd name="connsiteY55" fmla="*/ 1257300 h 1609725"/>
              <a:gd name="connsiteX56" fmla="*/ 1098182 w 2136407"/>
              <a:gd name="connsiteY56" fmla="*/ 1190625 h 1609725"/>
              <a:gd name="connsiteX57" fmla="*/ 1088657 w 2136407"/>
              <a:gd name="connsiteY57" fmla="*/ 1171575 h 1609725"/>
              <a:gd name="connsiteX58" fmla="*/ 1193432 w 2136407"/>
              <a:gd name="connsiteY58" fmla="*/ 1171575 h 1609725"/>
              <a:gd name="connsiteX59" fmla="*/ 1326782 w 2136407"/>
              <a:gd name="connsiteY59" fmla="*/ 1181100 h 1609725"/>
              <a:gd name="connsiteX60" fmla="*/ 1450607 w 2136407"/>
              <a:gd name="connsiteY60" fmla="*/ 1190625 h 1609725"/>
              <a:gd name="connsiteX61" fmla="*/ 1526807 w 2136407"/>
              <a:gd name="connsiteY61" fmla="*/ 1190625 h 1609725"/>
              <a:gd name="connsiteX62" fmla="*/ 1603007 w 2136407"/>
              <a:gd name="connsiteY62" fmla="*/ 1190625 h 1609725"/>
              <a:gd name="connsiteX63" fmla="*/ 1641107 w 2136407"/>
              <a:gd name="connsiteY63" fmla="*/ 1190625 h 1609725"/>
              <a:gd name="connsiteX64" fmla="*/ 1688732 w 2136407"/>
              <a:gd name="connsiteY64" fmla="*/ 1181100 h 1609725"/>
              <a:gd name="connsiteX65" fmla="*/ 1707782 w 2136407"/>
              <a:gd name="connsiteY65" fmla="*/ 1181100 h 1609725"/>
              <a:gd name="connsiteX66" fmla="*/ 1717307 w 2136407"/>
              <a:gd name="connsiteY66" fmla="*/ 1104900 h 1609725"/>
              <a:gd name="connsiteX67" fmla="*/ 1717307 w 2136407"/>
              <a:gd name="connsiteY67" fmla="*/ 1028700 h 1609725"/>
              <a:gd name="connsiteX68" fmla="*/ 1717307 w 2136407"/>
              <a:gd name="connsiteY68" fmla="*/ 952500 h 1609725"/>
              <a:gd name="connsiteX69" fmla="*/ 1717307 w 2136407"/>
              <a:gd name="connsiteY69" fmla="*/ 914400 h 1609725"/>
              <a:gd name="connsiteX70" fmla="*/ 1707782 w 2136407"/>
              <a:gd name="connsiteY70" fmla="*/ 885825 h 1609725"/>
              <a:gd name="connsiteX71" fmla="*/ 1698257 w 2136407"/>
              <a:gd name="connsiteY71" fmla="*/ 800100 h 1609725"/>
              <a:gd name="connsiteX72" fmla="*/ 1698257 w 2136407"/>
              <a:gd name="connsiteY72" fmla="*/ 771525 h 1609725"/>
              <a:gd name="connsiteX73" fmla="*/ 1745882 w 2136407"/>
              <a:gd name="connsiteY73" fmla="*/ 828675 h 1609725"/>
              <a:gd name="connsiteX74" fmla="*/ 1745882 w 2136407"/>
              <a:gd name="connsiteY74" fmla="*/ 828675 h 1609725"/>
              <a:gd name="connsiteX75" fmla="*/ 1898282 w 2136407"/>
              <a:gd name="connsiteY75" fmla="*/ 876300 h 1609725"/>
              <a:gd name="connsiteX76" fmla="*/ 1974482 w 2136407"/>
              <a:gd name="connsiteY76" fmla="*/ 866775 h 1609725"/>
              <a:gd name="connsiteX77" fmla="*/ 2069732 w 2136407"/>
              <a:gd name="connsiteY77" fmla="*/ 809625 h 1609725"/>
              <a:gd name="connsiteX78" fmla="*/ 2107832 w 2136407"/>
              <a:gd name="connsiteY78" fmla="*/ 752475 h 1609725"/>
              <a:gd name="connsiteX79" fmla="*/ 2136407 w 2136407"/>
              <a:gd name="connsiteY79" fmla="*/ 657225 h 1609725"/>
              <a:gd name="connsiteX80" fmla="*/ 2136407 w 2136407"/>
              <a:gd name="connsiteY80" fmla="*/ 523875 h 1609725"/>
              <a:gd name="connsiteX81" fmla="*/ 2069732 w 2136407"/>
              <a:gd name="connsiteY81" fmla="*/ 447675 h 1609725"/>
              <a:gd name="connsiteX82" fmla="*/ 1993532 w 2136407"/>
              <a:gd name="connsiteY82" fmla="*/ 409575 h 1609725"/>
              <a:gd name="connsiteX83" fmla="*/ 1917332 w 2136407"/>
              <a:gd name="connsiteY83" fmla="*/ 371475 h 1609725"/>
              <a:gd name="connsiteX84" fmla="*/ 1812557 w 2136407"/>
              <a:gd name="connsiteY84" fmla="*/ 352425 h 1609725"/>
              <a:gd name="connsiteX85" fmla="*/ 1726832 w 2136407"/>
              <a:gd name="connsiteY85" fmla="*/ 400050 h 1609725"/>
              <a:gd name="connsiteX86" fmla="*/ 1668774 w 2136407"/>
              <a:gd name="connsiteY86" fmla="*/ 445407 h 1609725"/>
              <a:gd name="connsiteX87" fmla="*/ 1654261 w 2136407"/>
              <a:gd name="connsiteY87" fmla="*/ 364218 h 1609725"/>
              <a:gd name="connsiteX88" fmla="*/ 1669108 w 2136407"/>
              <a:gd name="connsiteY88" fmla="*/ 260234 h 1609725"/>
              <a:gd name="connsiteX89" fmla="*/ 1674217 w 2136407"/>
              <a:gd name="connsiteY89" fmla="*/ 219982 h 1609725"/>
              <a:gd name="connsiteX90" fmla="*/ 1688732 w 2136407"/>
              <a:gd name="connsiteY90" fmla="*/ 180975 h 1609725"/>
              <a:gd name="connsiteX91" fmla="*/ 1698257 w 2136407"/>
              <a:gd name="connsiteY91" fmla="*/ 123825 h 1609725"/>
              <a:gd name="connsiteX92" fmla="*/ 1707782 w 2136407"/>
              <a:gd name="connsiteY92" fmla="*/ 47625 h 1609725"/>
              <a:gd name="connsiteX93" fmla="*/ 1717307 w 2136407"/>
              <a:gd name="connsiteY93" fmla="*/ 9525 h 1609725"/>
              <a:gd name="connsiteX94" fmla="*/ 1717307 w 2136407"/>
              <a:gd name="connsiteY94" fmla="*/ 0 h 1609725"/>
              <a:gd name="connsiteX95" fmla="*/ 25735 w 2136407"/>
              <a:gd name="connsiteY95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76056 w 2136407"/>
              <a:gd name="connsiteY21" fmla="*/ 824120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59982 w 2136407"/>
              <a:gd name="connsiteY24" fmla="*/ 846379 h 1609725"/>
              <a:gd name="connsiteX25" fmla="*/ 183782 w 2136407"/>
              <a:gd name="connsiteY25" fmla="*/ 838200 h 1609725"/>
              <a:gd name="connsiteX26" fmla="*/ 59957 w 2136407"/>
              <a:gd name="connsiteY26" fmla="*/ 800100 h 1609725"/>
              <a:gd name="connsiteX27" fmla="*/ 16304 w 2136407"/>
              <a:gd name="connsiteY27" fmla="*/ 797196 h 1609725"/>
              <a:gd name="connsiteX28" fmla="*/ 21857 w 2136407"/>
              <a:gd name="connsiteY28" fmla="*/ 819150 h 1609725"/>
              <a:gd name="connsiteX29" fmla="*/ 21857 w 2136407"/>
              <a:gd name="connsiteY29" fmla="*/ 885825 h 1609725"/>
              <a:gd name="connsiteX30" fmla="*/ 12332 w 2136407"/>
              <a:gd name="connsiteY30" fmla="*/ 933450 h 1609725"/>
              <a:gd name="connsiteX31" fmla="*/ 31382 w 2136407"/>
              <a:gd name="connsiteY31" fmla="*/ 1047750 h 1609725"/>
              <a:gd name="connsiteX32" fmla="*/ 50432 w 2136407"/>
              <a:gd name="connsiteY32" fmla="*/ 1133475 h 1609725"/>
              <a:gd name="connsiteX33" fmla="*/ 69482 w 2136407"/>
              <a:gd name="connsiteY33" fmla="*/ 1190625 h 1609725"/>
              <a:gd name="connsiteX34" fmla="*/ 79007 w 2136407"/>
              <a:gd name="connsiteY34" fmla="*/ 1228725 h 1609725"/>
              <a:gd name="connsiteX35" fmla="*/ 183782 w 2136407"/>
              <a:gd name="connsiteY35" fmla="*/ 1219200 h 1609725"/>
              <a:gd name="connsiteX36" fmla="*/ 345707 w 2136407"/>
              <a:gd name="connsiteY36" fmla="*/ 1200150 h 1609725"/>
              <a:gd name="connsiteX37" fmla="*/ 469532 w 2136407"/>
              <a:gd name="connsiteY37" fmla="*/ 1190625 h 1609725"/>
              <a:gd name="connsiteX38" fmla="*/ 545732 w 2136407"/>
              <a:gd name="connsiteY38" fmla="*/ 1190625 h 1609725"/>
              <a:gd name="connsiteX39" fmla="*/ 621932 w 2136407"/>
              <a:gd name="connsiteY39" fmla="*/ 1190625 h 1609725"/>
              <a:gd name="connsiteX40" fmla="*/ 650507 w 2136407"/>
              <a:gd name="connsiteY40" fmla="*/ 1190625 h 1609725"/>
              <a:gd name="connsiteX41" fmla="*/ 707657 w 2136407"/>
              <a:gd name="connsiteY41" fmla="*/ 1190625 h 1609725"/>
              <a:gd name="connsiteX42" fmla="*/ 621932 w 2136407"/>
              <a:gd name="connsiteY42" fmla="*/ 1257300 h 1609725"/>
              <a:gd name="connsiteX43" fmla="*/ 621932 w 2136407"/>
              <a:gd name="connsiteY43" fmla="*/ 1323975 h 1609725"/>
              <a:gd name="connsiteX44" fmla="*/ 621932 w 2136407"/>
              <a:gd name="connsiteY44" fmla="*/ 1390650 h 1609725"/>
              <a:gd name="connsiteX45" fmla="*/ 621932 w 2136407"/>
              <a:gd name="connsiteY45" fmla="*/ 1390650 h 1609725"/>
              <a:gd name="connsiteX46" fmla="*/ 669557 w 2136407"/>
              <a:gd name="connsiteY46" fmla="*/ 1495425 h 1609725"/>
              <a:gd name="connsiteX47" fmla="*/ 717182 w 2136407"/>
              <a:gd name="connsiteY47" fmla="*/ 1552575 h 1609725"/>
              <a:gd name="connsiteX48" fmla="*/ 717182 w 2136407"/>
              <a:gd name="connsiteY48" fmla="*/ 1552575 h 1609725"/>
              <a:gd name="connsiteX49" fmla="*/ 812432 w 2136407"/>
              <a:gd name="connsiteY49" fmla="*/ 1590675 h 1609725"/>
              <a:gd name="connsiteX50" fmla="*/ 869582 w 2136407"/>
              <a:gd name="connsiteY50" fmla="*/ 1609725 h 1609725"/>
              <a:gd name="connsiteX51" fmla="*/ 1002932 w 2136407"/>
              <a:gd name="connsiteY51" fmla="*/ 1590675 h 1609725"/>
              <a:gd name="connsiteX52" fmla="*/ 1098182 w 2136407"/>
              <a:gd name="connsiteY52" fmla="*/ 1514475 h 1609725"/>
              <a:gd name="connsiteX53" fmla="*/ 1126757 w 2136407"/>
              <a:gd name="connsiteY53" fmla="*/ 1438275 h 1609725"/>
              <a:gd name="connsiteX54" fmla="*/ 1136282 w 2136407"/>
              <a:gd name="connsiteY54" fmla="*/ 1343025 h 1609725"/>
              <a:gd name="connsiteX55" fmla="*/ 1136282 w 2136407"/>
              <a:gd name="connsiteY55" fmla="*/ 1314450 h 1609725"/>
              <a:gd name="connsiteX56" fmla="*/ 1136282 w 2136407"/>
              <a:gd name="connsiteY56" fmla="*/ 1257300 h 1609725"/>
              <a:gd name="connsiteX57" fmla="*/ 1098182 w 2136407"/>
              <a:gd name="connsiteY57" fmla="*/ 1190625 h 1609725"/>
              <a:gd name="connsiteX58" fmla="*/ 1088657 w 2136407"/>
              <a:gd name="connsiteY58" fmla="*/ 1171575 h 1609725"/>
              <a:gd name="connsiteX59" fmla="*/ 1193432 w 2136407"/>
              <a:gd name="connsiteY59" fmla="*/ 1171575 h 1609725"/>
              <a:gd name="connsiteX60" fmla="*/ 1326782 w 2136407"/>
              <a:gd name="connsiteY60" fmla="*/ 1181100 h 1609725"/>
              <a:gd name="connsiteX61" fmla="*/ 1450607 w 2136407"/>
              <a:gd name="connsiteY61" fmla="*/ 1190625 h 1609725"/>
              <a:gd name="connsiteX62" fmla="*/ 1526807 w 2136407"/>
              <a:gd name="connsiteY62" fmla="*/ 1190625 h 1609725"/>
              <a:gd name="connsiteX63" fmla="*/ 1603007 w 2136407"/>
              <a:gd name="connsiteY63" fmla="*/ 1190625 h 1609725"/>
              <a:gd name="connsiteX64" fmla="*/ 1641107 w 2136407"/>
              <a:gd name="connsiteY64" fmla="*/ 1190625 h 1609725"/>
              <a:gd name="connsiteX65" fmla="*/ 1688732 w 2136407"/>
              <a:gd name="connsiteY65" fmla="*/ 1181100 h 1609725"/>
              <a:gd name="connsiteX66" fmla="*/ 1707782 w 2136407"/>
              <a:gd name="connsiteY66" fmla="*/ 1181100 h 1609725"/>
              <a:gd name="connsiteX67" fmla="*/ 1717307 w 2136407"/>
              <a:gd name="connsiteY67" fmla="*/ 1104900 h 1609725"/>
              <a:gd name="connsiteX68" fmla="*/ 1717307 w 2136407"/>
              <a:gd name="connsiteY68" fmla="*/ 1028700 h 1609725"/>
              <a:gd name="connsiteX69" fmla="*/ 1717307 w 2136407"/>
              <a:gd name="connsiteY69" fmla="*/ 952500 h 1609725"/>
              <a:gd name="connsiteX70" fmla="*/ 1717307 w 2136407"/>
              <a:gd name="connsiteY70" fmla="*/ 914400 h 1609725"/>
              <a:gd name="connsiteX71" fmla="*/ 1707782 w 2136407"/>
              <a:gd name="connsiteY71" fmla="*/ 885825 h 1609725"/>
              <a:gd name="connsiteX72" fmla="*/ 1698257 w 2136407"/>
              <a:gd name="connsiteY72" fmla="*/ 800100 h 1609725"/>
              <a:gd name="connsiteX73" fmla="*/ 1698257 w 2136407"/>
              <a:gd name="connsiteY73" fmla="*/ 771525 h 1609725"/>
              <a:gd name="connsiteX74" fmla="*/ 1745882 w 2136407"/>
              <a:gd name="connsiteY74" fmla="*/ 828675 h 1609725"/>
              <a:gd name="connsiteX75" fmla="*/ 1745882 w 2136407"/>
              <a:gd name="connsiteY75" fmla="*/ 828675 h 1609725"/>
              <a:gd name="connsiteX76" fmla="*/ 1898282 w 2136407"/>
              <a:gd name="connsiteY76" fmla="*/ 876300 h 1609725"/>
              <a:gd name="connsiteX77" fmla="*/ 1974482 w 2136407"/>
              <a:gd name="connsiteY77" fmla="*/ 866775 h 1609725"/>
              <a:gd name="connsiteX78" fmla="*/ 2069732 w 2136407"/>
              <a:gd name="connsiteY78" fmla="*/ 809625 h 1609725"/>
              <a:gd name="connsiteX79" fmla="*/ 2107832 w 2136407"/>
              <a:gd name="connsiteY79" fmla="*/ 752475 h 1609725"/>
              <a:gd name="connsiteX80" fmla="*/ 2136407 w 2136407"/>
              <a:gd name="connsiteY80" fmla="*/ 657225 h 1609725"/>
              <a:gd name="connsiteX81" fmla="*/ 2136407 w 2136407"/>
              <a:gd name="connsiteY81" fmla="*/ 523875 h 1609725"/>
              <a:gd name="connsiteX82" fmla="*/ 2069732 w 2136407"/>
              <a:gd name="connsiteY82" fmla="*/ 447675 h 1609725"/>
              <a:gd name="connsiteX83" fmla="*/ 1993532 w 2136407"/>
              <a:gd name="connsiteY83" fmla="*/ 409575 h 1609725"/>
              <a:gd name="connsiteX84" fmla="*/ 1917332 w 2136407"/>
              <a:gd name="connsiteY84" fmla="*/ 371475 h 1609725"/>
              <a:gd name="connsiteX85" fmla="*/ 1812557 w 2136407"/>
              <a:gd name="connsiteY85" fmla="*/ 352425 h 1609725"/>
              <a:gd name="connsiteX86" fmla="*/ 1726832 w 2136407"/>
              <a:gd name="connsiteY86" fmla="*/ 400050 h 1609725"/>
              <a:gd name="connsiteX87" fmla="*/ 1668774 w 2136407"/>
              <a:gd name="connsiteY87" fmla="*/ 445407 h 1609725"/>
              <a:gd name="connsiteX88" fmla="*/ 1654261 w 2136407"/>
              <a:gd name="connsiteY88" fmla="*/ 364218 h 1609725"/>
              <a:gd name="connsiteX89" fmla="*/ 1669108 w 2136407"/>
              <a:gd name="connsiteY89" fmla="*/ 260234 h 1609725"/>
              <a:gd name="connsiteX90" fmla="*/ 1674217 w 2136407"/>
              <a:gd name="connsiteY90" fmla="*/ 219982 h 1609725"/>
              <a:gd name="connsiteX91" fmla="*/ 1688732 w 2136407"/>
              <a:gd name="connsiteY91" fmla="*/ 180975 h 1609725"/>
              <a:gd name="connsiteX92" fmla="*/ 1698257 w 2136407"/>
              <a:gd name="connsiteY92" fmla="*/ 123825 h 1609725"/>
              <a:gd name="connsiteX93" fmla="*/ 1707782 w 2136407"/>
              <a:gd name="connsiteY93" fmla="*/ 47625 h 1609725"/>
              <a:gd name="connsiteX94" fmla="*/ 1717307 w 2136407"/>
              <a:gd name="connsiteY94" fmla="*/ 9525 h 1609725"/>
              <a:gd name="connsiteX95" fmla="*/ 1717307 w 2136407"/>
              <a:gd name="connsiteY95" fmla="*/ 0 h 1609725"/>
              <a:gd name="connsiteX96" fmla="*/ 25735 w 2136407"/>
              <a:gd name="connsiteY96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59982 w 2136407"/>
              <a:gd name="connsiteY24" fmla="*/ 846379 h 1609725"/>
              <a:gd name="connsiteX25" fmla="*/ 183782 w 2136407"/>
              <a:gd name="connsiteY25" fmla="*/ 838200 h 1609725"/>
              <a:gd name="connsiteX26" fmla="*/ 59957 w 2136407"/>
              <a:gd name="connsiteY26" fmla="*/ 800100 h 1609725"/>
              <a:gd name="connsiteX27" fmla="*/ 16304 w 2136407"/>
              <a:gd name="connsiteY27" fmla="*/ 797196 h 1609725"/>
              <a:gd name="connsiteX28" fmla="*/ 21857 w 2136407"/>
              <a:gd name="connsiteY28" fmla="*/ 819150 h 1609725"/>
              <a:gd name="connsiteX29" fmla="*/ 21857 w 2136407"/>
              <a:gd name="connsiteY29" fmla="*/ 885825 h 1609725"/>
              <a:gd name="connsiteX30" fmla="*/ 12332 w 2136407"/>
              <a:gd name="connsiteY30" fmla="*/ 933450 h 1609725"/>
              <a:gd name="connsiteX31" fmla="*/ 31382 w 2136407"/>
              <a:gd name="connsiteY31" fmla="*/ 1047750 h 1609725"/>
              <a:gd name="connsiteX32" fmla="*/ 50432 w 2136407"/>
              <a:gd name="connsiteY32" fmla="*/ 1133475 h 1609725"/>
              <a:gd name="connsiteX33" fmla="*/ 69482 w 2136407"/>
              <a:gd name="connsiteY33" fmla="*/ 1190625 h 1609725"/>
              <a:gd name="connsiteX34" fmla="*/ 79007 w 2136407"/>
              <a:gd name="connsiteY34" fmla="*/ 1228725 h 1609725"/>
              <a:gd name="connsiteX35" fmla="*/ 183782 w 2136407"/>
              <a:gd name="connsiteY35" fmla="*/ 1219200 h 1609725"/>
              <a:gd name="connsiteX36" fmla="*/ 345707 w 2136407"/>
              <a:gd name="connsiteY36" fmla="*/ 1200150 h 1609725"/>
              <a:gd name="connsiteX37" fmla="*/ 469532 w 2136407"/>
              <a:gd name="connsiteY37" fmla="*/ 1190625 h 1609725"/>
              <a:gd name="connsiteX38" fmla="*/ 545732 w 2136407"/>
              <a:gd name="connsiteY38" fmla="*/ 1190625 h 1609725"/>
              <a:gd name="connsiteX39" fmla="*/ 621932 w 2136407"/>
              <a:gd name="connsiteY39" fmla="*/ 1190625 h 1609725"/>
              <a:gd name="connsiteX40" fmla="*/ 650507 w 2136407"/>
              <a:gd name="connsiteY40" fmla="*/ 1190625 h 1609725"/>
              <a:gd name="connsiteX41" fmla="*/ 707657 w 2136407"/>
              <a:gd name="connsiteY41" fmla="*/ 1190625 h 1609725"/>
              <a:gd name="connsiteX42" fmla="*/ 621932 w 2136407"/>
              <a:gd name="connsiteY42" fmla="*/ 1257300 h 1609725"/>
              <a:gd name="connsiteX43" fmla="*/ 621932 w 2136407"/>
              <a:gd name="connsiteY43" fmla="*/ 1323975 h 1609725"/>
              <a:gd name="connsiteX44" fmla="*/ 621932 w 2136407"/>
              <a:gd name="connsiteY44" fmla="*/ 1390650 h 1609725"/>
              <a:gd name="connsiteX45" fmla="*/ 621932 w 2136407"/>
              <a:gd name="connsiteY45" fmla="*/ 1390650 h 1609725"/>
              <a:gd name="connsiteX46" fmla="*/ 669557 w 2136407"/>
              <a:gd name="connsiteY46" fmla="*/ 1495425 h 1609725"/>
              <a:gd name="connsiteX47" fmla="*/ 717182 w 2136407"/>
              <a:gd name="connsiteY47" fmla="*/ 1552575 h 1609725"/>
              <a:gd name="connsiteX48" fmla="*/ 717182 w 2136407"/>
              <a:gd name="connsiteY48" fmla="*/ 1552575 h 1609725"/>
              <a:gd name="connsiteX49" fmla="*/ 812432 w 2136407"/>
              <a:gd name="connsiteY49" fmla="*/ 1590675 h 1609725"/>
              <a:gd name="connsiteX50" fmla="*/ 869582 w 2136407"/>
              <a:gd name="connsiteY50" fmla="*/ 1609725 h 1609725"/>
              <a:gd name="connsiteX51" fmla="*/ 1002932 w 2136407"/>
              <a:gd name="connsiteY51" fmla="*/ 1590675 h 1609725"/>
              <a:gd name="connsiteX52" fmla="*/ 1098182 w 2136407"/>
              <a:gd name="connsiteY52" fmla="*/ 1514475 h 1609725"/>
              <a:gd name="connsiteX53" fmla="*/ 1126757 w 2136407"/>
              <a:gd name="connsiteY53" fmla="*/ 1438275 h 1609725"/>
              <a:gd name="connsiteX54" fmla="*/ 1136282 w 2136407"/>
              <a:gd name="connsiteY54" fmla="*/ 1343025 h 1609725"/>
              <a:gd name="connsiteX55" fmla="*/ 1136282 w 2136407"/>
              <a:gd name="connsiteY55" fmla="*/ 1314450 h 1609725"/>
              <a:gd name="connsiteX56" fmla="*/ 1136282 w 2136407"/>
              <a:gd name="connsiteY56" fmla="*/ 1257300 h 1609725"/>
              <a:gd name="connsiteX57" fmla="*/ 1098182 w 2136407"/>
              <a:gd name="connsiteY57" fmla="*/ 1190625 h 1609725"/>
              <a:gd name="connsiteX58" fmla="*/ 1088657 w 2136407"/>
              <a:gd name="connsiteY58" fmla="*/ 1171575 h 1609725"/>
              <a:gd name="connsiteX59" fmla="*/ 1193432 w 2136407"/>
              <a:gd name="connsiteY59" fmla="*/ 1171575 h 1609725"/>
              <a:gd name="connsiteX60" fmla="*/ 1326782 w 2136407"/>
              <a:gd name="connsiteY60" fmla="*/ 1181100 h 1609725"/>
              <a:gd name="connsiteX61" fmla="*/ 1450607 w 2136407"/>
              <a:gd name="connsiteY61" fmla="*/ 1190625 h 1609725"/>
              <a:gd name="connsiteX62" fmla="*/ 1526807 w 2136407"/>
              <a:gd name="connsiteY62" fmla="*/ 1190625 h 1609725"/>
              <a:gd name="connsiteX63" fmla="*/ 1603007 w 2136407"/>
              <a:gd name="connsiteY63" fmla="*/ 1190625 h 1609725"/>
              <a:gd name="connsiteX64" fmla="*/ 1641107 w 2136407"/>
              <a:gd name="connsiteY64" fmla="*/ 1190625 h 1609725"/>
              <a:gd name="connsiteX65" fmla="*/ 1688732 w 2136407"/>
              <a:gd name="connsiteY65" fmla="*/ 1181100 h 1609725"/>
              <a:gd name="connsiteX66" fmla="*/ 1707782 w 2136407"/>
              <a:gd name="connsiteY66" fmla="*/ 1181100 h 1609725"/>
              <a:gd name="connsiteX67" fmla="*/ 1717307 w 2136407"/>
              <a:gd name="connsiteY67" fmla="*/ 1104900 h 1609725"/>
              <a:gd name="connsiteX68" fmla="*/ 1717307 w 2136407"/>
              <a:gd name="connsiteY68" fmla="*/ 1028700 h 1609725"/>
              <a:gd name="connsiteX69" fmla="*/ 1717307 w 2136407"/>
              <a:gd name="connsiteY69" fmla="*/ 952500 h 1609725"/>
              <a:gd name="connsiteX70" fmla="*/ 1717307 w 2136407"/>
              <a:gd name="connsiteY70" fmla="*/ 914400 h 1609725"/>
              <a:gd name="connsiteX71" fmla="*/ 1707782 w 2136407"/>
              <a:gd name="connsiteY71" fmla="*/ 885825 h 1609725"/>
              <a:gd name="connsiteX72" fmla="*/ 1698257 w 2136407"/>
              <a:gd name="connsiteY72" fmla="*/ 800100 h 1609725"/>
              <a:gd name="connsiteX73" fmla="*/ 1698257 w 2136407"/>
              <a:gd name="connsiteY73" fmla="*/ 771525 h 1609725"/>
              <a:gd name="connsiteX74" fmla="*/ 1745882 w 2136407"/>
              <a:gd name="connsiteY74" fmla="*/ 828675 h 1609725"/>
              <a:gd name="connsiteX75" fmla="*/ 1745882 w 2136407"/>
              <a:gd name="connsiteY75" fmla="*/ 828675 h 1609725"/>
              <a:gd name="connsiteX76" fmla="*/ 1898282 w 2136407"/>
              <a:gd name="connsiteY76" fmla="*/ 876300 h 1609725"/>
              <a:gd name="connsiteX77" fmla="*/ 1974482 w 2136407"/>
              <a:gd name="connsiteY77" fmla="*/ 866775 h 1609725"/>
              <a:gd name="connsiteX78" fmla="*/ 2069732 w 2136407"/>
              <a:gd name="connsiteY78" fmla="*/ 809625 h 1609725"/>
              <a:gd name="connsiteX79" fmla="*/ 2107832 w 2136407"/>
              <a:gd name="connsiteY79" fmla="*/ 752475 h 1609725"/>
              <a:gd name="connsiteX80" fmla="*/ 2136407 w 2136407"/>
              <a:gd name="connsiteY80" fmla="*/ 657225 h 1609725"/>
              <a:gd name="connsiteX81" fmla="*/ 2136407 w 2136407"/>
              <a:gd name="connsiteY81" fmla="*/ 523875 h 1609725"/>
              <a:gd name="connsiteX82" fmla="*/ 2069732 w 2136407"/>
              <a:gd name="connsiteY82" fmla="*/ 447675 h 1609725"/>
              <a:gd name="connsiteX83" fmla="*/ 1993532 w 2136407"/>
              <a:gd name="connsiteY83" fmla="*/ 409575 h 1609725"/>
              <a:gd name="connsiteX84" fmla="*/ 1917332 w 2136407"/>
              <a:gd name="connsiteY84" fmla="*/ 371475 h 1609725"/>
              <a:gd name="connsiteX85" fmla="*/ 1812557 w 2136407"/>
              <a:gd name="connsiteY85" fmla="*/ 352425 h 1609725"/>
              <a:gd name="connsiteX86" fmla="*/ 1726832 w 2136407"/>
              <a:gd name="connsiteY86" fmla="*/ 400050 h 1609725"/>
              <a:gd name="connsiteX87" fmla="*/ 1668774 w 2136407"/>
              <a:gd name="connsiteY87" fmla="*/ 445407 h 1609725"/>
              <a:gd name="connsiteX88" fmla="*/ 1654261 w 2136407"/>
              <a:gd name="connsiteY88" fmla="*/ 364218 h 1609725"/>
              <a:gd name="connsiteX89" fmla="*/ 1669108 w 2136407"/>
              <a:gd name="connsiteY89" fmla="*/ 260234 h 1609725"/>
              <a:gd name="connsiteX90" fmla="*/ 1674217 w 2136407"/>
              <a:gd name="connsiteY90" fmla="*/ 219982 h 1609725"/>
              <a:gd name="connsiteX91" fmla="*/ 1688732 w 2136407"/>
              <a:gd name="connsiteY91" fmla="*/ 180975 h 1609725"/>
              <a:gd name="connsiteX92" fmla="*/ 1698257 w 2136407"/>
              <a:gd name="connsiteY92" fmla="*/ 123825 h 1609725"/>
              <a:gd name="connsiteX93" fmla="*/ 1707782 w 2136407"/>
              <a:gd name="connsiteY93" fmla="*/ 47625 h 1609725"/>
              <a:gd name="connsiteX94" fmla="*/ 1717307 w 2136407"/>
              <a:gd name="connsiteY94" fmla="*/ 9525 h 1609725"/>
              <a:gd name="connsiteX95" fmla="*/ 1717307 w 2136407"/>
              <a:gd name="connsiteY95" fmla="*/ 0 h 1609725"/>
              <a:gd name="connsiteX96" fmla="*/ 25735 w 2136407"/>
              <a:gd name="connsiteY96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97873 w 2136407"/>
              <a:gd name="connsiteY24" fmla="*/ 827520 h 1609725"/>
              <a:gd name="connsiteX25" fmla="*/ 259982 w 2136407"/>
              <a:gd name="connsiteY25" fmla="*/ 846379 h 1609725"/>
              <a:gd name="connsiteX26" fmla="*/ 183782 w 2136407"/>
              <a:gd name="connsiteY26" fmla="*/ 838200 h 1609725"/>
              <a:gd name="connsiteX27" fmla="*/ 59957 w 2136407"/>
              <a:gd name="connsiteY27" fmla="*/ 800100 h 1609725"/>
              <a:gd name="connsiteX28" fmla="*/ 16304 w 2136407"/>
              <a:gd name="connsiteY28" fmla="*/ 797196 h 1609725"/>
              <a:gd name="connsiteX29" fmla="*/ 21857 w 2136407"/>
              <a:gd name="connsiteY29" fmla="*/ 819150 h 1609725"/>
              <a:gd name="connsiteX30" fmla="*/ 21857 w 2136407"/>
              <a:gd name="connsiteY30" fmla="*/ 885825 h 1609725"/>
              <a:gd name="connsiteX31" fmla="*/ 12332 w 2136407"/>
              <a:gd name="connsiteY31" fmla="*/ 933450 h 1609725"/>
              <a:gd name="connsiteX32" fmla="*/ 31382 w 2136407"/>
              <a:gd name="connsiteY32" fmla="*/ 1047750 h 1609725"/>
              <a:gd name="connsiteX33" fmla="*/ 50432 w 2136407"/>
              <a:gd name="connsiteY33" fmla="*/ 1133475 h 1609725"/>
              <a:gd name="connsiteX34" fmla="*/ 69482 w 2136407"/>
              <a:gd name="connsiteY34" fmla="*/ 1190625 h 1609725"/>
              <a:gd name="connsiteX35" fmla="*/ 79007 w 2136407"/>
              <a:gd name="connsiteY35" fmla="*/ 1228725 h 1609725"/>
              <a:gd name="connsiteX36" fmla="*/ 183782 w 2136407"/>
              <a:gd name="connsiteY36" fmla="*/ 1219200 h 1609725"/>
              <a:gd name="connsiteX37" fmla="*/ 345707 w 2136407"/>
              <a:gd name="connsiteY37" fmla="*/ 1200150 h 1609725"/>
              <a:gd name="connsiteX38" fmla="*/ 469532 w 2136407"/>
              <a:gd name="connsiteY38" fmla="*/ 1190625 h 1609725"/>
              <a:gd name="connsiteX39" fmla="*/ 545732 w 2136407"/>
              <a:gd name="connsiteY39" fmla="*/ 1190625 h 1609725"/>
              <a:gd name="connsiteX40" fmla="*/ 621932 w 2136407"/>
              <a:gd name="connsiteY40" fmla="*/ 1190625 h 1609725"/>
              <a:gd name="connsiteX41" fmla="*/ 650507 w 2136407"/>
              <a:gd name="connsiteY41" fmla="*/ 1190625 h 1609725"/>
              <a:gd name="connsiteX42" fmla="*/ 707657 w 2136407"/>
              <a:gd name="connsiteY42" fmla="*/ 1190625 h 1609725"/>
              <a:gd name="connsiteX43" fmla="*/ 621932 w 2136407"/>
              <a:gd name="connsiteY43" fmla="*/ 1257300 h 1609725"/>
              <a:gd name="connsiteX44" fmla="*/ 621932 w 2136407"/>
              <a:gd name="connsiteY44" fmla="*/ 1323975 h 1609725"/>
              <a:gd name="connsiteX45" fmla="*/ 621932 w 2136407"/>
              <a:gd name="connsiteY45" fmla="*/ 1390650 h 1609725"/>
              <a:gd name="connsiteX46" fmla="*/ 621932 w 2136407"/>
              <a:gd name="connsiteY46" fmla="*/ 1390650 h 1609725"/>
              <a:gd name="connsiteX47" fmla="*/ 669557 w 2136407"/>
              <a:gd name="connsiteY47" fmla="*/ 1495425 h 1609725"/>
              <a:gd name="connsiteX48" fmla="*/ 717182 w 2136407"/>
              <a:gd name="connsiteY48" fmla="*/ 1552575 h 1609725"/>
              <a:gd name="connsiteX49" fmla="*/ 717182 w 2136407"/>
              <a:gd name="connsiteY49" fmla="*/ 1552575 h 1609725"/>
              <a:gd name="connsiteX50" fmla="*/ 812432 w 2136407"/>
              <a:gd name="connsiteY50" fmla="*/ 1590675 h 1609725"/>
              <a:gd name="connsiteX51" fmla="*/ 869582 w 2136407"/>
              <a:gd name="connsiteY51" fmla="*/ 1609725 h 1609725"/>
              <a:gd name="connsiteX52" fmla="*/ 1002932 w 2136407"/>
              <a:gd name="connsiteY52" fmla="*/ 1590675 h 1609725"/>
              <a:gd name="connsiteX53" fmla="*/ 1098182 w 2136407"/>
              <a:gd name="connsiteY53" fmla="*/ 1514475 h 1609725"/>
              <a:gd name="connsiteX54" fmla="*/ 1126757 w 2136407"/>
              <a:gd name="connsiteY54" fmla="*/ 1438275 h 1609725"/>
              <a:gd name="connsiteX55" fmla="*/ 1136282 w 2136407"/>
              <a:gd name="connsiteY55" fmla="*/ 1343025 h 1609725"/>
              <a:gd name="connsiteX56" fmla="*/ 1136282 w 2136407"/>
              <a:gd name="connsiteY56" fmla="*/ 1314450 h 1609725"/>
              <a:gd name="connsiteX57" fmla="*/ 1136282 w 2136407"/>
              <a:gd name="connsiteY57" fmla="*/ 1257300 h 1609725"/>
              <a:gd name="connsiteX58" fmla="*/ 1098182 w 2136407"/>
              <a:gd name="connsiteY58" fmla="*/ 1190625 h 1609725"/>
              <a:gd name="connsiteX59" fmla="*/ 1088657 w 2136407"/>
              <a:gd name="connsiteY59" fmla="*/ 1171575 h 1609725"/>
              <a:gd name="connsiteX60" fmla="*/ 1193432 w 2136407"/>
              <a:gd name="connsiteY60" fmla="*/ 1171575 h 1609725"/>
              <a:gd name="connsiteX61" fmla="*/ 1326782 w 2136407"/>
              <a:gd name="connsiteY61" fmla="*/ 1181100 h 1609725"/>
              <a:gd name="connsiteX62" fmla="*/ 1450607 w 2136407"/>
              <a:gd name="connsiteY62" fmla="*/ 1190625 h 1609725"/>
              <a:gd name="connsiteX63" fmla="*/ 1526807 w 2136407"/>
              <a:gd name="connsiteY63" fmla="*/ 1190625 h 1609725"/>
              <a:gd name="connsiteX64" fmla="*/ 1603007 w 2136407"/>
              <a:gd name="connsiteY64" fmla="*/ 1190625 h 1609725"/>
              <a:gd name="connsiteX65" fmla="*/ 1641107 w 2136407"/>
              <a:gd name="connsiteY65" fmla="*/ 1190625 h 1609725"/>
              <a:gd name="connsiteX66" fmla="*/ 1688732 w 2136407"/>
              <a:gd name="connsiteY66" fmla="*/ 1181100 h 1609725"/>
              <a:gd name="connsiteX67" fmla="*/ 1707782 w 2136407"/>
              <a:gd name="connsiteY67" fmla="*/ 1181100 h 1609725"/>
              <a:gd name="connsiteX68" fmla="*/ 1717307 w 2136407"/>
              <a:gd name="connsiteY68" fmla="*/ 1104900 h 1609725"/>
              <a:gd name="connsiteX69" fmla="*/ 1717307 w 2136407"/>
              <a:gd name="connsiteY69" fmla="*/ 1028700 h 1609725"/>
              <a:gd name="connsiteX70" fmla="*/ 1717307 w 2136407"/>
              <a:gd name="connsiteY70" fmla="*/ 952500 h 1609725"/>
              <a:gd name="connsiteX71" fmla="*/ 1717307 w 2136407"/>
              <a:gd name="connsiteY71" fmla="*/ 914400 h 1609725"/>
              <a:gd name="connsiteX72" fmla="*/ 1707782 w 2136407"/>
              <a:gd name="connsiteY72" fmla="*/ 885825 h 1609725"/>
              <a:gd name="connsiteX73" fmla="*/ 1698257 w 2136407"/>
              <a:gd name="connsiteY73" fmla="*/ 800100 h 1609725"/>
              <a:gd name="connsiteX74" fmla="*/ 1698257 w 2136407"/>
              <a:gd name="connsiteY74" fmla="*/ 771525 h 1609725"/>
              <a:gd name="connsiteX75" fmla="*/ 1745882 w 2136407"/>
              <a:gd name="connsiteY75" fmla="*/ 828675 h 1609725"/>
              <a:gd name="connsiteX76" fmla="*/ 1745882 w 2136407"/>
              <a:gd name="connsiteY76" fmla="*/ 828675 h 1609725"/>
              <a:gd name="connsiteX77" fmla="*/ 1898282 w 2136407"/>
              <a:gd name="connsiteY77" fmla="*/ 876300 h 1609725"/>
              <a:gd name="connsiteX78" fmla="*/ 1974482 w 2136407"/>
              <a:gd name="connsiteY78" fmla="*/ 866775 h 1609725"/>
              <a:gd name="connsiteX79" fmla="*/ 2069732 w 2136407"/>
              <a:gd name="connsiteY79" fmla="*/ 809625 h 1609725"/>
              <a:gd name="connsiteX80" fmla="*/ 2107832 w 2136407"/>
              <a:gd name="connsiteY80" fmla="*/ 752475 h 1609725"/>
              <a:gd name="connsiteX81" fmla="*/ 2136407 w 2136407"/>
              <a:gd name="connsiteY81" fmla="*/ 657225 h 1609725"/>
              <a:gd name="connsiteX82" fmla="*/ 2136407 w 2136407"/>
              <a:gd name="connsiteY82" fmla="*/ 523875 h 1609725"/>
              <a:gd name="connsiteX83" fmla="*/ 2069732 w 2136407"/>
              <a:gd name="connsiteY83" fmla="*/ 447675 h 1609725"/>
              <a:gd name="connsiteX84" fmla="*/ 1993532 w 2136407"/>
              <a:gd name="connsiteY84" fmla="*/ 409575 h 1609725"/>
              <a:gd name="connsiteX85" fmla="*/ 1917332 w 2136407"/>
              <a:gd name="connsiteY85" fmla="*/ 371475 h 1609725"/>
              <a:gd name="connsiteX86" fmla="*/ 1812557 w 2136407"/>
              <a:gd name="connsiteY86" fmla="*/ 352425 h 1609725"/>
              <a:gd name="connsiteX87" fmla="*/ 1726832 w 2136407"/>
              <a:gd name="connsiteY87" fmla="*/ 400050 h 1609725"/>
              <a:gd name="connsiteX88" fmla="*/ 1668774 w 2136407"/>
              <a:gd name="connsiteY88" fmla="*/ 445407 h 1609725"/>
              <a:gd name="connsiteX89" fmla="*/ 1654261 w 2136407"/>
              <a:gd name="connsiteY89" fmla="*/ 364218 h 1609725"/>
              <a:gd name="connsiteX90" fmla="*/ 1669108 w 2136407"/>
              <a:gd name="connsiteY90" fmla="*/ 260234 h 1609725"/>
              <a:gd name="connsiteX91" fmla="*/ 1674217 w 2136407"/>
              <a:gd name="connsiteY91" fmla="*/ 219982 h 1609725"/>
              <a:gd name="connsiteX92" fmla="*/ 1688732 w 2136407"/>
              <a:gd name="connsiteY92" fmla="*/ 180975 h 1609725"/>
              <a:gd name="connsiteX93" fmla="*/ 1698257 w 2136407"/>
              <a:gd name="connsiteY93" fmla="*/ 123825 h 1609725"/>
              <a:gd name="connsiteX94" fmla="*/ 1707782 w 2136407"/>
              <a:gd name="connsiteY94" fmla="*/ 47625 h 1609725"/>
              <a:gd name="connsiteX95" fmla="*/ 1717307 w 2136407"/>
              <a:gd name="connsiteY95" fmla="*/ 9525 h 1609725"/>
              <a:gd name="connsiteX96" fmla="*/ 1717307 w 2136407"/>
              <a:gd name="connsiteY96" fmla="*/ 0 h 1609725"/>
              <a:gd name="connsiteX97" fmla="*/ 25735 w 2136407"/>
              <a:gd name="connsiteY97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97873 w 2136407"/>
              <a:gd name="connsiteY24" fmla="*/ 827520 h 1609725"/>
              <a:gd name="connsiteX25" fmla="*/ 259982 w 2136407"/>
              <a:gd name="connsiteY25" fmla="*/ 846379 h 1609725"/>
              <a:gd name="connsiteX26" fmla="*/ 146391 w 2136407"/>
              <a:gd name="connsiteY26" fmla="*/ 828002 h 1609725"/>
              <a:gd name="connsiteX27" fmla="*/ 59957 w 2136407"/>
              <a:gd name="connsiteY27" fmla="*/ 800100 h 1609725"/>
              <a:gd name="connsiteX28" fmla="*/ 16304 w 2136407"/>
              <a:gd name="connsiteY28" fmla="*/ 797196 h 1609725"/>
              <a:gd name="connsiteX29" fmla="*/ 21857 w 2136407"/>
              <a:gd name="connsiteY29" fmla="*/ 819150 h 1609725"/>
              <a:gd name="connsiteX30" fmla="*/ 21857 w 2136407"/>
              <a:gd name="connsiteY30" fmla="*/ 885825 h 1609725"/>
              <a:gd name="connsiteX31" fmla="*/ 12332 w 2136407"/>
              <a:gd name="connsiteY31" fmla="*/ 933450 h 1609725"/>
              <a:gd name="connsiteX32" fmla="*/ 31382 w 2136407"/>
              <a:gd name="connsiteY32" fmla="*/ 1047750 h 1609725"/>
              <a:gd name="connsiteX33" fmla="*/ 50432 w 2136407"/>
              <a:gd name="connsiteY33" fmla="*/ 1133475 h 1609725"/>
              <a:gd name="connsiteX34" fmla="*/ 69482 w 2136407"/>
              <a:gd name="connsiteY34" fmla="*/ 1190625 h 1609725"/>
              <a:gd name="connsiteX35" fmla="*/ 79007 w 2136407"/>
              <a:gd name="connsiteY35" fmla="*/ 1228725 h 1609725"/>
              <a:gd name="connsiteX36" fmla="*/ 183782 w 2136407"/>
              <a:gd name="connsiteY36" fmla="*/ 1219200 h 1609725"/>
              <a:gd name="connsiteX37" fmla="*/ 345707 w 2136407"/>
              <a:gd name="connsiteY37" fmla="*/ 1200150 h 1609725"/>
              <a:gd name="connsiteX38" fmla="*/ 469532 w 2136407"/>
              <a:gd name="connsiteY38" fmla="*/ 1190625 h 1609725"/>
              <a:gd name="connsiteX39" fmla="*/ 545732 w 2136407"/>
              <a:gd name="connsiteY39" fmla="*/ 1190625 h 1609725"/>
              <a:gd name="connsiteX40" fmla="*/ 621932 w 2136407"/>
              <a:gd name="connsiteY40" fmla="*/ 1190625 h 1609725"/>
              <a:gd name="connsiteX41" fmla="*/ 650507 w 2136407"/>
              <a:gd name="connsiteY41" fmla="*/ 1190625 h 1609725"/>
              <a:gd name="connsiteX42" fmla="*/ 707657 w 2136407"/>
              <a:gd name="connsiteY42" fmla="*/ 1190625 h 1609725"/>
              <a:gd name="connsiteX43" fmla="*/ 621932 w 2136407"/>
              <a:gd name="connsiteY43" fmla="*/ 1257300 h 1609725"/>
              <a:gd name="connsiteX44" fmla="*/ 621932 w 2136407"/>
              <a:gd name="connsiteY44" fmla="*/ 1323975 h 1609725"/>
              <a:gd name="connsiteX45" fmla="*/ 621932 w 2136407"/>
              <a:gd name="connsiteY45" fmla="*/ 1390650 h 1609725"/>
              <a:gd name="connsiteX46" fmla="*/ 621932 w 2136407"/>
              <a:gd name="connsiteY46" fmla="*/ 1390650 h 1609725"/>
              <a:gd name="connsiteX47" fmla="*/ 669557 w 2136407"/>
              <a:gd name="connsiteY47" fmla="*/ 1495425 h 1609725"/>
              <a:gd name="connsiteX48" fmla="*/ 717182 w 2136407"/>
              <a:gd name="connsiteY48" fmla="*/ 1552575 h 1609725"/>
              <a:gd name="connsiteX49" fmla="*/ 717182 w 2136407"/>
              <a:gd name="connsiteY49" fmla="*/ 1552575 h 1609725"/>
              <a:gd name="connsiteX50" fmla="*/ 812432 w 2136407"/>
              <a:gd name="connsiteY50" fmla="*/ 1590675 h 1609725"/>
              <a:gd name="connsiteX51" fmla="*/ 869582 w 2136407"/>
              <a:gd name="connsiteY51" fmla="*/ 1609725 h 1609725"/>
              <a:gd name="connsiteX52" fmla="*/ 1002932 w 2136407"/>
              <a:gd name="connsiteY52" fmla="*/ 1590675 h 1609725"/>
              <a:gd name="connsiteX53" fmla="*/ 1098182 w 2136407"/>
              <a:gd name="connsiteY53" fmla="*/ 1514475 h 1609725"/>
              <a:gd name="connsiteX54" fmla="*/ 1126757 w 2136407"/>
              <a:gd name="connsiteY54" fmla="*/ 1438275 h 1609725"/>
              <a:gd name="connsiteX55" fmla="*/ 1136282 w 2136407"/>
              <a:gd name="connsiteY55" fmla="*/ 1343025 h 1609725"/>
              <a:gd name="connsiteX56" fmla="*/ 1136282 w 2136407"/>
              <a:gd name="connsiteY56" fmla="*/ 1314450 h 1609725"/>
              <a:gd name="connsiteX57" fmla="*/ 1136282 w 2136407"/>
              <a:gd name="connsiteY57" fmla="*/ 1257300 h 1609725"/>
              <a:gd name="connsiteX58" fmla="*/ 1098182 w 2136407"/>
              <a:gd name="connsiteY58" fmla="*/ 1190625 h 1609725"/>
              <a:gd name="connsiteX59" fmla="*/ 1088657 w 2136407"/>
              <a:gd name="connsiteY59" fmla="*/ 1171575 h 1609725"/>
              <a:gd name="connsiteX60" fmla="*/ 1193432 w 2136407"/>
              <a:gd name="connsiteY60" fmla="*/ 1171575 h 1609725"/>
              <a:gd name="connsiteX61" fmla="*/ 1326782 w 2136407"/>
              <a:gd name="connsiteY61" fmla="*/ 1181100 h 1609725"/>
              <a:gd name="connsiteX62" fmla="*/ 1450607 w 2136407"/>
              <a:gd name="connsiteY62" fmla="*/ 1190625 h 1609725"/>
              <a:gd name="connsiteX63" fmla="*/ 1526807 w 2136407"/>
              <a:gd name="connsiteY63" fmla="*/ 1190625 h 1609725"/>
              <a:gd name="connsiteX64" fmla="*/ 1603007 w 2136407"/>
              <a:gd name="connsiteY64" fmla="*/ 1190625 h 1609725"/>
              <a:gd name="connsiteX65" fmla="*/ 1641107 w 2136407"/>
              <a:gd name="connsiteY65" fmla="*/ 1190625 h 1609725"/>
              <a:gd name="connsiteX66" fmla="*/ 1688732 w 2136407"/>
              <a:gd name="connsiteY66" fmla="*/ 1181100 h 1609725"/>
              <a:gd name="connsiteX67" fmla="*/ 1707782 w 2136407"/>
              <a:gd name="connsiteY67" fmla="*/ 1181100 h 1609725"/>
              <a:gd name="connsiteX68" fmla="*/ 1717307 w 2136407"/>
              <a:gd name="connsiteY68" fmla="*/ 1104900 h 1609725"/>
              <a:gd name="connsiteX69" fmla="*/ 1717307 w 2136407"/>
              <a:gd name="connsiteY69" fmla="*/ 1028700 h 1609725"/>
              <a:gd name="connsiteX70" fmla="*/ 1717307 w 2136407"/>
              <a:gd name="connsiteY70" fmla="*/ 952500 h 1609725"/>
              <a:gd name="connsiteX71" fmla="*/ 1717307 w 2136407"/>
              <a:gd name="connsiteY71" fmla="*/ 914400 h 1609725"/>
              <a:gd name="connsiteX72" fmla="*/ 1707782 w 2136407"/>
              <a:gd name="connsiteY72" fmla="*/ 885825 h 1609725"/>
              <a:gd name="connsiteX73" fmla="*/ 1698257 w 2136407"/>
              <a:gd name="connsiteY73" fmla="*/ 800100 h 1609725"/>
              <a:gd name="connsiteX74" fmla="*/ 1698257 w 2136407"/>
              <a:gd name="connsiteY74" fmla="*/ 771525 h 1609725"/>
              <a:gd name="connsiteX75" fmla="*/ 1745882 w 2136407"/>
              <a:gd name="connsiteY75" fmla="*/ 828675 h 1609725"/>
              <a:gd name="connsiteX76" fmla="*/ 1745882 w 2136407"/>
              <a:gd name="connsiteY76" fmla="*/ 828675 h 1609725"/>
              <a:gd name="connsiteX77" fmla="*/ 1898282 w 2136407"/>
              <a:gd name="connsiteY77" fmla="*/ 876300 h 1609725"/>
              <a:gd name="connsiteX78" fmla="*/ 1974482 w 2136407"/>
              <a:gd name="connsiteY78" fmla="*/ 866775 h 1609725"/>
              <a:gd name="connsiteX79" fmla="*/ 2069732 w 2136407"/>
              <a:gd name="connsiteY79" fmla="*/ 809625 h 1609725"/>
              <a:gd name="connsiteX80" fmla="*/ 2107832 w 2136407"/>
              <a:gd name="connsiteY80" fmla="*/ 752475 h 1609725"/>
              <a:gd name="connsiteX81" fmla="*/ 2136407 w 2136407"/>
              <a:gd name="connsiteY81" fmla="*/ 657225 h 1609725"/>
              <a:gd name="connsiteX82" fmla="*/ 2136407 w 2136407"/>
              <a:gd name="connsiteY82" fmla="*/ 523875 h 1609725"/>
              <a:gd name="connsiteX83" fmla="*/ 2069732 w 2136407"/>
              <a:gd name="connsiteY83" fmla="*/ 447675 h 1609725"/>
              <a:gd name="connsiteX84" fmla="*/ 1993532 w 2136407"/>
              <a:gd name="connsiteY84" fmla="*/ 409575 h 1609725"/>
              <a:gd name="connsiteX85" fmla="*/ 1917332 w 2136407"/>
              <a:gd name="connsiteY85" fmla="*/ 371475 h 1609725"/>
              <a:gd name="connsiteX86" fmla="*/ 1812557 w 2136407"/>
              <a:gd name="connsiteY86" fmla="*/ 352425 h 1609725"/>
              <a:gd name="connsiteX87" fmla="*/ 1726832 w 2136407"/>
              <a:gd name="connsiteY87" fmla="*/ 400050 h 1609725"/>
              <a:gd name="connsiteX88" fmla="*/ 1668774 w 2136407"/>
              <a:gd name="connsiteY88" fmla="*/ 445407 h 1609725"/>
              <a:gd name="connsiteX89" fmla="*/ 1654261 w 2136407"/>
              <a:gd name="connsiteY89" fmla="*/ 364218 h 1609725"/>
              <a:gd name="connsiteX90" fmla="*/ 1669108 w 2136407"/>
              <a:gd name="connsiteY90" fmla="*/ 260234 h 1609725"/>
              <a:gd name="connsiteX91" fmla="*/ 1674217 w 2136407"/>
              <a:gd name="connsiteY91" fmla="*/ 219982 h 1609725"/>
              <a:gd name="connsiteX92" fmla="*/ 1688732 w 2136407"/>
              <a:gd name="connsiteY92" fmla="*/ 180975 h 1609725"/>
              <a:gd name="connsiteX93" fmla="*/ 1698257 w 2136407"/>
              <a:gd name="connsiteY93" fmla="*/ 123825 h 1609725"/>
              <a:gd name="connsiteX94" fmla="*/ 1707782 w 2136407"/>
              <a:gd name="connsiteY94" fmla="*/ 47625 h 1609725"/>
              <a:gd name="connsiteX95" fmla="*/ 1717307 w 2136407"/>
              <a:gd name="connsiteY95" fmla="*/ 9525 h 1609725"/>
              <a:gd name="connsiteX96" fmla="*/ 1717307 w 2136407"/>
              <a:gd name="connsiteY96" fmla="*/ 0 h 1609725"/>
              <a:gd name="connsiteX97" fmla="*/ 25735 w 2136407"/>
              <a:gd name="connsiteY97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97873 w 2136407"/>
              <a:gd name="connsiteY24" fmla="*/ 827520 h 1609725"/>
              <a:gd name="connsiteX25" fmla="*/ 229389 w 2136407"/>
              <a:gd name="connsiteY25" fmla="*/ 849779 h 1609725"/>
              <a:gd name="connsiteX26" fmla="*/ 146391 w 2136407"/>
              <a:gd name="connsiteY26" fmla="*/ 828002 h 1609725"/>
              <a:gd name="connsiteX27" fmla="*/ 59957 w 2136407"/>
              <a:gd name="connsiteY27" fmla="*/ 800100 h 1609725"/>
              <a:gd name="connsiteX28" fmla="*/ 16304 w 2136407"/>
              <a:gd name="connsiteY28" fmla="*/ 797196 h 1609725"/>
              <a:gd name="connsiteX29" fmla="*/ 21857 w 2136407"/>
              <a:gd name="connsiteY29" fmla="*/ 819150 h 1609725"/>
              <a:gd name="connsiteX30" fmla="*/ 21857 w 2136407"/>
              <a:gd name="connsiteY30" fmla="*/ 885825 h 1609725"/>
              <a:gd name="connsiteX31" fmla="*/ 12332 w 2136407"/>
              <a:gd name="connsiteY31" fmla="*/ 933450 h 1609725"/>
              <a:gd name="connsiteX32" fmla="*/ 31382 w 2136407"/>
              <a:gd name="connsiteY32" fmla="*/ 1047750 h 1609725"/>
              <a:gd name="connsiteX33" fmla="*/ 50432 w 2136407"/>
              <a:gd name="connsiteY33" fmla="*/ 1133475 h 1609725"/>
              <a:gd name="connsiteX34" fmla="*/ 69482 w 2136407"/>
              <a:gd name="connsiteY34" fmla="*/ 1190625 h 1609725"/>
              <a:gd name="connsiteX35" fmla="*/ 79007 w 2136407"/>
              <a:gd name="connsiteY35" fmla="*/ 1228725 h 1609725"/>
              <a:gd name="connsiteX36" fmla="*/ 183782 w 2136407"/>
              <a:gd name="connsiteY36" fmla="*/ 1219200 h 1609725"/>
              <a:gd name="connsiteX37" fmla="*/ 345707 w 2136407"/>
              <a:gd name="connsiteY37" fmla="*/ 1200150 h 1609725"/>
              <a:gd name="connsiteX38" fmla="*/ 469532 w 2136407"/>
              <a:gd name="connsiteY38" fmla="*/ 1190625 h 1609725"/>
              <a:gd name="connsiteX39" fmla="*/ 545732 w 2136407"/>
              <a:gd name="connsiteY39" fmla="*/ 1190625 h 1609725"/>
              <a:gd name="connsiteX40" fmla="*/ 621932 w 2136407"/>
              <a:gd name="connsiteY40" fmla="*/ 1190625 h 1609725"/>
              <a:gd name="connsiteX41" fmla="*/ 650507 w 2136407"/>
              <a:gd name="connsiteY41" fmla="*/ 1190625 h 1609725"/>
              <a:gd name="connsiteX42" fmla="*/ 707657 w 2136407"/>
              <a:gd name="connsiteY42" fmla="*/ 1190625 h 1609725"/>
              <a:gd name="connsiteX43" fmla="*/ 621932 w 2136407"/>
              <a:gd name="connsiteY43" fmla="*/ 1257300 h 1609725"/>
              <a:gd name="connsiteX44" fmla="*/ 621932 w 2136407"/>
              <a:gd name="connsiteY44" fmla="*/ 1323975 h 1609725"/>
              <a:gd name="connsiteX45" fmla="*/ 621932 w 2136407"/>
              <a:gd name="connsiteY45" fmla="*/ 1390650 h 1609725"/>
              <a:gd name="connsiteX46" fmla="*/ 621932 w 2136407"/>
              <a:gd name="connsiteY46" fmla="*/ 1390650 h 1609725"/>
              <a:gd name="connsiteX47" fmla="*/ 669557 w 2136407"/>
              <a:gd name="connsiteY47" fmla="*/ 1495425 h 1609725"/>
              <a:gd name="connsiteX48" fmla="*/ 717182 w 2136407"/>
              <a:gd name="connsiteY48" fmla="*/ 1552575 h 1609725"/>
              <a:gd name="connsiteX49" fmla="*/ 717182 w 2136407"/>
              <a:gd name="connsiteY49" fmla="*/ 1552575 h 1609725"/>
              <a:gd name="connsiteX50" fmla="*/ 812432 w 2136407"/>
              <a:gd name="connsiteY50" fmla="*/ 1590675 h 1609725"/>
              <a:gd name="connsiteX51" fmla="*/ 869582 w 2136407"/>
              <a:gd name="connsiteY51" fmla="*/ 1609725 h 1609725"/>
              <a:gd name="connsiteX52" fmla="*/ 1002932 w 2136407"/>
              <a:gd name="connsiteY52" fmla="*/ 1590675 h 1609725"/>
              <a:gd name="connsiteX53" fmla="*/ 1098182 w 2136407"/>
              <a:gd name="connsiteY53" fmla="*/ 1514475 h 1609725"/>
              <a:gd name="connsiteX54" fmla="*/ 1126757 w 2136407"/>
              <a:gd name="connsiteY54" fmla="*/ 1438275 h 1609725"/>
              <a:gd name="connsiteX55" fmla="*/ 1136282 w 2136407"/>
              <a:gd name="connsiteY55" fmla="*/ 1343025 h 1609725"/>
              <a:gd name="connsiteX56" fmla="*/ 1136282 w 2136407"/>
              <a:gd name="connsiteY56" fmla="*/ 1314450 h 1609725"/>
              <a:gd name="connsiteX57" fmla="*/ 1136282 w 2136407"/>
              <a:gd name="connsiteY57" fmla="*/ 1257300 h 1609725"/>
              <a:gd name="connsiteX58" fmla="*/ 1098182 w 2136407"/>
              <a:gd name="connsiteY58" fmla="*/ 1190625 h 1609725"/>
              <a:gd name="connsiteX59" fmla="*/ 1088657 w 2136407"/>
              <a:gd name="connsiteY59" fmla="*/ 1171575 h 1609725"/>
              <a:gd name="connsiteX60" fmla="*/ 1193432 w 2136407"/>
              <a:gd name="connsiteY60" fmla="*/ 1171575 h 1609725"/>
              <a:gd name="connsiteX61" fmla="*/ 1326782 w 2136407"/>
              <a:gd name="connsiteY61" fmla="*/ 1181100 h 1609725"/>
              <a:gd name="connsiteX62" fmla="*/ 1450607 w 2136407"/>
              <a:gd name="connsiteY62" fmla="*/ 1190625 h 1609725"/>
              <a:gd name="connsiteX63" fmla="*/ 1526807 w 2136407"/>
              <a:gd name="connsiteY63" fmla="*/ 1190625 h 1609725"/>
              <a:gd name="connsiteX64" fmla="*/ 1603007 w 2136407"/>
              <a:gd name="connsiteY64" fmla="*/ 1190625 h 1609725"/>
              <a:gd name="connsiteX65" fmla="*/ 1641107 w 2136407"/>
              <a:gd name="connsiteY65" fmla="*/ 1190625 h 1609725"/>
              <a:gd name="connsiteX66" fmla="*/ 1688732 w 2136407"/>
              <a:gd name="connsiteY66" fmla="*/ 1181100 h 1609725"/>
              <a:gd name="connsiteX67" fmla="*/ 1707782 w 2136407"/>
              <a:gd name="connsiteY67" fmla="*/ 1181100 h 1609725"/>
              <a:gd name="connsiteX68" fmla="*/ 1717307 w 2136407"/>
              <a:gd name="connsiteY68" fmla="*/ 1104900 h 1609725"/>
              <a:gd name="connsiteX69" fmla="*/ 1717307 w 2136407"/>
              <a:gd name="connsiteY69" fmla="*/ 1028700 h 1609725"/>
              <a:gd name="connsiteX70" fmla="*/ 1717307 w 2136407"/>
              <a:gd name="connsiteY70" fmla="*/ 952500 h 1609725"/>
              <a:gd name="connsiteX71" fmla="*/ 1717307 w 2136407"/>
              <a:gd name="connsiteY71" fmla="*/ 914400 h 1609725"/>
              <a:gd name="connsiteX72" fmla="*/ 1707782 w 2136407"/>
              <a:gd name="connsiteY72" fmla="*/ 885825 h 1609725"/>
              <a:gd name="connsiteX73" fmla="*/ 1698257 w 2136407"/>
              <a:gd name="connsiteY73" fmla="*/ 800100 h 1609725"/>
              <a:gd name="connsiteX74" fmla="*/ 1698257 w 2136407"/>
              <a:gd name="connsiteY74" fmla="*/ 771525 h 1609725"/>
              <a:gd name="connsiteX75" fmla="*/ 1745882 w 2136407"/>
              <a:gd name="connsiteY75" fmla="*/ 828675 h 1609725"/>
              <a:gd name="connsiteX76" fmla="*/ 1745882 w 2136407"/>
              <a:gd name="connsiteY76" fmla="*/ 828675 h 1609725"/>
              <a:gd name="connsiteX77" fmla="*/ 1898282 w 2136407"/>
              <a:gd name="connsiteY77" fmla="*/ 876300 h 1609725"/>
              <a:gd name="connsiteX78" fmla="*/ 1974482 w 2136407"/>
              <a:gd name="connsiteY78" fmla="*/ 866775 h 1609725"/>
              <a:gd name="connsiteX79" fmla="*/ 2069732 w 2136407"/>
              <a:gd name="connsiteY79" fmla="*/ 809625 h 1609725"/>
              <a:gd name="connsiteX80" fmla="*/ 2107832 w 2136407"/>
              <a:gd name="connsiteY80" fmla="*/ 752475 h 1609725"/>
              <a:gd name="connsiteX81" fmla="*/ 2136407 w 2136407"/>
              <a:gd name="connsiteY81" fmla="*/ 657225 h 1609725"/>
              <a:gd name="connsiteX82" fmla="*/ 2136407 w 2136407"/>
              <a:gd name="connsiteY82" fmla="*/ 523875 h 1609725"/>
              <a:gd name="connsiteX83" fmla="*/ 2069732 w 2136407"/>
              <a:gd name="connsiteY83" fmla="*/ 447675 h 1609725"/>
              <a:gd name="connsiteX84" fmla="*/ 1993532 w 2136407"/>
              <a:gd name="connsiteY84" fmla="*/ 409575 h 1609725"/>
              <a:gd name="connsiteX85" fmla="*/ 1917332 w 2136407"/>
              <a:gd name="connsiteY85" fmla="*/ 371475 h 1609725"/>
              <a:gd name="connsiteX86" fmla="*/ 1812557 w 2136407"/>
              <a:gd name="connsiteY86" fmla="*/ 352425 h 1609725"/>
              <a:gd name="connsiteX87" fmla="*/ 1726832 w 2136407"/>
              <a:gd name="connsiteY87" fmla="*/ 400050 h 1609725"/>
              <a:gd name="connsiteX88" fmla="*/ 1668774 w 2136407"/>
              <a:gd name="connsiteY88" fmla="*/ 445407 h 1609725"/>
              <a:gd name="connsiteX89" fmla="*/ 1654261 w 2136407"/>
              <a:gd name="connsiteY89" fmla="*/ 364218 h 1609725"/>
              <a:gd name="connsiteX90" fmla="*/ 1669108 w 2136407"/>
              <a:gd name="connsiteY90" fmla="*/ 260234 h 1609725"/>
              <a:gd name="connsiteX91" fmla="*/ 1674217 w 2136407"/>
              <a:gd name="connsiteY91" fmla="*/ 219982 h 1609725"/>
              <a:gd name="connsiteX92" fmla="*/ 1688732 w 2136407"/>
              <a:gd name="connsiteY92" fmla="*/ 180975 h 1609725"/>
              <a:gd name="connsiteX93" fmla="*/ 1698257 w 2136407"/>
              <a:gd name="connsiteY93" fmla="*/ 123825 h 1609725"/>
              <a:gd name="connsiteX94" fmla="*/ 1707782 w 2136407"/>
              <a:gd name="connsiteY94" fmla="*/ 47625 h 1609725"/>
              <a:gd name="connsiteX95" fmla="*/ 1717307 w 2136407"/>
              <a:gd name="connsiteY95" fmla="*/ 9525 h 1609725"/>
              <a:gd name="connsiteX96" fmla="*/ 1717307 w 2136407"/>
              <a:gd name="connsiteY96" fmla="*/ 0 h 1609725"/>
              <a:gd name="connsiteX97" fmla="*/ 25735 w 2136407"/>
              <a:gd name="connsiteY97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91075 w 2136407"/>
              <a:gd name="connsiteY24" fmla="*/ 841117 h 1609725"/>
              <a:gd name="connsiteX25" fmla="*/ 297873 w 2136407"/>
              <a:gd name="connsiteY25" fmla="*/ 827520 h 1609725"/>
              <a:gd name="connsiteX26" fmla="*/ 229389 w 2136407"/>
              <a:gd name="connsiteY26" fmla="*/ 849779 h 1609725"/>
              <a:gd name="connsiteX27" fmla="*/ 146391 w 2136407"/>
              <a:gd name="connsiteY27" fmla="*/ 828002 h 1609725"/>
              <a:gd name="connsiteX28" fmla="*/ 59957 w 2136407"/>
              <a:gd name="connsiteY28" fmla="*/ 800100 h 1609725"/>
              <a:gd name="connsiteX29" fmla="*/ 16304 w 2136407"/>
              <a:gd name="connsiteY29" fmla="*/ 797196 h 1609725"/>
              <a:gd name="connsiteX30" fmla="*/ 21857 w 2136407"/>
              <a:gd name="connsiteY30" fmla="*/ 819150 h 1609725"/>
              <a:gd name="connsiteX31" fmla="*/ 21857 w 2136407"/>
              <a:gd name="connsiteY31" fmla="*/ 885825 h 1609725"/>
              <a:gd name="connsiteX32" fmla="*/ 12332 w 2136407"/>
              <a:gd name="connsiteY32" fmla="*/ 933450 h 1609725"/>
              <a:gd name="connsiteX33" fmla="*/ 31382 w 2136407"/>
              <a:gd name="connsiteY33" fmla="*/ 1047750 h 1609725"/>
              <a:gd name="connsiteX34" fmla="*/ 50432 w 2136407"/>
              <a:gd name="connsiteY34" fmla="*/ 1133475 h 1609725"/>
              <a:gd name="connsiteX35" fmla="*/ 69482 w 2136407"/>
              <a:gd name="connsiteY35" fmla="*/ 1190625 h 1609725"/>
              <a:gd name="connsiteX36" fmla="*/ 79007 w 2136407"/>
              <a:gd name="connsiteY36" fmla="*/ 1228725 h 1609725"/>
              <a:gd name="connsiteX37" fmla="*/ 183782 w 2136407"/>
              <a:gd name="connsiteY37" fmla="*/ 1219200 h 1609725"/>
              <a:gd name="connsiteX38" fmla="*/ 345707 w 2136407"/>
              <a:gd name="connsiteY38" fmla="*/ 1200150 h 1609725"/>
              <a:gd name="connsiteX39" fmla="*/ 469532 w 2136407"/>
              <a:gd name="connsiteY39" fmla="*/ 1190625 h 1609725"/>
              <a:gd name="connsiteX40" fmla="*/ 545732 w 2136407"/>
              <a:gd name="connsiteY40" fmla="*/ 1190625 h 1609725"/>
              <a:gd name="connsiteX41" fmla="*/ 621932 w 2136407"/>
              <a:gd name="connsiteY41" fmla="*/ 1190625 h 1609725"/>
              <a:gd name="connsiteX42" fmla="*/ 650507 w 2136407"/>
              <a:gd name="connsiteY42" fmla="*/ 1190625 h 1609725"/>
              <a:gd name="connsiteX43" fmla="*/ 707657 w 2136407"/>
              <a:gd name="connsiteY43" fmla="*/ 1190625 h 1609725"/>
              <a:gd name="connsiteX44" fmla="*/ 621932 w 2136407"/>
              <a:gd name="connsiteY44" fmla="*/ 1257300 h 1609725"/>
              <a:gd name="connsiteX45" fmla="*/ 621932 w 2136407"/>
              <a:gd name="connsiteY45" fmla="*/ 1323975 h 1609725"/>
              <a:gd name="connsiteX46" fmla="*/ 621932 w 2136407"/>
              <a:gd name="connsiteY46" fmla="*/ 1390650 h 1609725"/>
              <a:gd name="connsiteX47" fmla="*/ 621932 w 2136407"/>
              <a:gd name="connsiteY47" fmla="*/ 1390650 h 1609725"/>
              <a:gd name="connsiteX48" fmla="*/ 669557 w 2136407"/>
              <a:gd name="connsiteY48" fmla="*/ 1495425 h 1609725"/>
              <a:gd name="connsiteX49" fmla="*/ 717182 w 2136407"/>
              <a:gd name="connsiteY49" fmla="*/ 1552575 h 1609725"/>
              <a:gd name="connsiteX50" fmla="*/ 717182 w 2136407"/>
              <a:gd name="connsiteY50" fmla="*/ 1552575 h 1609725"/>
              <a:gd name="connsiteX51" fmla="*/ 812432 w 2136407"/>
              <a:gd name="connsiteY51" fmla="*/ 1590675 h 1609725"/>
              <a:gd name="connsiteX52" fmla="*/ 869582 w 2136407"/>
              <a:gd name="connsiteY52" fmla="*/ 1609725 h 1609725"/>
              <a:gd name="connsiteX53" fmla="*/ 1002932 w 2136407"/>
              <a:gd name="connsiteY53" fmla="*/ 1590675 h 1609725"/>
              <a:gd name="connsiteX54" fmla="*/ 1098182 w 2136407"/>
              <a:gd name="connsiteY54" fmla="*/ 1514475 h 1609725"/>
              <a:gd name="connsiteX55" fmla="*/ 1126757 w 2136407"/>
              <a:gd name="connsiteY55" fmla="*/ 1438275 h 1609725"/>
              <a:gd name="connsiteX56" fmla="*/ 1136282 w 2136407"/>
              <a:gd name="connsiteY56" fmla="*/ 1343025 h 1609725"/>
              <a:gd name="connsiteX57" fmla="*/ 1136282 w 2136407"/>
              <a:gd name="connsiteY57" fmla="*/ 1314450 h 1609725"/>
              <a:gd name="connsiteX58" fmla="*/ 1136282 w 2136407"/>
              <a:gd name="connsiteY58" fmla="*/ 1257300 h 1609725"/>
              <a:gd name="connsiteX59" fmla="*/ 1098182 w 2136407"/>
              <a:gd name="connsiteY59" fmla="*/ 1190625 h 1609725"/>
              <a:gd name="connsiteX60" fmla="*/ 1088657 w 2136407"/>
              <a:gd name="connsiteY60" fmla="*/ 1171575 h 1609725"/>
              <a:gd name="connsiteX61" fmla="*/ 1193432 w 2136407"/>
              <a:gd name="connsiteY61" fmla="*/ 1171575 h 1609725"/>
              <a:gd name="connsiteX62" fmla="*/ 1326782 w 2136407"/>
              <a:gd name="connsiteY62" fmla="*/ 1181100 h 1609725"/>
              <a:gd name="connsiteX63" fmla="*/ 1450607 w 2136407"/>
              <a:gd name="connsiteY63" fmla="*/ 1190625 h 1609725"/>
              <a:gd name="connsiteX64" fmla="*/ 1526807 w 2136407"/>
              <a:gd name="connsiteY64" fmla="*/ 1190625 h 1609725"/>
              <a:gd name="connsiteX65" fmla="*/ 1603007 w 2136407"/>
              <a:gd name="connsiteY65" fmla="*/ 1190625 h 1609725"/>
              <a:gd name="connsiteX66" fmla="*/ 1641107 w 2136407"/>
              <a:gd name="connsiteY66" fmla="*/ 1190625 h 1609725"/>
              <a:gd name="connsiteX67" fmla="*/ 1688732 w 2136407"/>
              <a:gd name="connsiteY67" fmla="*/ 1181100 h 1609725"/>
              <a:gd name="connsiteX68" fmla="*/ 1707782 w 2136407"/>
              <a:gd name="connsiteY68" fmla="*/ 1181100 h 1609725"/>
              <a:gd name="connsiteX69" fmla="*/ 1717307 w 2136407"/>
              <a:gd name="connsiteY69" fmla="*/ 1104900 h 1609725"/>
              <a:gd name="connsiteX70" fmla="*/ 1717307 w 2136407"/>
              <a:gd name="connsiteY70" fmla="*/ 1028700 h 1609725"/>
              <a:gd name="connsiteX71" fmla="*/ 1717307 w 2136407"/>
              <a:gd name="connsiteY71" fmla="*/ 952500 h 1609725"/>
              <a:gd name="connsiteX72" fmla="*/ 1717307 w 2136407"/>
              <a:gd name="connsiteY72" fmla="*/ 914400 h 1609725"/>
              <a:gd name="connsiteX73" fmla="*/ 1707782 w 2136407"/>
              <a:gd name="connsiteY73" fmla="*/ 885825 h 1609725"/>
              <a:gd name="connsiteX74" fmla="*/ 1698257 w 2136407"/>
              <a:gd name="connsiteY74" fmla="*/ 800100 h 1609725"/>
              <a:gd name="connsiteX75" fmla="*/ 1698257 w 2136407"/>
              <a:gd name="connsiteY75" fmla="*/ 771525 h 1609725"/>
              <a:gd name="connsiteX76" fmla="*/ 1745882 w 2136407"/>
              <a:gd name="connsiteY76" fmla="*/ 828675 h 1609725"/>
              <a:gd name="connsiteX77" fmla="*/ 1745882 w 2136407"/>
              <a:gd name="connsiteY77" fmla="*/ 828675 h 1609725"/>
              <a:gd name="connsiteX78" fmla="*/ 1898282 w 2136407"/>
              <a:gd name="connsiteY78" fmla="*/ 876300 h 1609725"/>
              <a:gd name="connsiteX79" fmla="*/ 1974482 w 2136407"/>
              <a:gd name="connsiteY79" fmla="*/ 866775 h 1609725"/>
              <a:gd name="connsiteX80" fmla="*/ 2069732 w 2136407"/>
              <a:gd name="connsiteY80" fmla="*/ 809625 h 1609725"/>
              <a:gd name="connsiteX81" fmla="*/ 2107832 w 2136407"/>
              <a:gd name="connsiteY81" fmla="*/ 752475 h 1609725"/>
              <a:gd name="connsiteX82" fmla="*/ 2136407 w 2136407"/>
              <a:gd name="connsiteY82" fmla="*/ 657225 h 1609725"/>
              <a:gd name="connsiteX83" fmla="*/ 2136407 w 2136407"/>
              <a:gd name="connsiteY83" fmla="*/ 523875 h 1609725"/>
              <a:gd name="connsiteX84" fmla="*/ 2069732 w 2136407"/>
              <a:gd name="connsiteY84" fmla="*/ 447675 h 1609725"/>
              <a:gd name="connsiteX85" fmla="*/ 1993532 w 2136407"/>
              <a:gd name="connsiteY85" fmla="*/ 409575 h 1609725"/>
              <a:gd name="connsiteX86" fmla="*/ 1917332 w 2136407"/>
              <a:gd name="connsiteY86" fmla="*/ 371475 h 1609725"/>
              <a:gd name="connsiteX87" fmla="*/ 1812557 w 2136407"/>
              <a:gd name="connsiteY87" fmla="*/ 352425 h 1609725"/>
              <a:gd name="connsiteX88" fmla="*/ 1726832 w 2136407"/>
              <a:gd name="connsiteY88" fmla="*/ 400050 h 1609725"/>
              <a:gd name="connsiteX89" fmla="*/ 1668774 w 2136407"/>
              <a:gd name="connsiteY89" fmla="*/ 445407 h 1609725"/>
              <a:gd name="connsiteX90" fmla="*/ 1654261 w 2136407"/>
              <a:gd name="connsiteY90" fmla="*/ 364218 h 1609725"/>
              <a:gd name="connsiteX91" fmla="*/ 1669108 w 2136407"/>
              <a:gd name="connsiteY91" fmla="*/ 260234 h 1609725"/>
              <a:gd name="connsiteX92" fmla="*/ 1674217 w 2136407"/>
              <a:gd name="connsiteY92" fmla="*/ 219982 h 1609725"/>
              <a:gd name="connsiteX93" fmla="*/ 1688732 w 2136407"/>
              <a:gd name="connsiteY93" fmla="*/ 180975 h 1609725"/>
              <a:gd name="connsiteX94" fmla="*/ 1698257 w 2136407"/>
              <a:gd name="connsiteY94" fmla="*/ 123825 h 1609725"/>
              <a:gd name="connsiteX95" fmla="*/ 1707782 w 2136407"/>
              <a:gd name="connsiteY95" fmla="*/ 47625 h 1609725"/>
              <a:gd name="connsiteX96" fmla="*/ 1717307 w 2136407"/>
              <a:gd name="connsiteY96" fmla="*/ 9525 h 1609725"/>
              <a:gd name="connsiteX97" fmla="*/ 1717307 w 2136407"/>
              <a:gd name="connsiteY97" fmla="*/ 0 h 1609725"/>
              <a:gd name="connsiteX98" fmla="*/ 25735 w 2136407"/>
              <a:gd name="connsiteY98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28466 w 2136407"/>
              <a:gd name="connsiteY23" fmla="*/ 837717 h 1609725"/>
              <a:gd name="connsiteX24" fmla="*/ 291075 w 2136407"/>
              <a:gd name="connsiteY24" fmla="*/ 841117 h 1609725"/>
              <a:gd name="connsiteX25" fmla="*/ 277478 w 2136407"/>
              <a:gd name="connsiteY25" fmla="*/ 851315 h 1609725"/>
              <a:gd name="connsiteX26" fmla="*/ 229389 w 2136407"/>
              <a:gd name="connsiteY26" fmla="*/ 849779 h 1609725"/>
              <a:gd name="connsiteX27" fmla="*/ 146391 w 2136407"/>
              <a:gd name="connsiteY27" fmla="*/ 828002 h 1609725"/>
              <a:gd name="connsiteX28" fmla="*/ 59957 w 2136407"/>
              <a:gd name="connsiteY28" fmla="*/ 800100 h 1609725"/>
              <a:gd name="connsiteX29" fmla="*/ 16304 w 2136407"/>
              <a:gd name="connsiteY29" fmla="*/ 797196 h 1609725"/>
              <a:gd name="connsiteX30" fmla="*/ 21857 w 2136407"/>
              <a:gd name="connsiteY30" fmla="*/ 819150 h 1609725"/>
              <a:gd name="connsiteX31" fmla="*/ 21857 w 2136407"/>
              <a:gd name="connsiteY31" fmla="*/ 885825 h 1609725"/>
              <a:gd name="connsiteX32" fmla="*/ 12332 w 2136407"/>
              <a:gd name="connsiteY32" fmla="*/ 933450 h 1609725"/>
              <a:gd name="connsiteX33" fmla="*/ 31382 w 2136407"/>
              <a:gd name="connsiteY33" fmla="*/ 1047750 h 1609725"/>
              <a:gd name="connsiteX34" fmla="*/ 50432 w 2136407"/>
              <a:gd name="connsiteY34" fmla="*/ 1133475 h 1609725"/>
              <a:gd name="connsiteX35" fmla="*/ 69482 w 2136407"/>
              <a:gd name="connsiteY35" fmla="*/ 1190625 h 1609725"/>
              <a:gd name="connsiteX36" fmla="*/ 79007 w 2136407"/>
              <a:gd name="connsiteY36" fmla="*/ 1228725 h 1609725"/>
              <a:gd name="connsiteX37" fmla="*/ 183782 w 2136407"/>
              <a:gd name="connsiteY37" fmla="*/ 1219200 h 1609725"/>
              <a:gd name="connsiteX38" fmla="*/ 345707 w 2136407"/>
              <a:gd name="connsiteY38" fmla="*/ 1200150 h 1609725"/>
              <a:gd name="connsiteX39" fmla="*/ 469532 w 2136407"/>
              <a:gd name="connsiteY39" fmla="*/ 1190625 h 1609725"/>
              <a:gd name="connsiteX40" fmla="*/ 545732 w 2136407"/>
              <a:gd name="connsiteY40" fmla="*/ 1190625 h 1609725"/>
              <a:gd name="connsiteX41" fmla="*/ 621932 w 2136407"/>
              <a:gd name="connsiteY41" fmla="*/ 1190625 h 1609725"/>
              <a:gd name="connsiteX42" fmla="*/ 650507 w 2136407"/>
              <a:gd name="connsiteY42" fmla="*/ 1190625 h 1609725"/>
              <a:gd name="connsiteX43" fmla="*/ 707657 w 2136407"/>
              <a:gd name="connsiteY43" fmla="*/ 1190625 h 1609725"/>
              <a:gd name="connsiteX44" fmla="*/ 621932 w 2136407"/>
              <a:gd name="connsiteY44" fmla="*/ 1257300 h 1609725"/>
              <a:gd name="connsiteX45" fmla="*/ 621932 w 2136407"/>
              <a:gd name="connsiteY45" fmla="*/ 1323975 h 1609725"/>
              <a:gd name="connsiteX46" fmla="*/ 621932 w 2136407"/>
              <a:gd name="connsiteY46" fmla="*/ 1390650 h 1609725"/>
              <a:gd name="connsiteX47" fmla="*/ 621932 w 2136407"/>
              <a:gd name="connsiteY47" fmla="*/ 1390650 h 1609725"/>
              <a:gd name="connsiteX48" fmla="*/ 669557 w 2136407"/>
              <a:gd name="connsiteY48" fmla="*/ 1495425 h 1609725"/>
              <a:gd name="connsiteX49" fmla="*/ 717182 w 2136407"/>
              <a:gd name="connsiteY49" fmla="*/ 1552575 h 1609725"/>
              <a:gd name="connsiteX50" fmla="*/ 717182 w 2136407"/>
              <a:gd name="connsiteY50" fmla="*/ 1552575 h 1609725"/>
              <a:gd name="connsiteX51" fmla="*/ 812432 w 2136407"/>
              <a:gd name="connsiteY51" fmla="*/ 1590675 h 1609725"/>
              <a:gd name="connsiteX52" fmla="*/ 869582 w 2136407"/>
              <a:gd name="connsiteY52" fmla="*/ 1609725 h 1609725"/>
              <a:gd name="connsiteX53" fmla="*/ 1002932 w 2136407"/>
              <a:gd name="connsiteY53" fmla="*/ 1590675 h 1609725"/>
              <a:gd name="connsiteX54" fmla="*/ 1098182 w 2136407"/>
              <a:gd name="connsiteY54" fmla="*/ 1514475 h 1609725"/>
              <a:gd name="connsiteX55" fmla="*/ 1126757 w 2136407"/>
              <a:gd name="connsiteY55" fmla="*/ 1438275 h 1609725"/>
              <a:gd name="connsiteX56" fmla="*/ 1136282 w 2136407"/>
              <a:gd name="connsiteY56" fmla="*/ 1343025 h 1609725"/>
              <a:gd name="connsiteX57" fmla="*/ 1136282 w 2136407"/>
              <a:gd name="connsiteY57" fmla="*/ 1314450 h 1609725"/>
              <a:gd name="connsiteX58" fmla="*/ 1136282 w 2136407"/>
              <a:gd name="connsiteY58" fmla="*/ 1257300 h 1609725"/>
              <a:gd name="connsiteX59" fmla="*/ 1098182 w 2136407"/>
              <a:gd name="connsiteY59" fmla="*/ 1190625 h 1609725"/>
              <a:gd name="connsiteX60" fmla="*/ 1088657 w 2136407"/>
              <a:gd name="connsiteY60" fmla="*/ 1171575 h 1609725"/>
              <a:gd name="connsiteX61" fmla="*/ 1193432 w 2136407"/>
              <a:gd name="connsiteY61" fmla="*/ 1171575 h 1609725"/>
              <a:gd name="connsiteX62" fmla="*/ 1326782 w 2136407"/>
              <a:gd name="connsiteY62" fmla="*/ 1181100 h 1609725"/>
              <a:gd name="connsiteX63" fmla="*/ 1450607 w 2136407"/>
              <a:gd name="connsiteY63" fmla="*/ 1190625 h 1609725"/>
              <a:gd name="connsiteX64" fmla="*/ 1526807 w 2136407"/>
              <a:gd name="connsiteY64" fmla="*/ 1190625 h 1609725"/>
              <a:gd name="connsiteX65" fmla="*/ 1603007 w 2136407"/>
              <a:gd name="connsiteY65" fmla="*/ 1190625 h 1609725"/>
              <a:gd name="connsiteX66" fmla="*/ 1641107 w 2136407"/>
              <a:gd name="connsiteY66" fmla="*/ 1190625 h 1609725"/>
              <a:gd name="connsiteX67" fmla="*/ 1688732 w 2136407"/>
              <a:gd name="connsiteY67" fmla="*/ 1181100 h 1609725"/>
              <a:gd name="connsiteX68" fmla="*/ 1707782 w 2136407"/>
              <a:gd name="connsiteY68" fmla="*/ 1181100 h 1609725"/>
              <a:gd name="connsiteX69" fmla="*/ 1717307 w 2136407"/>
              <a:gd name="connsiteY69" fmla="*/ 1104900 h 1609725"/>
              <a:gd name="connsiteX70" fmla="*/ 1717307 w 2136407"/>
              <a:gd name="connsiteY70" fmla="*/ 1028700 h 1609725"/>
              <a:gd name="connsiteX71" fmla="*/ 1717307 w 2136407"/>
              <a:gd name="connsiteY71" fmla="*/ 952500 h 1609725"/>
              <a:gd name="connsiteX72" fmla="*/ 1717307 w 2136407"/>
              <a:gd name="connsiteY72" fmla="*/ 914400 h 1609725"/>
              <a:gd name="connsiteX73" fmla="*/ 1707782 w 2136407"/>
              <a:gd name="connsiteY73" fmla="*/ 885825 h 1609725"/>
              <a:gd name="connsiteX74" fmla="*/ 1698257 w 2136407"/>
              <a:gd name="connsiteY74" fmla="*/ 800100 h 1609725"/>
              <a:gd name="connsiteX75" fmla="*/ 1698257 w 2136407"/>
              <a:gd name="connsiteY75" fmla="*/ 771525 h 1609725"/>
              <a:gd name="connsiteX76" fmla="*/ 1745882 w 2136407"/>
              <a:gd name="connsiteY76" fmla="*/ 828675 h 1609725"/>
              <a:gd name="connsiteX77" fmla="*/ 1745882 w 2136407"/>
              <a:gd name="connsiteY77" fmla="*/ 828675 h 1609725"/>
              <a:gd name="connsiteX78" fmla="*/ 1898282 w 2136407"/>
              <a:gd name="connsiteY78" fmla="*/ 876300 h 1609725"/>
              <a:gd name="connsiteX79" fmla="*/ 1974482 w 2136407"/>
              <a:gd name="connsiteY79" fmla="*/ 866775 h 1609725"/>
              <a:gd name="connsiteX80" fmla="*/ 2069732 w 2136407"/>
              <a:gd name="connsiteY80" fmla="*/ 809625 h 1609725"/>
              <a:gd name="connsiteX81" fmla="*/ 2107832 w 2136407"/>
              <a:gd name="connsiteY81" fmla="*/ 752475 h 1609725"/>
              <a:gd name="connsiteX82" fmla="*/ 2136407 w 2136407"/>
              <a:gd name="connsiteY82" fmla="*/ 657225 h 1609725"/>
              <a:gd name="connsiteX83" fmla="*/ 2136407 w 2136407"/>
              <a:gd name="connsiteY83" fmla="*/ 523875 h 1609725"/>
              <a:gd name="connsiteX84" fmla="*/ 2069732 w 2136407"/>
              <a:gd name="connsiteY84" fmla="*/ 447675 h 1609725"/>
              <a:gd name="connsiteX85" fmla="*/ 1993532 w 2136407"/>
              <a:gd name="connsiteY85" fmla="*/ 409575 h 1609725"/>
              <a:gd name="connsiteX86" fmla="*/ 1917332 w 2136407"/>
              <a:gd name="connsiteY86" fmla="*/ 371475 h 1609725"/>
              <a:gd name="connsiteX87" fmla="*/ 1812557 w 2136407"/>
              <a:gd name="connsiteY87" fmla="*/ 352425 h 1609725"/>
              <a:gd name="connsiteX88" fmla="*/ 1726832 w 2136407"/>
              <a:gd name="connsiteY88" fmla="*/ 400050 h 1609725"/>
              <a:gd name="connsiteX89" fmla="*/ 1668774 w 2136407"/>
              <a:gd name="connsiteY89" fmla="*/ 445407 h 1609725"/>
              <a:gd name="connsiteX90" fmla="*/ 1654261 w 2136407"/>
              <a:gd name="connsiteY90" fmla="*/ 364218 h 1609725"/>
              <a:gd name="connsiteX91" fmla="*/ 1669108 w 2136407"/>
              <a:gd name="connsiteY91" fmla="*/ 260234 h 1609725"/>
              <a:gd name="connsiteX92" fmla="*/ 1674217 w 2136407"/>
              <a:gd name="connsiteY92" fmla="*/ 219982 h 1609725"/>
              <a:gd name="connsiteX93" fmla="*/ 1688732 w 2136407"/>
              <a:gd name="connsiteY93" fmla="*/ 180975 h 1609725"/>
              <a:gd name="connsiteX94" fmla="*/ 1698257 w 2136407"/>
              <a:gd name="connsiteY94" fmla="*/ 123825 h 1609725"/>
              <a:gd name="connsiteX95" fmla="*/ 1707782 w 2136407"/>
              <a:gd name="connsiteY95" fmla="*/ 47625 h 1609725"/>
              <a:gd name="connsiteX96" fmla="*/ 1717307 w 2136407"/>
              <a:gd name="connsiteY96" fmla="*/ 9525 h 1609725"/>
              <a:gd name="connsiteX97" fmla="*/ 1717307 w 2136407"/>
              <a:gd name="connsiteY97" fmla="*/ 0 h 1609725"/>
              <a:gd name="connsiteX98" fmla="*/ 25735 w 2136407"/>
              <a:gd name="connsiteY98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17132 w 2136407"/>
              <a:gd name="connsiteY22" fmla="*/ 847725 h 1609725"/>
              <a:gd name="connsiteX23" fmla="*/ 342063 w 2136407"/>
              <a:gd name="connsiteY23" fmla="*/ 827519 h 1609725"/>
              <a:gd name="connsiteX24" fmla="*/ 291075 w 2136407"/>
              <a:gd name="connsiteY24" fmla="*/ 841117 h 1609725"/>
              <a:gd name="connsiteX25" fmla="*/ 277478 w 2136407"/>
              <a:gd name="connsiteY25" fmla="*/ 851315 h 1609725"/>
              <a:gd name="connsiteX26" fmla="*/ 229389 w 2136407"/>
              <a:gd name="connsiteY26" fmla="*/ 849779 h 1609725"/>
              <a:gd name="connsiteX27" fmla="*/ 146391 w 2136407"/>
              <a:gd name="connsiteY27" fmla="*/ 828002 h 1609725"/>
              <a:gd name="connsiteX28" fmla="*/ 59957 w 2136407"/>
              <a:gd name="connsiteY28" fmla="*/ 800100 h 1609725"/>
              <a:gd name="connsiteX29" fmla="*/ 16304 w 2136407"/>
              <a:gd name="connsiteY29" fmla="*/ 797196 h 1609725"/>
              <a:gd name="connsiteX30" fmla="*/ 21857 w 2136407"/>
              <a:gd name="connsiteY30" fmla="*/ 819150 h 1609725"/>
              <a:gd name="connsiteX31" fmla="*/ 21857 w 2136407"/>
              <a:gd name="connsiteY31" fmla="*/ 885825 h 1609725"/>
              <a:gd name="connsiteX32" fmla="*/ 12332 w 2136407"/>
              <a:gd name="connsiteY32" fmla="*/ 933450 h 1609725"/>
              <a:gd name="connsiteX33" fmla="*/ 31382 w 2136407"/>
              <a:gd name="connsiteY33" fmla="*/ 1047750 h 1609725"/>
              <a:gd name="connsiteX34" fmla="*/ 50432 w 2136407"/>
              <a:gd name="connsiteY34" fmla="*/ 1133475 h 1609725"/>
              <a:gd name="connsiteX35" fmla="*/ 69482 w 2136407"/>
              <a:gd name="connsiteY35" fmla="*/ 1190625 h 1609725"/>
              <a:gd name="connsiteX36" fmla="*/ 79007 w 2136407"/>
              <a:gd name="connsiteY36" fmla="*/ 1228725 h 1609725"/>
              <a:gd name="connsiteX37" fmla="*/ 183782 w 2136407"/>
              <a:gd name="connsiteY37" fmla="*/ 1219200 h 1609725"/>
              <a:gd name="connsiteX38" fmla="*/ 345707 w 2136407"/>
              <a:gd name="connsiteY38" fmla="*/ 1200150 h 1609725"/>
              <a:gd name="connsiteX39" fmla="*/ 469532 w 2136407"/>
              <a:gd name="connsiteY39" fmla="*/ 1190625 h 1609725"/>
              <a:gd name="connsiteX40" fmla="*/ 545732 w 2136407"/>
              <a:gd name="connsiteY40" fmla="*/ 1190625 h 1609725"/>
              <a:gd name="connsiteX41" fmla="*/ 621932 w 2136407"/>
              <a:gd name="connsiteY41" fmla="*/ 1190625 h 1609725"/>
              <a:gd name="connsiteX42" fmla="*/ 650507 w 2136407"/>
              <a:gd name="connsiteY42" fmla="*/ 1190625 h 1609725"/>
              <a:gd name="connsiteX43" fmla="*/ 707657 w 2136407"/>
              <a:gd name="connsiteY43" fmla="*/ 1190625 h 1609725"/>
              <a:gd name="connsiteX44" fmla="*/ 621932 w 2136407"/>
              <a:gd name="connsiteY44" fmla="*/ 1257300 h 1609725"/>
              <a:gd name="connsiteX45" fmla="*/ 621932 w 2136407"/>
              <a:gd name="connsiteY45" fmla="*/ 1323975 h 1609725"/>
              <a:gd name="connsiteX46" fmla="*/ 621932 w 2136407"/>
              <a:gd name="connsiteY46" fmla="*/ 1390650 h 1609725"/>
              <a:gd name="connsiteX47" fmla="*/ 621932 w 2136407"/>
              <a:gd name="connsiteY47" fmla="*/ 1390650 h 1609725"/>
              <a:gd name="connsiteX48" fmla="*/ 669557 w 2136407"/>
              <a:gd name="connsiteY48" fmla="*/ 1495425 h 1609725"/>
              <a:gd name="connsiteX49" fmla="*/ 717182 w 2136407"/>
              <a:gd name="connsiteY49" fmla="*/ 1552575 h 1609725"/>
              <a:gd name="connsiteX50" fmla="*/ 717182 w 2136407"/>
              <a:gd name="connsiteY50" fmla="*/ 1552575 h 1609725"/>
              <a:gd name="connsiteX51" fmla="*/ 812432 w 2136407"/>
              <a:gd name="connsiteY51" fmla="*/ 1590675 h 1609725"/>
              <a:gd name="connsiteX52" fmla="*/ 869582 w 2136407"/>
              <a:gd name="connsiteY52" fmla="*/ 1609725 h 1609725"/>
              <a:gd name="connsiteX53" fmla="*/ 1002932 w 2136407"/>
              <a:gd name="connsiteY53" fmla="*/ 1590675 h 1609725"/>
              <a:gd name="connsiteX54" fmla="*/ 1098182 w 2136407"/>
              <a:gd name="connsiteY54" fmla="*/ 1514475 h 1609725"/>
              <a:gd name="connsiteX55" fmla="*/ 1126757 w 2136407"/>
              <a:gd name="connsiteY55" fmla="*/ 1438275 h 1609725"/>
              <a:gd name="connsiteX56" fmla="*/ 1136282 w 2136407"/>
              <a:gd name="connsiteY56" fmla="*/ 1343025 h 1609725"/>
              <a:gd name="connsiteX57" fmla="*/ 1136282 w 2136407"/>
              <a:gd name="connsiteY57" fmla="*/ 1314450 h 1609725"/>
              <a:gd name="connsiteX58" fmla="*/ 1136282 w 2136407"/>
              <a:gd name="connsiteY58" fmla="*/ 1257300 h 1609725"/>
              <a:gd name="connsiteX59" fmla="*/ 1098182 w 2136407"/>
              <a:gd name="connsiteY59" fmla="*/ 1190625 h 1609725"/>
              <a:gd name="connsiteX60" fmla="*/ 1088657 w 2136407"/>
              <a:gd name="connsiteY60" fmla="*/ 1171575 h 1609725"/>
              <a:gd name="connsiteX61" fmla="*/ 1193432 w 2136407"/>
              <a:gd name="connsiteY61" fmla="*/ 1171575 h 1609725"/>
              <a:gd name="connsiteX62" fmla="*/ 1326782 w 2136407"/>
              <a:gd name="connsiteY62" fmla="*/ 1181100 h 1609725"/>
              <a:gd name="connsiteX63" fmla="*/ 1450607 w 2136407"/>
              <a:gd name="connsiteY63" fmla="*/ 1190625 h 1609725"/>
              <a:gd name="connsiteX64" fmla="*/ 1526807 w 2136407"/>
              <a:gd name="connsiteY64" fmla="*/ 1190625 h 1609725"/>
              <a:gd name="connsiteX65" fmla="*/ 1603007 w 2136407"/>
              <a:gd name="connsiteY65" fmla="*/ 1190625 h 1609725"/>
              <a:gd name="connsiteX66" fmla="*/ 1641107 w 2136407"/>
              <a:gd name="connsiteY66" fmla="*/ 1190625 h 1609725"/>
              <a:gd name="connsiteX67" fmla="*/ 1688732 w 2136407"/>
              <a:gd name="connsiteY67" fmla="*/ 1181100 h 1609725"/>
              <a:gd name="connsiteX68" fmla="*/ 1707782 w 2136407"/>
              <a:gd name="connsiteY68" fmla="*/ 1181100 h 1609725"/>
              <a:gd name="connsiteX69" fmla="*/ 1717307 w 2136407"/>
              <a:gd name="connsiteY69" fmla="*/ 1104900 h 1609725"/>
              <a:gd name="connsiteX70" fmla="*/ 1717307 w 2136407"/>
              <a:gd name="connsiteY70" fmla="*/ 1028700 h 1609725"/>
              <a:gd name="connsiteX71" fmla="*/ 1717307 w 2136407"/>
              <a:gd name="connsiteY71" fmla="*/ 952500 h 1609725"/>
              <a:gd name="connsiteX72" fmla="*/ 1717307 w 2136407"/>
              <a:gd name="connsiteY72" fmla="*/ 914400 h 1609725"/>
              <a:gd name="connsiteX73" fmla="*/ 1707782 w 2136407"/>
              <a:gd name="connsiteY73" fmla="*/ 885825 h 1609725"/>
              <a:gd name="connsiteX74" fmla="*/ 1698257 w 2136407"/>
              <a:gd name="connsiteY74" fmla="*/ 800100 h 1609725"/>
              <a:gd name="connsiteX75" fmla="*/ 1698257 w 2136407"/>
              <a:gd name="connsiteY75" fmla="*/ 771525 h 1609725"/>
              <a:gd name="connsiteX76" fmla="*/ 1745882 w 2136407"/>
              <a:gd name="connsiteY76" fmla="*/ 828675 h 1609725"/>
              <a:gd name="connsiteX77" fmla="*/ 1745882 w 2136407"/>
              <a:gd name="connsiteY77" fmla="*/ 828675 h 1609725"/>
              <a:gd name="connsiteX78" fmla="*/ 1898282 w 2136407"/>
              <a:gd name="connsiteY78" fmla="*/ 876300 h 1609725"/>
              <a:gd name="connsiteX79" fmla="*/ 1974482 w 2136407"/>
              <a:gd name="connsiteY79" fmla="*/ 866775 h 1609725"/>
              <a:gd name="connsiteX80" fmla="*/ 2069732 w 2136407"/>
              <a:gd name="connsiteY80" fmla="*/ 809625 h 1609725"/>
              <a:gd name="connsiteX81" fmla="*/ 2107832 w 2136407"/>
              <a:gd name="connsiteY81" fmla="*/ 752475 h 1609725"/>
              <a:gd name="connsiteX82" fmla="*/ 2136407 w 2136407"/>
              <a:gd name="connsiteY82" fmla="*/ 657225 h 1609725"/>
              <a:gd name="connsiteX83" fmla="*/ 2136407 w 2136407"/>
              <a:gd name="connsiteY83" fmla="*/ 523875 h 1609725"/>
              <a:gd name="connsiteX84" fmla="*/ 2069732 w 2136407"/>
              <a:gd name="connsiteY84" fmla="*/ 447675 h 1609725"/>
              <a:gd name="connsiteX85" fmla="*/ 1993532 w 2136407"/>
              <a:gd name="connsiteY85" fmla="*/ 409575 h 1609725"/>
              <a:gd name="connsiteX86" fmla="*/ 1917332 w 2136407"/>
              <a:gd name="connsiteY86" fmla="*/ 371475 h 1609725"/>
              <a:gd name="connsiteX87" fmla="*/ 1812557 w 2136407"/>
              <a:gd name="connsiteY87" fmla="*/ 352425 h 1609725"/>
              <a:gd name="connsiteX88" fmla="*/ 1726832 w 2136407"/>
              <a:gd name="connsiteY88" fmla="*/ 400050 h 1609725"/>
              <a:gd name="connsiteX89" fmla="*/ 1668774 w 2136407"/>
              <a:gd name="connsiteY89" fmla="*/ 445407 h 1609725"/>
              <a:gd name="connsiteX90" fmla="*/ 1654261 w 2136407"/>
              <a:gd name="connsiteY90" fmla="*/ 364218 h 1609725"/>
              <a:gd name="connsiteX91" fmla="*/ 1669108 w 2136407"/>
              <a:gd name="connsiteY91" fmla="*/ 260234 h 1609725"/>
              <a:gd name="connsiteX92" fmla="*/ 1674217 w 2136407"/>
              <a:gd name="connsiteY92" fmla="*/ 219982 h 1609725"/>
              <a:gd name="connsiteX93" fmla="*/ 1688732 w 2136407"/>
              <a:gd name="connsiteY93" fmla="*/ 180975 h 1609725"/>
              <a:gd name="connsiteX94" fmla="*/ 1698257 w 2136407"/>
              <a:gd name="connsiteY94" fmla="*/ 123825 h 1609725"/>
              <a:gd name="connsiteX95" fmla="*/ 1707782 w 2136407"/>
              <a:gd name="connsiteY95" fmla="*/ 47625 h 1609725"/>
              <a:gd name="connsiteX96" fmla="*/ 1717307 w 2136407"/>
              <a:gd name="connsiteY96" fmla="*/ 9525 h 1609725"/>
              <a:gd name="connsiteX97" fmla="*/ 1717307 w 2136407"/>
              <a:gd name="connsiteY97" fmla="*/ 0 h 1609725"/>
              <a:gd name="connsiteX98" fmla="*/ 25735 w 2136407"/>
              <a:gd name="connsiteY98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62459 w 2136407"/>
              <a:gd name="connsiteY21" fmla="*/ 810523 h 1609725"/>
              <a:gd name="connsiteX22" fmla="*/ 320531 w 2136407"/>
              <a:gd name="connsiteY22" fmla="*/ 830728 h 1609725"/>
              <a:gd name="connsiteX23" fmla="*/ 342063 w 2136407"/>
              <a:gd name="connsiteY23" fmla="*/ 827519 h 1609725"/>
              <a:gd name="connsiteX24" fmla="*/ 291075 w 2136407"/>
              <a:gd name="connsiteY24" fmla="*/ 841117 h 1609725"/>
              <a:gd name="connsiteX25" fmla="*/ 277478 w 2136407"/>
              <a:gd name="connsiteY25" fmla="*/ 851315 h 1609725"/>
              <a:gd name="connsiteX26" fmla="*/ 229389 w 2136407"/>
              <a:gd name="connsiteY26" fmla="*/ 849779 h 1609725"/>
              <a:gd name="connsiteX27" fmla="*/ 146391 w 2136407"/>
              <a:gd name="connsiteY27" fmla="*/ 828002 h 1609725"/>
              <a:gd name="connsiteX28" fmla="*/ 59957 w 2136407"/>
              <a:gd name="connsiteY28" fmla="*/ 800100 h 1609725"/>
              <a:gd name="connsiteX29" fmla="*/ 16304 w 2136407"/>
              <a:gd name="connsiteY29" fmla="*/ 797196 h 1609725"/>
              <a:gd name="connsiteX30" fmla="*/ 21857 w 2136407"/>
              <a:gd name="connsiteY30" fmla="*/ 819150 h 1609725"/>
              <a:gd name="connsiteX31" fmla="*/ 21857 w 2136407"/>
              <a:gd name="connsiteY31" fmla="*/ 885825 h 1609725"/>
              <a:gd name="connsiteX32" fmla="*/ 12332 w 2136407"/>
              <a:gd name="connsiteY32" fmla="*/ 933450 h 1609725"/>
              <a:gd name="connsiteX33" fmla="*/ 31382 w 2136407"/>
              <a:gd name="connsiteY33" fmla="*/ 1047750 h 1609725"/>
              <a:gd name="connsiteX34" fmla="*/ 50432 w 2136407"/>
              <a:gd name="connsiteY34" fmla="*/ 1133475 h 1609725"/>
              <a:gd name="connsiteX35" fmla="*/ 69482 w 2136407"/>
              <a:gd name="connsiteY35" fmla="*/ 1190625 h 1609725"/>
              <a:gd name="connsiteX36" fmla="*/ 79007 w 2136407"/>
              <a:gd name="connsiteY36" fmla="*/ 1228725 h 1609725"/>
              <a:gd name="connsiteX37" fmla="*/ 183782 w 2136407"/>
              <a:gd name="connsiteY37" fmla="*/ 1219200 h 1609725"/>
              <a:gd name="connsiteX38" fmla="*/ 345707 w 2136407"/>
              <a:gd name="connsiteY38" fmla="*/ 1200150 h 1609725"/>
              <a:gd name="connsiteX39" fmla="*/ 469532 w 2136407"/>
              <a:gd name="connsiteY39" fmla="*/ 1190625 h 1609725"/>
              <a:gd name="connsiteX40" fmla="*/ 545732 w 2136407"/>
              <a:gd name="connsiteY40" fmla="*/ 1190625 h 1609725"/>
              <a:gd name="connsiteX41" fmla="*/ 621932 w 2136407"/>
              <a:gd name="connsiteY41" fmla="*/ 1190625 h 1609725"/>
              <a:gd name="connsiteX42" fmla="*/ 650507 w 2136407"/>
              <a:gd name="connsiteY42" fmla="*/ 1190625 h 1609725"/>
              <a:gd name="connsiteX43" fmla="*/ 707657 w 2136407"/>
              <a:gd name="connsiteY43" fmla="*/ 1190625 h 1609725"/>
              <a:gd name="connsiteX44" fmla="*/ 621932 w 2136407"/>
              <a:gd name="connsiteY44" fmla="*/ 1257300 h 1609725"/>
              <a:gd name="connsiteX45" fmla="*/ 621932 w 2136407"/>
              <a:gd name="connsiteY45" fmla="*/ 1323975 h 1609725"/>
              <a:gd name="connsiteX46" fmla="*/ 621932 w 2136407"/>
              <a:gd name="connsiteY46" fmla="*/ 1390650 h 1609725"/>
              <a:gd name="connsiteX47" fmla="*/ 621932 w 2136407"/>
              <a:gd name="connsiteY47" fmla="*/ 1390650 h 1609725"/>
              <a:gd name="connsiteX48" fmla="*/ 669557 w 2136407"/>
              <a:gd name="connsiteY48" fmla="*/ 1495425 h 1609725"/>
              <a:gd name="connsiteX49" fmla="*/ 717182 w 2136407"/>
              <a:gd name="connsiteY49" fmla="*/ 1552575 h 1609725"/>
              <a:gd name="connsiteX50" fmla="*/ 717182 w 2136407"/>
              <a:gd name="connsiteY50" fmla="*/ 1552575 h 1609725"/>
              <a:gd name="connsiteX51" fmla="*/ 812432 w 2136407"/>
              <a:gd name="connsiteY51" fmla="*/ 1590675 h 1609725"/>
              <a:gd name="connsiteX52" fmla="*/ 869582 w 2136407"/>
              <a:gd name="connsiteY52" fmla="*/ 1609725 h 1609725"/>
              <a:gd name="connsiteX53" fmla="*/ 1002932 w 2136407"/>
              <a:gd name="connsiteY53" fmla="*/ 1590675 h 1609725"/>
              <a:gd name="connsiteX54" fmla="*/ 1098182 w 2136407"/>
              <a:gd name="connsiteY54" fmla="*/ 1514475 h 1609725"/>
              <a:gd name="connsiteX55" fmla="*/ 1126757 w 2136407"/>
              <a:gd name="connsiteY55" fmla="*/ 1438275 h 1609725"/>
              <a:gd name="connsiteX56" fmla="*/ 1136282 w 2136407"/>
              <a:gd name="connsiteY56" fmla="*/ 1343025 h 1609725"/>
              <a:gd name="connsiteX57" fmla="*/ 1136282 w 2136407"/>
              <a:gd name="connsiteY57" fmla="*/ 1314450 h 1609725"/>
              <a:gd name="connsiteX58" fmla="*/ 1136282 w 2136407"/>
              <a:gd name="connsiteY58" fmla="*/ 1257300 h 1609725"/>
              <a:gd name="connsiteX59" fmla="*/ 1098182 w 2136407"/>
              <a:gd name="connsiteY59" fmla="*/ 1190625 h 1609725"/>
              <a:gd name="connsiteX60" fmla="*/ 1088657 w 2136407"/>
              <a:gd name="connsiteY60" fmla="*/ 1171575 h 1609725"/>
              <a:gd name="connsiteX61" fmla="*/ 1193432 w 2136407"/>
              <a:gd name="connsiteY61" fmla="*/ 1171575 h 1609725"/>
              <a:gd name="connsiteX62" fmla="*/ 1326782 w 2136407"/>
              <a:gd name="connsiteY62" fmla="*/ 1181100 h 1609725"/>
              <a:gd name="connsiteX63" fmla="*/ 1450607 w 2136407"/>
              <a:gd name="connsiteY63" fmla="*/ 1190625 h 1609725"/>
              <a:gd name="connsiteX64" fmla="*/ 1526807 w 2136407"/>
              <a:gd name="connsiteY64" fmla="*/ 1190625 h 1609725"/>
              <a:gd name="connsiteX65" fmla="*/ 1603007 w 2136407"/>
              <a:gd name="connsiteY65" fmla="*/ 1190625 h 1609725"/>
              <a:gd name="connsiteX66" fmla="*/ 1641107 w 2136407"/>
              <a:gd name="connsiteY66" fmla="*/ 1190625 h 1609725"/>
              <a:gd name="connsiteX67" fmla="*/ 1688732 w 2136407"/>
              <a:gd name="connsiteY67" fmla="*/ 1181100 h 1609725"/>
              <a:gd name="connsiteX68" fmla="*/ 1707782 w 2136407"/>
              <a:gd name="connsiteY68" fmla="*/ 1181100 h 1609725"/>
              <a:gd name="connsiteX69" fmla="*/ 1717307 w 2136407"/>
              <a:gd name="connsiteY69" fmla="*/ 1104900 h 1609725"/>
              <a:gd name="connsiteX70" fmla="*/ 1717307 w 2136407"/>
              <a:gd name="connsiteY70" fmla="*/ 1028700 h 1609725"/>
              <a:gd name="connsiteX71" fmla="*/ 1717307 w 2136407"/>
              <a:gd name="connsiteY71" fmla="*/ 952500 h 1609725"/>
              <a:gd name="connsiteX72" fmla="*/ 1717307 w 2136407"/>
              <a:gd name="connsiteY72" fmla="*/ 914400 h 1609725"/>
              <a:gd name="connsiteX73" fmla="*/ 1707782 w 2136407"/>
              <a:gd name="connsiteY73" fmla="*/ 885825 h 1609725"/>
              <a:gd name="connsiteX74" fmla="*/ 1698257 w 2136407"/>
              <a:gd name="connsiteY74" fmla="*/ 800100 h 1609725"/>
              <a:gd name="connsiteX75" fmla="*/ 1698257 w 2136407"/>
              <a:gd name="connsiteY75" fmla="*/ 771525 h 1609725"/>
              <a:gd name="connsiteX76" fmla="*/ 1745882 w 2136407"/>
              <a:gd name="connsiteY76" fmla="*/ 828675 h 1609725"/>
              <a:gd name="connsiteX77" fmla="*/ 1745882 w 2136407"/>
              <a:gd name="connsiteY77" fmla="*/ 828675 h 1609725"/>
              <a:gd name="connsiteX78" fmla="*/ 1898282 w 2136407"/>
              <a:gd name="connsiteY78" fmla="*/ 876300 h 1609725"/>
              <a:gd name="connsiteX79" fmla="*/ 1974482 w 2136407"/>
              <a:gd name="connsiteY79" fmla="*/ 866775 h 1609725"/>
              <a:gd name="connsiteX80" fmla="*/ 2069732 w 2136407"/>
              <a:gd name="connsiteY80" fmla="*/ 809625 h 1609725"/>
              <a:gd name="connsiteX81" fmla="*/ 2107832 w 2136407"/>
              <a:gd name="connsiteY81" fmla="*/ 752475 h 1609725"/>
              <a:gd name="connsiteX82" fmla="*/ 2136407 w 2136407"/>
              <a:gd name="connsiteY82" fmla="*/ 657225 h 1609725"/>
              <a:gd name="connsiteX83" fmla="*/ 2136407 w 2136407"/>
              <a:gd name="connsiteY83" fmla="*/ 523875 h 1609725"/>
              <a:gd name="connsiteX84" fmla="*/ 2069732 w 2136407"/>
              <a:gd name="connsiteY84" fmla="*/ 447675 h 1609725"/>
              <a:gd name="connsiteX85" fmla="*/ 1993532 w 2136407"/>
              <a:gd name="connsiteY85" fmla="*/ 409575 h 1609725"/>
              <a:gd name="connsiteX86" fmla="*/ 1917332 w 2136407"/>
              <a:gd name="connsiteY86" fmla="*/ 371475 h 1609725"/>
              <a:gd name="connsiteX87" fmla="*/ 1812557 w 2136407"/>
              <a:gd name="connsiteY87" fmla="*/ 352425 h 1609725"/>
              <a:gd name="connsiteX88" fmla="*/ 1726832 w 2136407"/>
              <a:gd name="connsiteY88" fmla="*/ 400050 h 1609725"/>
              <a:gd name="connsiteX89" fmla="*/ 1668774 w 2136407"/>
              <a:gd name="connsiteY89" fmla="*/ 445407 h 1609725"/>
              <a:gd name="connsiteX90" fmla="*/ 1654261 w 2136407"/>
              <a:gd name="connsiteY90" fmla="*/ 364218 h 1609725"/>
              <a:gd name="connsiteX91" fmla="*/ 1669108 w 2136407"/>
              <a:gd name="connsiteY91" fmla="*/ 260234 h 1609725"/>
              <a:gd name="connsiteX92" fmla="*/ 1674217 w 2136407"/>
              <a:gd name="connsiteY92" fmla="*/ 219982 h 1609725"/>
              <a:gd name="connsiteX93" fmla="*/ 1688732 w 2136407"/>
              <a:gd name="connsiteY93" fmla="*/ 180975 h 1609725"/>
              <a:gd name="connsiteX94" fmla="*/ 1698257 w 2136407"/>
              <a:gd name="connsiteY94" fmla="*/ 123825 h 1609725"/>
              <a:gd name="connsiteX95" fmla="*/ 1707782 w 2136407"/>
              <a:gd name="connsiteY95" fmla="*/ 47625 h 1609725"/>
              <a:gd name="connsiteX96" fmla="*/ 1717307 w 2136407"/>
              <a:gd name="connsiteY96" fmla="*/ 9525 h 1609725"/>
              <a:gd name="connsiteX97" fmla="*/ 1717307 w 2136407"/>
              <a:gd name="connsiteY97" fmla="*/ 0 h 1609725"/>
              <a:gd name="connsiteX98" fmla="*/ 25735 w 2136407"/>
              <a:gd name="connsiteY98" fmla="*/ 7935 h 1609725"/>
              <a:gd name="connsiteX0" fmla="*/ 25735 w 2136407"/>
              <a:gd name="connsiteY0" fmla="*/ 7935 h 1609725"/>
              <a:gd name="connsiteX1" fmla="*/ 28148 w 2136407"/>
              <a:gd name="connsiteY1" fmla="*/ 66069 h 1609725"/>
              <a:gd name="connsiteX2" fmla="*/ 22793 w 2136407"/>
              <a:gd name="connsiteY2" fmla="*/ 131234 h 1609725"/>
              <a:gd name="connsiteX3" fmla="*/ 13713 w 2136407"/>
              <a:gd name="connsiteY3" fmla="*/ 203424 h 1609725"/>
              <a:gd name="connsiteX4" fmla="*/ 0 w 2136407"/>
              <a:gd name="connsiteY4" fmla="*/ 258021 h 1609725"/>
              <a:gd name="connsiteX5" fmla="*/ 1559 w 2136407"/>
              <a:gd name="connsiteY5" fmla="*/ 303963 h 1609725"/>
              <a:gd name="connsiteX6" fmla="*/ 14385 w 2136407"/>
              <a:gd name="connsiteY6" fmla="*/ 352229 h 1609725"/>
              <a:gd name="connsiteX7" fmla="*/ 28851 w 2136407"/>
              <a:gd name="connsiteY7" fmla="*/ 401494 h 1609725"/>
              <a:gd name="connsiteX8" fmla="*/ 36679 w 2136407"/>
              <a:gd name="connsiteY8" fmla="*/ 457200 h 1609725"/>
              <a:gd name="connsiteX9" fmla="*/ 132758 w 2136407"/>
              <a:gd name="connsiteY9" fmla="*/ 419773 h 1609725"/>
              <a:gd name="connsiteX10" fmla="*/ 217101 w 2136407"/>
              <a:gd name="connsiteY10" fmla="*/ 383727 h 1609725"/>
              <a:gd name="connsiteX11" fmla="*/ 288557 w 2136407"/>
              <a:gd name="connsiteY11" fmla="*/ 390525 h 1609725"/>
              <a:gd name="connsiteX12" fmla="*/ 326657 w 2136407"/>
              <a:gd name="connsiteY12" fmla="*/ 400050 h 1609725"/>
              <a:gd name="connsiteX13" fmla="*/ 355232 w 2136407"/>
              <a:gd name="connsiteY13" fmla="*/ 419100 h 1609725"/>
              <a:gd name="connsiteX14" fmla="*/ 389149 w 2136407"/>
              <a:gd name="connsiteY14" fmla="*/ 431265 h 1609725"/>
              <a:gd name="connsiteX15" fmla="*/ 431432 w 2136407"/>
              <a:gd name="connsiteY15" fmla="*/ 458652 h 1609725"/>
              <a:gd name="connsiteX16" fmla="*/ 478384 w 2136407"/>
              <a:gd name="connsiteY16" fmla="*/ 543598 h 1609725"/>
              <a:gd name="connsiteX17" fmla="*/ 488582 w 2136407"/>
              <a:gd name="connsiteY17" fmla="*/ 628650 h 1609725"/>
              <a:gd name="connsiteX18" fmla="*/ 467479 w 2136407"/>
              <a:gd name="connsiteY18" fmla="*/ 711648 h 1609725"/>
              <a:gd name="connsiteX19" fmla="*/ 426651 w 2136407"/>
              <a:gd name="connsiteY19" fmla="*/ 764726 h 1609725"/>
              <a:gd name="connsiteX20" fmla="*/ 409656 w 2136407"/>
              <a:gd name="connsiteY20" fmla="*/ 785122 h 1609725"/>
              <a:gd name="connsiteX21" fmla="*/ 382855 w 2136407"/>
              <a:gd name="connsiteY21" fmla="*/ 810523 h 1609725"/>
              <a:gd name="connsiteX22" fmla="*/ 320531 w 2136407"/>
              <a:gd name="connsiteY22" fmla="*/ 830728 h 1609725"/>
              <a:gd name="connsiteX23" fmla="*/ 342063 w 2136407"/>
              <a:gd name="connsiteY23" fmla="*/ 827519 h 1609725"/>
              <a:gd name="connsiteX24" fmla="*/ 291075 w 2136407"/>
              <a:gd name="connsiteY24" fmla="*/ 841117 h 1609725"/>
              <a:gd name="connsiteX25" fmla="*/ 277478 w 2136407"/>
              <a:gd name="connsiteY25" fmla="*/ 851315 h 1609725"/>
              <a:gd name="connsiteX26" fmla="*/ 229389 w 2136407"/>
              <a:gd name="connsiteY26" fmla="*/ 849779 h 1609725"/>
              <a:gd name="connsiteX27" fmla="*/ 146391 w 2136407"/>
              <a:gd name="connsiteY27" fmla="*/ 828002 h 1609725"/>
              <a:gd name="connsiteX28" fmla="*/ 59957 w 2136407"/>
              <a:gd name="connsiteY28" fmla="*/ 800100 h 1609725"/>
              <a:gd name="connsiteX29" fmla="*/ 16304 w 2136407"/>
              <a:gd name="connsiteY29" fmla="*/ 797196 h 1609725"/>
              <a:gd name="connsiteX30" fmla="*/ 21857 w 2136407"/>
              <a:gd name="connsiteY30" fmla="*/ 819150 h 1609725"/>
              <a:gd name="connsiteX31" fmla="*/ 21857 w 2136407"/>
              <a:gd name="connsiteY31" fmla="*/ 885825 h 1609725"/>
              <a:gd name="connsiteX32" fmla="*/ 12332 w 2136407"/>
              <a:gd name="connsiteY32" fmla="*/ 933450 h 1609725"/>
              <a:gd name="connsiteX33" fmla="*/ 31382 w 2136407"/>
              <a:gd name="connsiteY33" fmla="*/ 1047750 h 1609725"/>
              <a:gd name="connsiteX34" fmla="*/ 50432 w 2136407"/>
              <a:gd name="connsiteY34" fmla="*/ 1133475 h 1609725"/>
              <a:gd name="connsiteX35" fmla="*/ 69482 w 2136407"/>
              <a:gd name="connsiteY35" fmla="*/ 1190625 h 1609725"/>
              <a:gd name="connsiteX36" fmla="*/ 79007 w 2136407"/>
              <a:gd name="connsiteY36" fmla="*/ 1228725 h 1609725"/>
              <a:gd name="connsiteX37" fmla="*/ 183782 w 2136407"/>
              <a:gd name="connsiteY37" fmla="*/ 1219200 h 1609725"/>
              <a:gd name="connsiteX38" fmla="*/ 345707 w 2136407"/>
              <a:gd name="connsiteY38" fmla="*/ 1200150 h 1609725"/>
              <a:gd name="connsiteX39" fmla="*/ 469532 w 2136407"/>
              <a:gd name="connsiteY39" fmla="*/ 1190625 h 1609725"/>
              <a:gd name="connsiteX40" fmla="*/ 545732 w 2136407"/>
              <a:gd name="connsiteY40" fmla="*/ 1190625 h 1609725"/>
              <a:gd name="connsiteX41" fmla="*/ 621932 w 2136407"/>
              <a:gd name="connsiteY41" fmla="*/ 1190625 h 1609725"/>
              <a:gd name="connsiteX42" fmla="*/ 650507 w 2136407"/>
              <a:gd name="connsiteY42" fmla="*/ 1190625 h 1609725"/>
              <a:gd name="connsiteX43" fmla="*/ 707657 w 2136407"/>
              <a:gd name="connsiteY43" fmla="*/ 1190625 h 1609725"/>
              <a:gd name="connsiteX44" fmla="*/ 621932 w 2136407"/>
              <a:gd name="connsiteY44" fmla="*/ 1257300 h 1609725"/>
              <a:gd name="connsiteX45" fmla="*/ 621932 w 2136407"/>
              <a:gd name="connsiteY45" fmla="*/ 1323975 h 1609725"/>
              <a:gd name="connsiteX46" fmla="*/ 621932 w 2136407"/>
              <a:gd name="connsiteY46" fmla="*/ 1390650 h 1609725"/>
              <a:gd name="connsiteX47" fmla="*/ 621932 w 2136407"/>
              <a:gd name="connsiteY47" fmla="*/ 1390650 h 1609725"/>
              <a:gd name="connsiteX48" fmla="*/ 669557 w 2136407"/>
              <a:gd name="connsiteY48" fmla="*/ 1495425 h 1609725"/>
              <a:gd name="connsiteX49" fmla="*/ 717182 w 2136407"/>
              <a:gd name="connsiteY49" fmla="*/ 1552575 h 1609725"/>
              <a:gd name="connsiteX50" fmla="*/ 717182 w 2136407"/>
              <a:gd name="connsiteY50" fmla="*/ 1552575 h 1609725"/>
              <a:gd name="connsiteX51" fmla="*/ 812432 w 2136407"/>
              <a:gd name="connsiteY51" fmla="*/ 1590675 h 1609725"/>
              <a:gd name="connsiteX52" fmla="*/ 869582 w 2136407"/>
              <a:gd name="connsiteY52" fmla="*/ 1609725 h 1609725"/>
              <a:gd name="connsiteX53" fmla="*/ 1002932 w 2136407"/>
              <a:gd name="connsiteY53" fmla="*/ 1590675 h 1609725"/>
              <a:gd name="connsiteX54" fmla="*/ 1098182 w 2136407"/>
              <a:gd name="connsiteY54" fmla="*/ 1514475 h 1609725"/>
              <a:gd name="connsiteX55" fmla="*/ 1126757 w 2136407"/>
              <a:gd name="connsiteY55" fmla="*/ 1438275 h 1609725"/>
              <a:gd name="connsiteX56" fmla="*/ 1136282 w 2136407"/>
              <a:gd name="connsiteY56" fmla="*/ 1343025 h 1609725"/>
              <a:gd name="connsiteX57" fmla="*/ 1136282 w 2136407"/>
              <a:gd name="connsiteY57" fmla="*/ 1314450 h 1609725"/>
              <a:gd name="connsiteX58" fmla="*/ 1136282 w 2136407"/>
              <a:gd name="connsiteY58" fmla="*/ 1257300 h 1609725"/>
              <a:gd name="connsiteX59" fmla="*/ 1098182 w 2136407"/>
              <a:gd name="connsiteY59" fmla="*/ 1190625 h 1609725"/>
              <a:gd name="connsiteX60" fmla="*/ 1088657 w 2136407"/>
              <a:gd name="connsiteY60" fmla="*/ 1171575 h 1609725"/>
              <a:gd name="connsiteX61" fmla="*/ 1193432 w 2136407"/>
              <a:gd name="connsiteY61" fmla="*/ 1171575 h 1609725"/>
              <a:gd name="connsiteX62" fmla="*/ 1326782 w 2136407"/>
              <a:gd name="connsiteY62" fmla="*/ 1181100 h 1609725"/>
              <a:gd name="connsiteX63" fmla="*/ 1450607 w 2136407"/>
              <a:gd name="connsiteY63" fmla="*/ 1190625 h 1609725"/>
              <a:gd name="connsiteX64" fmla="*/ 1526807 w 2136407"/>
              <a:gd name="connsiteY64" fmla="*/ 1190625 h 1609725"/>
              <a:gd name="connsiteX65" fmla="*/ 1603007 w 2136407"/>
              <a:gd name="connsiteY65" fmla="*/ 1190625 h 1609725"/>
              <a:gd name="connsiteX66" fmla="*/ 1641107 w 2136407"/>
              <a:gd name="connsiteY66" fmla="*/ 1190625 h 1609725"/>
              <a:gd name="connsiteX67" fmla="*/ 1688732 w 2136407"/>
              <a:gd name="connsiteY67" fmla="*/ 1181100 h 1609725"/>
              <a:gd name="connsiteX68" fmla="*/ 1707782 w 2136407"/>
              <a:gd name="connsiteY68" fmla="*/ 1181100 h 1609725"/>
              <a:gd name="connsiteX69" fmla="*/ 1717307 w 2136407"/>
              <a:gd name="connsiteY69" fmla="*/ 1104900 h 1609725"/>
              <a:gd name="connsiteX70" fmla="*/ 1717307 w 2136407"/>
              <a:gd name="connsiteY70" fmla="*/ 1028700 h 1609725"/>
              <a:gd name="connsiteX71" fmla="*/ 1717307 w 2136407"/>
              <a:gd name="connsiteY71" fmla="*/ 952500 h 1609725"/>
              <a:gd name="connsiteX72" fmla="*/ 1717307 w 2136407"/>
              <a:gd name="connsiteY72" fmla="*/ 914400 h 1609725"/>
              <a:gd name="connsiteX73" fmla="*/ 1707782 w 2136407"/>
              <a:gd name="connsiteY73" fmla="*/ 885825 h 1609725"/>
              <a:gd name="connsiteX74" fmla="*/ 1698257 w 2136407"/>
              <a:gd name="connsiteY74" fmla="*/ 800100 h 1609725"/>
              <a:gd name="connsiteX75" fmla="*/ 1698257 w 2136407"/>
              <a:gd name="connsiteY75" fmla="*/ 771525 h 1609725"/>
              <a:gd name="connsiteX76" fmla="*/ 1745882 w 2136407"/>
              <a:gd name="connsiteY76" fmla="*/ 828675 h 1609725"/>
              <a:gd name="connsiteX77" fmla="*/ 1745882 w 2136407"/>
              <a:gd name="connsiteY77" fmla="*/ 828675 h 1609725"/>
              <a:gd name="connsiteX78" fmla="*/ 1898282 w 2136407"/>
              <a:gd name="connsiteY78" fmla="*/ 876300 h 1609725"/>
              <a:gd name="connsiteX79" fmla="*/ 1974482 w 2136407"/>
              <a:gd name="connsiteY79" fmla="*/ 866775 h 1609725"/>
              <a:gd name="connsiteX80" fmla="*/ 2069732 w 2136407"/>
              <a:gd name="connsiteY80" fmla="*/ 809625 h 1609725"/>
              <a:gd name="connsiteX81" fmla="*/ 2107832 w 2136407"/>
              <a:gd name="connsiteY81" fmla="*/ 752475 h 1609725"/>
              <a:gd name="connsiteX82" fmla="*/ 2136407 w 2136407"/>
              <a:gd name="connsiteY82" fmla="*/ 657225 h 1609725"/>
              <a:gd name="connsiteX83" fmla="*/ 2136407 w 2136407"/>
              <a:gd name="connsiteY83" fmla="*/ 523875 h 1609725"/>
              <a:gd name="connsiteX84" fmla="*/ 2069732 w 2136407"/>
              <a:gd name="connsiteY84" fmla="*/ 447675 h 1609725"/>
              <a:gd name="connsiteX85" fmla="*/ 1993532 w 2136407"/>
              <a:gd name="connsiteY85" fmla="*/ 409575 h 1609725"/>
              <a:gd name="connsiteX86" fmla="*/ 1917332 w 2136407"/>
              <a:gd name="connsiteY86" fmla="*/ 371475 h 1609725"/>
              <a:gd name="connsiteX87" fmla="*/ 1812557 w 2136407"/>
              <a:gd name="connsiteY87" fmla="*/ 352425 h 1609725"/>
              <a:gd name="connsiteX88" fmla="*/ 1726832 w 2136407"/>
              <a:gd name="connsiteY88" fmla="*/ 400050 h 1609725"/>
              <a:gd name="connsiteX89" fmla="*/ 1668774 w 2136407"/>
              <a:gd name="connsiteY89" fmla="*/ 445407 h 1609725"/>
              <a:gd name="connsiteX90" fmla="*/ 1654261 w 2136407"/>
              <a:gd name="connsiteY90" fmla="*/ 364218 h 1609725"/>
              <a:gd name="connsiteX91" fmla="*/ 1669108 w 2136407"/>
              <a:gd name="connsiteY91" fmla="*/ 260234 h 1609725"/>
              <a:gd name="connsiteX92" fmla="*/ 1674217 w 2136407"/>
              <a:gd name="connsiteY92" fmla="*/ 219982 h 1609725"/>
              <a:gd name="connsiteX93" fmla="*/ 1688732 w 2136407"/>
              <a:gd name="connsiteY93" fmla="*/ 180975 h 1609725"/>
              <a:gd name="connsiteX94" fmla="*/ 1698257 w 2136407"/>
              <a:gd name="connsiteY94" fmla="*/ 123825 h 1609725"/>
              <a:gd name="connsiteX95" fmla="*/ 1707782 w 2136407"/>
              <a:gd name="connsiteY95" fmla="*/ 47625 h 1609725"/>
              <a:gd name="connsiteX96" fmla="*/ 1717307 w 2136407"/>
              <a:gd name="connsiteY96" fmla="*/ 9525 h 1609725"/>
              <a:gd name="connsiteX97" fmla="*/ 1717307 w 2136407"/>
              <a:gd name="connsiteY97" fmla="*/ 0 h 1609725"/>
              <a:gd name="connsiteX98" fmla="*/ 25735 w 2136407"/>
              <a:gd name="connsiteY98" fmla="*/ 7935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36407" h="1609725">
                <a:moveTo>
                  <a:pt x="25735" y="7935"/>
                </a:moveTo>
                <a:cubicBezTo>
                  <a:pt x="25406" y="39777"/>
                  <a:pt x="28477" y="34227"/>
                  <a:pt x="28148" y="66069"/>
                </a:cubicBezTo>
                <a:lnTo>
                  <a:pt x="22793" y="131234"/>
                </a:lnTo>
                <a:lnTo>
                  <a:pt x="13713" y="203424"/>
                </a:lnTo>
                <a:cubicBezTo>
                  <a:pt x="12722" y="209416"/>
                  <a:pt x="991" y="252029"/>
                  <a:pt x="0" y="258021"/>
                </a:cubicBezTo>
                <a:cubicBezTo>
                  <a:pt x="520" y="273335"/>
                  <a:pt x="1039" y="288649"/>
                  <a:pt x="1559" y="303963"/>
                </a:cubicBezTo>
                <a:lnTo>
                  <a:pt x="14385" y="352229"/>
                </a:lnTo>
                <a:lnTo>
                  <a:pt x="28851" y="401494"/>
                </a:lnTo>
                <a:lnTo>
                  <a:pt x="36679" y="457200"/>
                </a:lnTo>
                <a:lnTo>
                  <a:pt x="132758" y="419773"/>
                </a:lnTo>
                <a:lnTo>
                  <a:pt x="217101" y="383727"/>
                </a:lnTo>
                <a:lnTo>
                  <a:pt x="288557" y="390525"/>
                </a:lnTo>
                <a:lnTo>
                  <a:pt x="326657" y="400050"/>
                </a:lnTo>
                <a:lnTo>
                  <a:pt x="355232" y="419100"/>
                </a:lnTo>
                <a:cubicBezTo>
                  <a:pt x="361070" y="423155"/>
                  <a:pt x="383311" y="427210"/>
                  <a:pt x="389149" y="431265"/>
                </a:cubicBezTo>
                <a:lnTo>
                  <a:pt x="431432" y="458652"/>
                </a:lnTo>
                <a:lnTo>
                  <a:pt x="478384" y="543598"/>
                </a:lnTo>
                <a:lnTo>
                  <a:pt x="488582" y="628650"/>
                </a:lnTo>
                <a:lnTo>
                  <a:pt x="467479" y="711648"/>
                </a:lnTo>
                <a:lnTo>
                  <a:pt x="426651" y="764726"/>
                </a:lnTo>
                <a:lnTo>
                  <a:pt x="409656" y="785122"/>
                </a:lnTo>
                <a:cubicBezTo>
                  <a:pt x="385992" y="800388"/>
                  <a:pt x="406519" y="795257"/>
                  <a:pt x="382855" y="810523"/>
                </a:cubicBezTo>
                <a:lnTo>
                  <a:pt x="320531" y="830728"/>
                </a:lnTo>
                <a:cubicBezTo>
                  <a:pt x="315244" y="831924"/>
                  <a:pt x="347350" y="826323"/>
                  <a:pt x="342063" y="827519"/>
                </a:cubicBezTo>
                <a:cubicBezTo>
                  <a:pt x="340553" y="824152"/>
                  <a:pt x="296174" y="842816"/>
                  <a:pt x="291075" y="841117"/>
                </a:cubicBezTo>
                <a:cubicBezTo>
                  <a:pt x="285976" y="839418"/>
                  <a:pt x="290592" y="847605"/>
                  <a:pt x="277478" y="851315"/>
                </a:cubicBezTo>
                <a:lnTo>
                  <a:pt x="229389" y="849779"/>
                </a:lnTo>
                <a:lnTo>
                  <a:pt x="146391" y="828002"/>
                </a:lnTo>
                <a:lnTo>
                  <a:pt x="59957" y="800100"/>
                </a:lnTo>
                <a:lnTo>
                  <a:pt x="16304" y="797196"/>
                </a:lnTo>
                <a:lnTo>
                  <a:pt x="21857" y="819150"/>
                </a:lnTo>
                <a:lnTo>
                  <a:pt x="21857" y="885825"/>
                </a:lnTo>
                <a:lnTo>
                  <a:pt x="12332" y="933450"/>
                </a:lnTo>
                <a:lnTo>
                  <a:pt x="31382" y="1047750"/>
                </a:lnTo>
                <a:lnTo>
                  <a:pt x="50432" y="1133475"/>
                </a:lnTo>
                <a:lnTo>
                  <a:pt x="69482" y="1190625"/>
                </a:lnTo>
                <a:lnTo>
                  <a:pt x="79007" y="1228725"/>
                </a:lnTo>
                <a:lnTo>
                  <a:pt x="183782" y="1219200"/>
                </a:lnTo>
                <a:lnTo>
                  <a:pt x="345707" y="1200150"/>
                </a:lnTo>
                <a:lnTo>
                  <a:pt x="469532" y="1190625"/>
                </a:lnTo>
                <a:lnTo>
                  <a:pt x="545732" y="1190625"/>
                </a:lnTo>
                <a:lnTo>
                  <a:pt x="621932" y="1190625"/>
                </a:lnTo>
                <a:lnTo>
                  <a:pt x="650507" y="1190625"/>
                </a:lnTo>
                <a:lnTo>
                  <a:pt x="707657" y="1190625"/>
                </a:lnTo>
                <a:lnTo>
                  <a:pt x="621932" y="1257300"/>
                </a:lnTo>
                <a:lnTo>
                  <a:pt x="621932" y="1323975"/>
                </a:lnTo>
                <a:lnTo>
                  <a:pt x="621932" y="1390650"/>
                </a:lnTo>
                <a:lnTo>
                  <a:pt x="621932" y="1390650"/>
                </a:lnTo>
                <a:lnTo>
                  <a:pt x="669557" y="1495425"/>
                </a:lnTo>
                <a:lnTo>
                  <a:pt x="717182" y="1552575"/>
                </a:lnTo>
                <a:lnTo>
                  <a:pt x="717182" y="1552575"/>
                </a:lnTo>
                <a:lnTo>
                  <a:pt x="812432" y="1590675"/>
                </a:lnTo>
                <a:lnTo>
                  <a:pt x="869582" y="1609725"/>
                </a:lnTo>
                <a:lnTo>
                  <a:pt x="1002932" y="1590675"/>
                </a:lnTo>
                <a:lnTo>
                  <a:pt x="1098182" y="1514475"/>
                </a:lnTo>
                <a:lnTo>
                  <a:pt x="1126757" y="1438275"/>
                </a:lnTo>
                <a:lnTo>
                  <a:pt x="1136282" y="1343025"/>
                </a:lnTo>
                <a:lnTo>
                  <a:pt x="1136282" y="1314450"/>
                </a:lnTo>
                <a:lnTo>
                  <a:pt x="1136282" y="1257300"/>
                </a:lnTo>
                <a:lnTo>
                  <a:pt x="1098182" y="1190625"/>
                </a:lnTo>
                <a:lnTo>
                  <a:pt x="1088657" y="1171575"/>
                </a:lnTo>
                <a:lnTo>
                  <a:pt x="1193432" y="1171575"/>
                </a:lnTo>
                <a:lnTo>
                  <a:pt x="1326782" y="1181100"/>
                </a:lnTo>
                <a:lnTo>
                  <a:pt x="1450607" y="1190625"/>
                </a:lnTo>
                <a:lnTo>
                  <a:pt x="1526807" y="1190625"/>
                </a:lnTo>
                <a:lnTo>
                  <a:pt x="1603007" y="1190625"/>
                </a:lnTo>
                <a:lnTo>
                  <a:pt x="1641107" y="1190625"/>
                </a:lnTo>
                <a:lnTo>
                  <a:pt x="1688732" y="1181100"/>
                </a:lnTo>
                <a:lnTo>
                  <a:pt x="1707782" y="1181100"/>
                </a:lnTo>
                <a:lnTo>
                  <a:pt x="1717307" y="1104900"/>
                </a:lnTo>
                <a:lnTo>
                  <a:pt x="1717307" y="1028700"/>
                </a:lnTo>
                <a:lnTo>
                  <a:pt x="1717307" y="952500"/>
                </a:lnTo>
                <a:lnTo>
                  <a:pt x="1717307" y="914400"/>
                </a:lnTo>
                <a:lnTo>
                  <a:pt x="1707782" y="885825"/>
                </a:lnTo>
                <a:lnTo>
                  <a:pt x="1698257" y="800100"/>
                </a:lnTo>
                <a:lnTo>
                  <a:pt x="1698257" y="771525"/>
                </a:lnTo>
                <a:lnTo>
                  <a:pt x="1745882" y="828675"/>
                </a:lnTo>
                <a:lnTo>
                  <a:pt x="1745882" y="828675"/>
                </a:lnTo>
                <a:lnTo>
                  <a:pt x="1898282" y="876300"/>
                </a:lnTo>
                <a:lnTo>
                  <a:pt x="1974482" y="866775"/>
                </a:lnTo>
                <a:lnTo>
                  <a:pt x="2069732" y="809625"/>
                </a:lnTo>
                <a:lnTo>
                  <a:pt x="2107832" y="752475"/>
                </a:lnTo>
                <a:lnTo>
                  <a:pt x="2136407" y="657225"/>
                </a:lnTo>
                <a:lnTo>
                  <a:pt x="2136407" y="523875"/>
                </a:lnTo>
                <a:lnTo>
                  <a:pt x="2069732" y="447675"/>
                </a:lnTo>
                <a:lnTo>
                  <a:pt x="1993532" y="409575"/>
                </a:lnTo>
                <a:lnTo>
                  <a:pt x="1917332" y="371475"/>
                </a:lnTo>
                <a:lnTo>
                  <a:pt x="1812557" y="352425"/>
                </a:lnTo>
                <a:lnTo>
                  <a:pt x="1726832" y="400050"/>
                </a:lnTo>
                <a:lnTo>
                  <a:pt x="1668774" y="445407"/>
                </a:lnTo>
                <a:lnTo>
                  <a:pt x="1654261" y="364218"/>
                </a:lnTo>
                <a:cubicBezTo>
                  <a:pt x="1657341" y="331542"/>
                  <a:pt x="1663363" y="332050"/>
                  <a:pt x="1669108" y="260234"/>
                </a:cubicBezTo>
                <a:cubicBezTo>
                  <a:pt x="1674853" y="239218"/>
                  <a:pt x="1673970" y="231378"/>
                  <a:pt x="1674217" y="219982"/>
                </a:cubicBezTo>
                <a:lnTo>
                  <a:pt x="1688732" y="180975"/>
                </a:lnTo>
                <a:lnTo>
                  <a:pt x="1698257" y="123825"/>
                </a:lnTo>
                <a:lnTo>
                  <a:pt x="1707782" y="47625"/>
                </a:lnTo>
                <a:lnTo>
                  <a:pt x="1717307" y="9525"/>
                </a:lnTo>
                <a:lnTo>
                  <a:pt x="1717307" y="0"/>
                </a:lnTo>
                <a:lnTo>
                  <a:pt x="25735" y="793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437863" y="2045165"/>
            <a:ext cx="2470052" cy="1651000"/>
          </a:xfrm>
          <a:custGeom>
            <a:avLst/>
            <a:gdLst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28700 w 2466975"/>
              <a:gd name="connsiteY41" fmla="*/ 1323975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247775 w 2466975"/>
              <a:gd name="connsiteY48" fmla="*/ 1676400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81225 w 2466975"/>
              <a:gd name="connsiteY80" fmla="*/ 438150 h 1676400"/>
              <a:gd name="connsiteX81" fmla="*/ 2114550 w 2466975"/>
              <a:gd name="connsiteY81" fmla="*/ 466725 h 1676400"/>
              <a:gd name="connsiteX82" fmla="*/ 2038350 w 2466975"/>
              <a:gd name="connsiteY82" fmla="*/ 504825 h 1676400"/>
              <a:gd name="connsiteX83" fmla="*/ 2019300 w 2466975"/>
              <a:gd name="connsiteY83" fmla="*/ 533400 h 1676400"/>
              <a:gd name="connsiteX84" fmla="*/ 2028825 w 2466975"/>
              <a:gd name="connsiteY84" fmla="*/ 428625 h 1676400"/>
              <a:gd name="connsiteX85" fmla="*/ 2028825 w 2466975"/>
              <a:gd name="connsiteY85" fmla="*/ 342900 h 1676400"/>
              <a:gd name="connsiteX86" fmla="*/ 2028825 w 2466975"/>
              <a:gd name="connsiteY86" fmla="*/ 247650 h 1676400"/>
              <a:gd name="connsiteX87" fmla="*/ 2028825 w 2466975"/>
              <a:gd name="connsiteY87" fmla="*/ 161925 h 1676400"/>
              <a:gd name="connsiteX88" fmla="*/ 2038350 w 2466975"/>
              <a:gd name="connsiteY88" fmla="*/ 95250 h 1676400"/>
              <a:gd name="connsiteX89" fmla="*/ 2047875 w 2466975"/>
              <a:gd name="connsiteY89" fmla="*/ 19050 h 1676400"/>
              <a:gd name="connsiteX90" fmla="*/ 1933575 w 2466975"/>
              <a:gd name="connsiteY90" fmla="*/ 57150 h 1676400"/>
              <a:gd name="connsiteX91" fmla="*/ 1819275 w 2466975"/>
              <a:gd name="connsiteY91" fmla="*/ 28575 h 1676400"/>
              <a:gd name="connsiteX92" fmla="*/ 1714500 w 2466975"/>
              <a:gd name="connsiteY92" fmla="*/ 28575 h 1676400"/>
              <a:gd name="connsiteX93" fmla="*/ 1600200 w 2466975"/>
              <a:gd name="connsiteY93" fmla="*/ 0 h 1676400"/>
              <a:gd name="connsiteX94" fmla="*/ 1504950 w 2466975"/>
              <a:gd name="connsiteY94" fmla="*/ 0 h 1676400"/>
              <a:gd name="connsiteX95" fmla="*/ 1457325 w 2466975"/>
              <a:gd name="connsiteY95" fmla="*/ 9525 h 1676400"/>
              <a:gd name="connsiteX96" fmla="*/ 1457325 w 2466975"/>
              <a:gd name="connsiteY96" fmla="*/ 9525 h 1676400"/>
              <a:gd name="connsiteX97" fmla="*/ 1504950 w 2466975"/>
              <a:gd name="connsiteY97" fmla="*/ 95250 h 1676400"/>
              <a:gd name="connsiteX98" fmla="*/ 1504950 w 2466975"/>
              <a:gd name="connsiteY98" fmla="*/ 200025 h 1676400"/>
              <a:gd name="connsiteX99" fmla="*/ 1476375 w 2466975"/>
              <a:gd name="connsiteY99" fmla="*/ 276225 h 1676400"/>
              <a:gd name="connsiteX100" fmla="*/ 1409700 w 2466975"/>
              <a:gd name="connsiteY100" fmla="*/ 371475 h 1676400"/>
              <a:gd name="connsiteX101" fmla="*/ 1371600 w 2466975"/>
              <a:gd name="connsiteY101" fmla="*/ 428625 h 1676400"/>
              <a:gd name="connsiteX102" fmla="*/ 1304925 w 2466975"/>
              <a:gd name="connsiteY102" fmla="*/ 457200 h 1676400"/>
              <a:gd name="connsiteX103" fmla="*/ 1219200 w 2466975"/>
              <a:gd name="connsiteY103" fmla="*/ 457200 h 1676400"/>
              <a:gd name="connsiteX104" fmla="*/ 1095375 w 2466975"/>
              <a:gd name="connsiteY104" fmla="*/ 419100 h 1676400"/>
              <a:gd name="connsiteX105" fmla="*/ 1028700 w 2466975"/>
              <a:gd name="connsiteY105" fmla="*/ 361950 h 1676400"/>
              <a:gd name="connsiteX106" fmla="*/ 1000125 w 2466975"/>
              <a:gd name="connsiteY106" fmla="*/ 295275 h 1676400"/>
              <a:gd name="connsiteX107" fmla="*/ 981075 w 2466975"/>
              <a:gd name="connsiteY107" fmla="*/ 209550 h 1676400"/>
              <a:gd name="connsiteX108" fmla="*/ 971550 w 2466975"/>
              <a:gd name="connsiteY108" fmla="*/ 142875 h 1676400"/>
              <a:gd name="connsiteX109" fmla="*/ 971550 w 2466975"/>
              <a:gd name="connsiteY109" fmla="*/ 142875 h 1676400"/>
              <a:gd name="connsiteX110" fmla="*/ 1019175 w 2466975"/>
              <a:gd name="connsiteY110" fmla="*/ 28575 h 1676400"/>
              <a:gd name="connsiteX111" fmla="*/ 914400 w 2466975"/>
              <a:gd name="connsiteY111" fmla="*/ 19050 h 1676400"/>
              <a:gd name="connsiteX112" fmla="*/ 800100 w 2466975"/>
              <a:gd name="connsiteY112" fmla="*/ 19050 h 1676400"/>
              <a:gd name="connsiteX113" fmla="*/ 647700 w 2466975"/>
              <a:gd name="connsiteY113" fmla="*/ 57150 h 1676400"/>
              <a:gd name="connsiteX114" fmla="*/ 533400 w 2466975"/>
              <a:gd name="connsiteY114" fmla="*/ 57150 h 1676400"/>
              <a:gd name="connsiteX115" fmla="*/ 409575 w 2466975"/>
              <a:gd name="connsiteY115" fmla="*/ 57150 h 1676400"/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06929 w 2466975"/>
              <a:gd name="connsiteY41" fmla="*/ 1313090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247775 w 2466975"/>
              <a:gd name="connsiteY48" fmla="*/ 1676400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81225 w 2466975"/>
              <a:gd name="connsiteY80" fmla="*/ 438150 h 1676400"/>
              <a:gd name="connsiteX81" fmla="*/ 2114550 w 2466975"/>
              <a:gd name="connsiteY81" fmla="*/ 466725 h 1676400"/>
              <a:gd name="connsiteX82" fmla="*/ 2038350 w 2466975"/>
              <a:gd name="connsiteY82" fmla="*/ 504825 h 1676400"/>
              <a:gd name="connsiteX83" fmla="*/ 2019300 w 2466975"/>
              <a:gd name="connsiteY83" fmla="*/ 533400 h 1676400"/>
              <a:gd name="connsiteX84" fmla="*/ 2028825 w 2466975"/>
              <a:gd name="connsiteY84" fmla="*/ 428625 h 1676400"/>
              <a:gd name="connsiteX85" fmla="*/ 2028825 w 2466975"/>
              <a:gd name="connsiteY85" fmla="*/ 342900 h 1676400"/>
              <a:gd name="connsiteX86" fmla="*/ 2028825 w 2466975"/>
              <a:gd name="connsiteY86" fmla="*/ 247650 h 1676400"/>
              <a:gd name="connsiteX87" fmla="*/ 2028825 w 2466975"/>
              <a:gd name="connsiteY87" fmla="*/ 161925 h 1676400"/>
              <a:gd name="connsiteX88" fmla="*/ 2038350 w 2466975"/>
              <a:gd name="connsiteY88" fmla="*/ 95250 h 1676400"/>
              <a:gd name="connsiteX89" fmla="*/ 2047875 w 2466975"/>
              <a:gd name="connsiteY89" fmla="*/ 19050 h 1676400"/>
              <a:gd name="connsiteX90" fmla="*/ 1933575 w 2466975"/>
              <a:gd name="connsiteY90" fmla="*/ 57150 h 1676400"/>
              <a:gd name="connsiteX91" fmla="*/ 1819275 w 2466975"/>
              <a:gd name="connsiteY91" fmla="*/ 28575 h 1676400"/>
              <a:gd name="connsiteX92" fmla="*/ 1714500 w 2466975"/>
              <a:gd name="connsiteY92" fmla="*/ 28575 h 1676400"/>
              <a:gd name="connsiteX93" fmla="*/ 1600200 w 2466975"/>
              <a:gd name="connsiteY93" fmla="*/ 0 h 1676400"/>
              <a:gd name="connsiteX94" fmla="*/ 1504950 w 2466975"/>
              <a:gd name="connsiteY94" fmla="*/ 0 h 1676400"/>
              <a:gd name="connsiteX95" fmla="*/ 1457325 w 2466975"/>
              <a:gd name="connsiteY95" fmla="*/ 9525 h 1676400"/>
              <a:gd name="connsiteX96" fmla="*/ 1457325 w 2466975"/>
              <a:gd name="connsiteY96" fmla="*/ 9525 h 1676400"/>
              <a:gd name="connsiteX97" fmla="*/ 1504950 w 2466975"/>
              <a:gd name="connsiteY97" fmla="*/ 95250 h 1676400"/>
              <a:gd name="connsiteX98" fmla="*/ 1504950 w 2466975"/>
              <a:gd name="connsiteY98" fmla="*/ 200025 h 1676400"/>
              <a:gd name="connsiteX99" fmla="*/ 1476375 w 2466975"/>
              <a:gd name="connsiteY99" fmla="*/ 276225 h 1676400"/>
              <a:gd name="connsiteX100" fmla="*/ 1409700 w 2466975"/>
              <a:gd name="connsiteY100" fmla="*/ 371475 h 1676400"/>
              <a:gd name="connsiteX101" fmla="*/ 1371600 w 2466975"/>
              <a:gd name="connsiteY101" fmla="*/ 428625 h 1676400"/>
              <a:gd name="connsiteX102" fmla="*/ 1304925 w 2466975"/>
              <a:gd name="connsiteY102" fmla="*/ 457200 h 1676400"/>
              <a:gd name="connsiteX103" fmla="*/ 1219200 w 2466975"/>
              <a:gd name="connsiteY103" fmla="*/ 457200 h 1676400"/>
              <a:gd name="connsiteX104" fmla="*/ 1095375 w 2466975"/>
              <a:gd name="connsiteY104" fmla="*/ 419100 h 1676400"/>
              <a:gd name="connsiteX105" fmla="*/ 1028700 w 2466975"/>
              <a:gd name="connsiteY105" fmla="*/ 361950 h 1676400"/>
              <a:gd name="connsiteX106" fmla="*/ 1000125 w 2466975"/>
              <a:gd name="connsiteY106" fmla="*/ 295275 h 1676400"/>
              <a:gd name="connsiteX107" fmla="*/ 981075 w 2466975"/>
              <a:gd name="connsiteY107" fmla="*/ 209550 h 1676400"/>
              <a:gd name="connsiteX108" fmla="*/ 971550 w 2466975"/>
              <a:gd name="connsiteY108" fmla="*/ 142875 h 1676400"/>
              <a:gd name="connsiteX109" fmla="*/ 971550 w 2466975"/>
              <a:gd name="connsiteY109" fmla="*/ 142875 h 1676400"/>
              <a:gd name="connsiteX110" fmla="*/ 1019175 w 2466975"/>
              <a:gd name="connsiteY110" fmla="*/ 28575 h 1676400"/>
              <a:gd name="connsiteX111" fmla="*/ 914400 w 2466975"/>
              <a:gd name="connsiteY111" fmla="*/ 19050 h 1676400"/>
              <a:gd name="connsiteX112" fmla="*/ 800100 w 2466975"/>
              <a:gd name="connsiteY112" fmla="*/ 19050 h 1676400"/>
              <a:gd name="connsiteX113" fmla="*/ 647700 w 2466975"/>
              <a:gd name="connsiteY113" fmla="*/ 57150 h 1676400"/>
              <a:gd name="connsiteX114" fmla="*/ 533400 w 2466975"/>
              <a:gd name="connsiteY114" fmla="*/ 57150 h 1676400"/>
              <a:gd name="connsiteX115" fmla="*/ 409575 w 2466975"/>
              <a:gd name="connsiteY115" fmla="*/ 57150 h 1676400"/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06929 w 2466975"/>
              <a:gd name="connsiteY41" fmla="*/ 1313090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338489 w 2466975"/>
              <a:gd name="connsiteY48" fmla="*/ 1640114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81225 w 2466975"/>
              <a:gd name="connsiteY80" fmla="*/ 438150 h 1676400"/>
              <a:gd name="connsiteX81" fmla="*/ 2114550 w 2466975"/>
              <a:gd name="connsiteY81" fmla="*/ 466725 h 1676400"/>
              <a:gd name="connsiteX82" fmla="*/ 2038350 w 2466975"/>
              <a:gd name="connsiteY82" fmla="*/ 504825 h 1676400"/>
              <a:gd name="connsiteX83" fmla="*/ 2019300 w 2466975"/>
              <a:gd name="connsiteY83" fmla="*/ 533400 h 1676400"/>
              <a:gd name="connsiteX84" fmla="*/ 2028825 w 2466975"/>
              <a:gd name="connsiteY84" fmla="*/ 428625 h 1676400"/>
              <a:gd name="connsiteX85" fmla="*/ 2028825 w 2466975"/>
              <a:gd name="connsiteY85" fmla="*/ 342900 h 1676400"/>
              <a:gd name="connsiteX86" fmla="*/ 2028825 w 2466975"/>
              <a:gd name="connsiteY86" fmla="*/ 247650 h 1676400"/>
              <a:gd name="connsiteX87" fmla="*/ 2028825 w 2466975"/>
              <a:gd name="connsiteY87" fmla="*/ 161925 h 1676400"/>
              <a:gd name="connsiteX88" fmla="*/ 2038350 w 2466975"/>
              <a:gd name="connsiteY88" fmla="*/ 95250 h 1676400"/>
              <a:gd name="connsiteX89" fmla="*/ 2047875 w 2466975"/>
              <a:gd name="connsiteY89" fmla="*/ 19050 h 1676400"/>
              <a:gd name="connsiteX90" fmla="*/ 1933575 w 2466975"/>
              <a:gd name="connsiteY90" fmla="*/ 57150 h 1676400"/>
              <a:gd name="connsiteX91" fmla="*/ 1819275 w 2466975"/>
              <a:gd name="connsiteY91" fmla="*/ 28575 h 1676400"/>
              <a:gd name="connsiteX92" fmla="*/ 1714500 w 2466975"/>
              <a:gd name="connsiteY92" fmla="*/ 28575 h 1676400"/>
              <a:gd name="connsiteX93" fmla="*/ 1600200 w 2466975"/>
              <a:gd name="connsiteY93" fmla="*/ 0 h 1676400"/>
              <a:gd name="connsiteX94" fmla="*/ 1504950 w 2466975"/>
              <a:gd name="connsiteY94" fmla="*/ 0 h 1676400"/>
              <a:gd name="connsiteX95" fmla="*/ 1457325 w 2466975"/>
              <a:gd name="connsiteY95" fmla="*/ 9525 h 1676400"/>
              <a:gd name="connsiteX96" fmla="*/ 1457325 w 2466975"/>
              <a:gd name="connsiteY96" fmla="*/ 9525 h 1676400"/>
              <a:gd name="connsiteX97" fmla="*/ 1504950 w 2466975"/>
              <a:gd name="connsiteY97" fmla="*/ 95250 h 1676400"/>
              <a:gd name="connsiteX98" fmla="*/ 1504950 w 2466975"/>
              <a:gd name="connsiteY98" fmla="*/ 200025 h 1676400"/>
              <a:gd name="connsiteX99" fmla="*/ 1476375 w 2466975"/>
              <a:gd name="connsiteY99" fmla="*/ 276225 h 1676400"/>
              <a:gd name="connsiteX100" fmla="*/ 1409700 w 2466975"/>
              <a:gd name="connsiteY100" fmla="*/ 371475 h 1676400"/>
              <a:gd name="connsiteX101" fmla="*/ 1371600 w 2466975"/>
              <a:gd name="connsiteY101" fmla="*/ 428625 h 1676400"/>
              <a:gd name="connsiteX102" fmla="*/ 1304925 w 2466975"/>
              <a:gd name="connsiteY102" fmla="*/ 457200 h 1676400"/>
              <a:gd name="connsiteX103" fmla="*/ 1219200 w 2466975"/>
              <a:gd name="connsiteY103" fmla="*/ 457200 h 1676400"/>
              <a:gd name="connsiteX104" fmla="*/ 1095375 w 2466975"/>
              <a:gd name="connsiteY104" fmla="*/ 419100 h 1676400"/>
              <a:gd name="connsiteX105" fmla="*/ 1028700 w 2466975"/>
              <a:gd name="connsiteY105" fmla="*/ 361950 h 1676400"/>
              <a:gd name="connsiteX106" fmla="*/ 1000125 w 2466975"/>
              <a:gd name="connsiteY106" fmla="*/ 295275 h 1676400"/>
              <a:gd name="connsiteX107" fmla="*/ 981075 w 2466975"/>
              <a:gd name="connsiteY107" fmla="*/ 209550 h 1676400"/>
              <a:gd name="connsiteX108" fmla="*/ 971550 w 2466975"/>
              <a:gd name="connsiteY108" fmla="*/ 142875 h 1676400"/>
              <a:gd name="connsiteX109" fmla="*/ 971550 w 2466975"/>
              <a:gd name="connsiteY109" fmla="*/ 142875 h 1676400"/>
              <a:gd name="connsiteX110" fmla="*/ 1019175 w 2466975"/>
              <a:gd name="connsiteY110" fmla="*/ 28575 h 1676400"/>
              <a:gd name="connsiteX111" fmla="*/ 914400 w 2466975"/>
              <a:gd name="connsiteY111" fmla="*/ 19050 h 1676400"/>
              <a:gd name="connsiteX112" fmla="*/ 800100 w 2466975"/>
              <a:gd name="connsiteY112" fmla="*/ 19050 h 1676400"/>
              <a:gd name="connsiteX113" fmla="*/ 647700 w 2466975"/>
              <a:gd name="connsiteY113" fmla="*/ 57150 h 1676400"/>
              <a:gd name="connsiteX114" fmla="*/ 533400 w 2466975"/>
              <a:gd name="connsiteY114" fmla="*/ 57150 h 1676400"/>
              <a:gd name="connsiteX115" fmla="*/ 409575 w 2466975"/>
              <a:gd name="connsiteY115" fmla="*/ 57150 h 1676400"/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06929 w 2466975"/>
              <a:gd name="connsiteY41" fmla="*/ 1313090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338489 w 2466975"/>
              <a:gd name="connsiteY48" fmla="*/ 1640114 h 1676400"/>
              <a:gd name="connsiteX49" fmla="*/ 1447800 w 2466975"/>
              <a:gd name="connsiteY49" fmla="*/ 15557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81225 w 2466975"/>
              <a:gd name="connsiteY80" fmla="*/ 438150 h 1676400"/>
              <a:gd name="connsiteX81" fmla="*/ 2114550 w 2466975"/>
              <a:gd name="connsiteY81" fmla="*/ 466725 h 1676400"/>
              <a:gd name="connsiteX82" fmla="*/ 2038350 w 2466975"/>
              <a:gd name="connsiteY82" fmla="*/ 504825 h 1676400"/>
              <a:gd name="connsiteX83" fmla="*/ 2019300 w 2466975"/>
              <a:gd name="connsiteY83" fmla="*/ 533400 h 1676400"/>
              <a:gd name="connsiteX84" fmla="*/ 2028825 w 2466975"/>
              <a:gd name="connsiteY84" fmla="*/ 428625 h 1676400"/>
              <a:gd name="connsiteX85" fmla="*/ 2028825 w 2466975"/>
              <a:gd name="connsiteY85" fmla="*/ 342900 h 1676400"/>
              <a:gd name="connsiteX86" fmla="*/ 2028825 w 2466975"/>
              <a:gd name="connsiteY86" fmla="*/ 247650 h 1676400"/>
              <a:gd name="connsiteX87" fmla="*/ 2028825 w 2466975"/>
              <a:gd name="connsiteY87" fmla="*/ 161925 h 1676400"/>
              <a:gd name="connsiteX88" fmla="*/ 2038350 w 2466975"/>
              <a:gd name="connsiteY88" fmla="*/ 95250 h 1676400"/>
              <a:gd name="connsiteX89" fmla="*/ 2047875 w 2466975"/>
              <a:gd name="connsiteY89" fmla="*/ 19050 h 1676400"/>
              <a:gd name="connsiteX90" fmla="*/ 1933575 w 2466975"/>
              <a:gd name="connsiteY90" fmla="*/ 57150 h 1676400"/>
              <a:gd name="connsiteX91" fmla="*/ 1819275 w 2466975"/>
              <a:gd name="connsiteY91" fmla="*/ 28575 h 1676400"/>
              <a:gd name="connsiteX92" fmla="*/ 1714500 w 2466975"/>
              <a:gd name="connsiteY92" fmla="*/ 28575 h 1676400"/>
              <a:gd name="connsiteX93" fmla="*/ 1600200 w 2466975"/>
              <a:gd name="connsiteY93" fmla="*/ 0 h 1676400"/>
              <a:gd name="connsiteX94" fmla="*/ 1504950 w 2466975"/>
              <a:gd name="connsiteY94" fmla="*/ 0 h 1676400"/>
              <a:gd name="connsiteX95" fmla="*/ 1457325 w 2466975"/>
              <a:gd name="connsiteY95" fmla="*/ 9525 h 1676400"/>
              <a:gd name="connsiteX96" fmla="*/ 1457325 w 2466975"/>
              <a:gd name="connsiteY96" fmla="*/ 9525 h 1676400"/>
              <a:gd name="connsiteX97" fmla="*/ 1504950 w 2466975"/>
              <a:gd name="connsiteY97" fmla="*/ 95250 h 1676400"/>
              <a:gd name="connsiteX98" fmla="*/ 1504950 w 2466975"/>
              <a:gd name="connsiteY98" fmla="*/ 200025 h 1676400"/>
              <a:gd name="connsiteX99" fmla="*/ 1476375 w 2466975"/>
              <a:gd name="connsiteY99" fmla="*/ 276225 h 1676400"/>
              <a:gd name="connsiteX100" fmla="*/ 1409700 w 2466975"/>
              <a:gd name="connsiteY100" fmla="*/ 371475 h 1676400"/>
              <a:gd name="connsiteX101" fmla="*/ 1371600 w 2466975"/>
              <a:gd name="connsiteY101" fmla="*/ 428625 h 1676400"/>
              <a:gd name="connsiteX102" fmla="*/ 1304925 w 2466975"/>
              <a:gd name="connsiteY102" fmla="*/ 457200 h 1676400"/>
              <a:gd name="connsiteX103" fmla="*/ 1219200 w 2466975"/>
              <a:gd name="connsiteY103" fmla="*/ 457200 h 1676400"/>
              <a:gd name="connsiteX104" fmla="*/ 1095375 w 2466975"/>
              <a:gd name="connsiteY104" fmla="*/ 419100 h 1676400"/>
              <a:gd name="connsiteX105" fmla="*/ 1028700 w 2466975"/>
              <a:gd name="connsiteY105" fmla="*/ 361950 h 1676400"/>
              <a:gd name="connsiteX106" fmla="*/ 1000125 w 2466975"/>
              <a:gd name="connsiteY106" fmla="*/ 295275 h 1676400"/>
              <a:gd name="connsiteX107" fmla="*/ 981075 w 2466975"/>
              <a:gd name="connsiteY107" fmla="*/ 209550 h 1676400"/>
              <a:gd name="connsiteX108" fmla="*/ 971550 w 2466975"/>
              <a:gd name="connsiteY108" fmla="*/ 142875 h 1676400"/>
              <a:gd name="connsiteX109" fmla="*/ 971550 w 2466975"/>
              <a:gd name="connsiteY109" fmla="*/ 142875 h 1676400"/>
              <a:gd name="connsiteX110" fmla="*/ 1019175 w 2466975"/>
              <a:gd name="connsiteY110" fmla="*/ 28575 h 1676400"/>
              <a:gd name="connsiteX111" fmla="*/ 914400 w 2466975"/>
              <a:gd name="connsiteY111" fmla="*/ 19050 h 1676400"/>
              <a:gd name="connsiteX112" fmla="*/ 800100 w 2466975"/>
              <a:gd name="connsiteY112" fmla="*/ 19050 h 1676400"/>
              <a:gd name="connsiteX113" fmla="*/ 647700 w 2466975"/>
              <a:gd name="connsiteY113" fmla="*/ 57150 h 1676400"/>
              <a:gd name="connsiteX114" fmla="*/ 533400 w 2466975"/>
              <a:gd name="connsiteY114" fmla="*/ 57150 h 1676400"/>
              <a:gd name="connsiteX115" fmla="*/ 409575 w 2466975"/>
              <a:gd name="connsiteY115" fmla="*/ 57150 h 16764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0250 w 2466975"/>
              <a:gd name="connsiteY60" fmla="*/ 1285875 h 1651000"/>
              <a:gd name="connsiteX61" fmla="*/ 2076450 w 2466975"/>
              <a:gd name="connsiteY61" fmla="*/ 1285875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57325 w 2466975"/>
              <a:gd name="connsiteY96" fmla="*/ 9525 h 1651000"/>
              <a:gd name="connsiteX97" fmla="*/ 1504950 w 2466975"/>
              <a:gd name="connsiteY97" fmla="*/ 95250 h 1651000"/>
              <a:gd name="connsiteX98" fmla="*/ 1504950 w 2466975"/>
              <a:gd name="connsiteY98" fmla="*/ 200025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76450 w 2466975"/>
              <a:gd name="connsiteY61" fmla="*/ 1285875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57325 w 2466975"/>
              <a:gd name="connsiteY96" fmla="*/ 9525 h 1651000"/>
              <a:gd name="connsiteX97" fmla="*/ 1504950 w 2466975"/>
              <a:gd name="connsiteY97" fmla="*/ 95250 h 1651000"/>
              <a:gd name="connsiteX98" fmla="*/ 1504950 w 2466975"/>
              <a:gd name="connsiteY98" fmla="*/ 200025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57325 w 2466975"/>
              <a:gd name="connsiteY96" fmla="*/ 9525 h 1651000"/>
              <a:gd name="connsiteX97" fmla="*/ 1504950 w 2466975"/>
              <a:gd name="connsiteY97" fmla="*/ 95250 h 1651000"/>
              <a:gd name="connsiteX98" fmla="*/ 1504950 w 2466975"/>
              <a:gd name="connsiteY98" fmla="*/ 200025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57325 w 2466975"/>
              <a:gd name="connsiteY96" fmla="*/ 9525 h 1651000"/>
              <a:gd name="connsiteX97" fmla="*/ 1504950 w 2466975"/>
              <a:gd name="connsiteY97" fmla="*/ 95250 h 1651000"/>
              <a:gd name="connsiteX98" fmla="*/ 1504950 w 2466975"/>
              <a:gd name="connsiteY98" fmla="*/ 200025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504950 w 2466975"/>
              <a:gd name="connsiteY97" fmla="*/ 95250 h 1651000"/>
              <a:gd name="connsiteX98" fmla="*/ 1504950 w 2466975"/>
              <a:gd name="connsiteY98" fmla="*/ 200025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504950 w 2466975"/>
              <a:gd name="connsiteY98" fmla="*/ 200025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09700 w 2466975"/>
              <a:gd name="connsiteY100" fmla="*/ 371475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38728 w 2466975"/>
              <a:gd name="connsiteY100" fmla="*/ 367846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19175 w 2466975"/>
              <a:gd name="connsiteY110" fmla="*/ 28575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14550 w 2466975"/>
              <a:gd name="connsiteY81" fmla="*/ 466725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38728 w 2466975"/>
              <a:gd name="connsiteY100" fmla="*/ 367846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62718 w 2466975"/>
              <a:gd name="connsiteY110" fmla="*/ 32204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1225 w 2466975"/>
              <a:gd name="connsiteY80" fmla="*/ 438150 h 1651000"/>
              <a:gd name="connsiteX81" fmla="*/ 2161721 w 2466975"/>
              <a:gd name="connsiteY81" fmla="*/ 455839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38728 w 2466975"/>
              <a:gd name="connsiteY100" fmla="*/ 367846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62718 w 2466975"/>
              <a:gd name="connsiteY110" fmla="*/ 32204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88482 w 2466975"/>
              <a:gd name="connsiteY80" fmla="*/ 449035 h 1651000"/>
              <a:gd name="connsiteX81" fmla="*/ 2161721 w 2466975"/>
              <a:gd name="connsiteY81" fmla="*/ 455839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38728 w 2466975"/>
              <a:gd name="connsiteY100" fmla="*/ 367846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62718 w 2466975"/>
              <a:gd name="connsiteY110" fmla="*/ 32204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73968 w 2466975"/>
              <a:gd name="connsiteY80" fmla="*/ 416377 h 1651000"/>
              <a:gd name="connsiteX81" fmla="*/ 2161721 w 2466975"/>
              <a:gd name="connsiteY81" fmla="*/ 455839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38728 w 2466975"/>
              <a:gd name="connsiteY100" fmla="*/ 367846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62718 w 2466975"/>
              <a:gd name="connsiteY110" fmla="*/ 32204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66975"/>
              <a:gd name="connsiteY0" fmla="*/ 57150 h 1651000"/>
              <a:gd name="connsiteX1" fmla="*/ 409575 w 2466975"/>
              <a:gd name="connsiteY1" fmla="*/ 133350 h 1651000"/>
              <a:gd name="connsiteX2" fmla="*/ 438150 w 2466975"/>
              <a:gd name="connsiteY2" fmla="*/ 247650 h 1651000"/>
              <a:gd name="connsiteX3" fmla="*/ 438150 w 2466975"/>
              <a:gd name="connsiteY3" fmla="*/ 333375 h 1651000"/>
              <a:gd name="connsiteX4" fmla="*/ 438150 w 2466975"/>
              <a:gd name="connsiteY4" fmla="*/ 390525 h 1651000"/>
              <a:gd name="connsiteX5" fmla="*/ 447675 w 2466975"/>
              <a:gd name="connsiteY5" fmla="*/ 457200 h 1651000"/>
              <a:gd name="connsiteX6" fmla="*/ 447675 w 2466975"/>
              <a:gd name="connsiteY6" fmla="*/ 457200 h 1651000"/>
              <a:gd name="connsiteX7" fmla="*/ 352425 w 2466975"/>
              <a:gd name="connsiteY7" fmla="*/ 409575 h 1651000"/>
              <a:gd name="connsiteX8" fmla="*/ 276225 w 2466975"/>
              <a:gd name="connsiteY8" fmla="*/ 400050 h 1651000"/>
              <a:gd name="connsiteX9" fmla="*/ 200025 w 2466975"/>
              <a:gd name="connsiteY9" fmla="*/ 400050 h 1651000"/>
              <a:gd name="connsiteX10" fmla="*/ 133350 w 2466975"/>
              <a:gd name="connsiteY10" fmla="*/ 400050 h 1651000"/>
              <a:gd name="connsiteX11" fmla="*/ 85725 w 2466975"/>
              <a:gd name="connsiteY11" fmla="*/ 428625 h 1651000"/>
              <a:gd name="connsiteX12" fmla="*/ 28575 w 2466975"/>
              <a:gd name="connsiteY12" fmla="*/ 466725 h 1651000"/>
              <a:gd name="connsiteX13" fmla="*/ 19050 w 2466975"/>
              <a:gd name="connsiteY13" fmla="*/ 495300 h 1651000"/>
              <a:gd name="connsiteX14" fmla="*/ 0 w 2466975"/>
              <a:gd name="connsiteY14" fmla="*/ 561975 h 1651000"/>
              <a:gd name="connsiteX15" fmla="*/ 0 w 2466975"/>
              <a:gd name="connsiteY15" fmla="*/ 619125 h 1651000"/>
              <a:gd name="connsiteX16" fmla="*/ 0 w 2466975"/>
              <a:gd name="connsiteY16" fmla="*/ 704850 h 1651000"/>
              <a:gd name="connsiteX17" fmla="*/ 28575 w 2466975"/>
              <a:gd name="connsiteY17" fmla="*/ 762000 h 1651000"/>
              <a:gd name="connsiteX18" fmla="*/ 28575 w 2466975"/>
              <a:gd name="connsiteY18" fmla="*/ 762000 h 1651000"/>
              <a:gd name="connsiteX19" fmla="*/ 171450 w 2466975"/>
              <a:gd name="connsiteY19" fmla="*/ 838200 h 1651000"/>
              <a:gd name="connsiteX20" fmla="*/ 285750 w 2466975"/>
              <a:gd name="connsiteY20" fmla="*/ 847725 h 1651000"/>
              <a:gd name="connsiteX21" fmla="*/ 285750 w 2466975"/>
              <a:gd name="connsiteY21" fmla="*/ 847725 h 1651000"/>
              <a:gd name="connsiteX22" fmla="*/ 390525 w 2466975"/>
              <a:gd name="connsiteY22" fmla="*/ 828675 h 1651000"/>
              <a:gd name="connsiteX23" fmla="*/ 419100 w 2466975"/>
              <a:gd name="connsiteY23" fmla="*/ 809625 h 1651000"/>
              <a:gd name="connsiteX24" fmla="*/ 438150 w 2466975"/>
              <a:gd name="connsiteY24" fmla="*/ 771525 h 1651000"/>
              <a:gd name="connsiteX25" fmla="*/ 447675 w 2466975"/>
              <a:gd name="connsiteY25" fmla="*/ 847725 h 1651000"/>
              <a:gd name="connsiteX26" fmla="*/ 438150 w 2466975"/>
              <a:gd name="connsiteY26" fmla="*/ 914400 h 1651000"/>
              <a:gd name="connsiteX27" fmla="*/ 428625 w 2466975"/>
              <a:gd name="connsiteY27" fmla="*/ 971550 h 1651000"/>
              <a:gd name="connsiteX28" fmla="*/ 409575 w 2466975"/>
              <a:gd name="connsiteY28" fmla="*/ 1047750 h 1651000"/>
              <a:gd name="connsiteX29" fmla="*/ 409575 w 2466975"/>
              <a:gd name="connsiteY29" fmla="*/ 1114425 h 1651000"/>
              <a:gd name="connsiteX30" fmla="*/ 409575 w 2466975"/>
              <a:gd name="connsiteY30" fmla="*/ 1171575 h 1651000"/>
              <a:gd name="connsiteX31" fmla="*/ 409575 w 2466975"/>
              <a:gd name="connsiteY31" fmla="*/ 1228725 h 1651000"/>
              <a:gd name="connsiteX32" fmla="*/ 409575 w 2466975"/>
              <a:gd name="connsiteY32" fmla="*/ 1228725 h 1651000"/>
              <a:gd name="connsiteX33" fmla="*/ 409575 w 2466975"/>
              <a:gd name="connsiteY33" fmla="*/ 1304925 h 1651000"/>
              <a:gd name="connsiteX34" fmla="*/ 552450 w 2466975"/>
              <a:gd name="connsiteY34" fmla="*/ 1266825 h 1651000"/>
              <a:gd name="connsiteX35" fmla="*/ 638175 w 2466975"/>
              <a:gd name="connsiteY35" fmla="*/ 1266825 h 1651000"/>
              <a:gd name="connsiteX36" fmla="*/ 733425 w 2466975"/>
              <a:gd name="connsiteY36" fmla="*/ 1247775 h 1651000"/>
              <a:gd name="connsiteX37" fmla="*/ 819150 w 2466975"/>
              <a:gd name="connsiteY37" fmla="*/ 1247775 h 1651000"/>
              <a:gd name="connsiteX38" fmla="*/ 895350 w 2466975"/>
              <a:gd name="connsiteY38" fmla="*/ 1247775 h 1651000"/>
              <a:gd name="connsiteX39" fmla="*/ 895350 w 2466975"/>
              <a:gd name="connsiteY39" fmla="*/ 1247775 h 1651000"/>
              <a:gd name="connsiteX40" fmla="*/ 1047750 w 2466975"/>
              <a:gd name="connsiteY40" fmla="*/ 1247775 h 1651000"/>
              <a:gd name="connsiteX41" fmla="*/ 1006929 w 2466975"/>
              <a:gd name="connsiteY41" fmla="*/ 1313090 h 1651000"/>
              <a:gd name="connsiteX42" fmla="*/ 981075 w 2466975"/>
              <a:gd name="connsiteY42" fmla="*/ 1371600 h 1651000"/>
              <a:gd name="connsiteX43" fmla="*/ 1000125 w 2466975"/>
              <a:gd name="connsiteY43" fmla="*/ 1476375 h 1651000"/>
              <a:gd name="connsiteX44" fmla="*/ 1038225 w 2466975"/>
              <a:gd name="connsiteY44" fmla="*/ 1543050 h 1651000"/>
              <a:gd name="connsiteX45" fmla="*/ 1085850 w 2466975"/>
              <a:gd name="connsiteY45" fmla="*/ 1619250 h 1651000"/>
              <a:gd name="connsiteX46" fmla="*/ 1152525 w 2466975"/>
              <a:gd name="connsiteY46" fmla="*/ 1647825 h 1651000"/>
              <a:gd name="connsiteX47" fmla="*/ 1235982 w 2466975"/>
              <a:gd name="connsiteY47" fmla="*/ 1651000 h 1651000"/>
              <a:gd name="connsiteX48" fmla="*/ 1338489 w 2466975"/>
              <a:gd name="connsiteY48" fmla="*/ 1640114 h 1651000"/>
              <a:gd name="connsiteX49" fmla="*/ 1447800 w 2466975"/>
              <a:gd name="connsiteY49" fmla="*/ 1555750 h 1651000"/>
              <a:gd name="connsiteX50" fmla="*/ 1495425 w 2466975"/>
              <a:gd name="connsiteY50" fmla="*/ 1495425 h 1651000"/>
              <a:gd name="connsiteX51" fmla="*/ 1504950 w 2466975"/>
              <a:gd name="connsiteY51" fmla="*/ 1428750 h 1651000"/>
              <a:gd name="connsiteX52" fmla="*/ 1476375 w 2466975"/>
              <a:gd name="connsiteY52" fmla="*/ 1352550 h 1651000"/>
              <a:gd name="connsiteX53" fmla="*/ 1447800 w 2466975"/>
              <a:gd name="connsiteY53" fmla="*/ 1295400 h 1651000"/>
              <a:gd name="connsiteX54" fmla="*/ 1419225 w 2466975"/>
              <a:gd name="connsiteY54" fmla="*/ 1257300 h 1651000"/>
              <a:gd name="connsiteX55" fmla="*/ 1409700 w 2466975"/>
              <a:gd name="connsiteY55" fmla="*/ 1238250 h 1651000"/>
              <a:gd name="connsiteX56" fmla="*/ 1514475 w 2466975"/>
              <a:gd name="connsiteY56" fmla="*/ 1238250 h 1651000"/>
              <a:gd name="connsiteX57" fmla="*/ 1600200 w 2466975"/>
              <a:gd name="connsiteY57" fmla="*/ 1238250 h 1651000"/>
              <a:gd name="connsiteX58" fmla="*/ 1657350 w 2466975"/>
              <a:gd name="connsiteY58" fmla="*/ 1247775 h 1651000"/>
              <a:gd name="connsiteX59" fmla="*/ 1809750 w 2466975"/>
              <a:gd name="connsiteY59" fmla="*/ 1257300 h 1651000"/>
              <a:gd name="connsiteX60" fmla="*/ 2003879 w 2466975"/>
              <a:gd name="connsiteY60" fmla="*/ 1256847 h 1651000"/>
              <a:gd name="connsiteX61" fmla="*/ 2043793 w 2466975"/>
              <a:gd name="connsiteY61" fmla="*/ 1271361 h 1651000"/>
              <a:gd name="connsiteX62" fmla="*/ 2047875 w 2466975"/>
              <a:gd name="connsiteY62" fmla="*/ 1181100 h 1651000"/>
              <a:gd name="connsiteX63" fmla="*/ 2047875 w 2466975"/>
              <a:gd name="connsiteY63" fmla="*/ 1057275 h 1651000"/>
              <a:gd name="connsiteX64" fmla="*/ 2047875 w 2466975"/>
              <a:gd name="connsiteY64" fmla="*/ 952500 h 1651000"/>
              <a:gd name="connsiteX65" fmla="*/ 2047875 w 2466975"/>
              <a:gd name="connsiteY65" fmla="*/ 952500 h 1651000"/>
              <a:gd name="connsiteX66" fmla="*/ 2038350 w 2466975"/>
              <a:gd name="connsiteY66" fmla="*/ 838200 h 1651000"/>
              <a:gd name="connsiteX67" fmla="*/ 2038350 w 2466975"/>
              <a:gd name="connsiteY67" fmla="*/ 838200 h 1651000"/>
              <a:gd name="connsiteX68" fmla="*/ 2114550 w 2466975"/>
              <a:gd name="connsiteY68" fmla="*/ 866775 h 1651000"/>
              <a:gd name="connsiteX69" fmla="*/ 2200275 w 2466975"/>
              <a:gd name="connsiteY69" fmla="*/ 904875 h 1651000"/>
              <a:gd name="connsiteX70" fmla="*/ 2305050 w 2466975"/>
              <a:gd name="connsiteY70" fmla="*/ 914400 h 1651000"/>
              <a:gd name="connsiteX71" fmla="*/ 2409825 w 2466975"/>
              <a:gd name="connsiteY71" fmla="*/ 857250 h 1651000"/>
              <a:gd name="connsiteX72" fmla="*/ 2457450 w 2466975"/>
              <a:gd name="connsiteY72" fmla="*/ 771525 h 1651000"/>
              <a:gd name="connsiteX73" fmla="*/ 2466975 w 2466975"/>
              <a:gd name="connsiteY73" fmla="*/ 695325 h 1651000"/>
              <a:gd name="connsiteX74" fmla="*/ 2466975 w 2466975"/>
              <a:gd name="connsiteY74" fmla="*/ 695325 h 1651000"/>
              <a:gd name="connsiteX75" fmla="*/ 2457450 w 2466975"/>
              <a:gd name="connsiteY75" fmla="*/ 542925 h 1651000"/>
              <a:gd name="connsiteX76" fmla="*/ 2419350 w 2466975"/>
              <a:gd name="connsiteY76" fmla="*/ 504825 h 1651000"/>
              <a:gd name="connsiteX77" fmla="*/ 2362200 w 2466975"/>
              <a:gd name="connsiteY77" fmla="*/ 457200 h 1651000"/>
              <a:gd name="connsiteX78" fmla="*/ 2295525 w 2466975"/>
              <a:gd name="connsiteY78" fmla="*/ 419100 h 1651000"/>
              <a:gd name="connsiteX79" fmla="*/ 2295525 w 2466975"/>
              <a:gd name="connsiteY79" fmla="*/ 419100 h 1651000"/>
              <a:gd name="connsiteX80" fmla="*/ 2173968 w 2466975"/>
              <a:gd name="connsiteY80" fmla="*/ 416377 h 1651000"/>
              <a:gd name="connsiteX81" fmla="*/ 2121806 w 2466975"/>
              <a:gd name="connsiteY81" fmla="*/ 437696 h 1651000"/>
              <a:gd name="connsiteX82" fmla="*/ 2038350 w 2466975"/>
              <a:gd name="connsiteY82" fmla="*/ 504825 h 1651000"/>
              <a:gd name="connsiteX83" fmla="*/ 2019300 w 2466975"/>
              <a:gd name="connsiteY83" fmla="*/ 533400 h 1651000"/>
              <a:gd name="connsiteX84" fmla="*/ 2028825 w 2466975"/>
              <a:gd name="connsiteY84" fmla="*/ 428625 h 1651000"/>
              <a:gd name="connsiteX85" fmla="*/ 2028825 w 2466975"/>
              <a:gd name="connsiteY85" fmla="*/ 342900 h 1651000"/>
              <a:gd name="connsiteX86" fmla="*/ 2028825 w 2466975"/>
              <a:gd name="connsiteY86" fmla="*/ 247650 h 1651000"/>
              <a:gd name="connsiteX87" fmla="*/ 2028825 w 2466975"/>
              <a:gd name="connsiteY87" fmla="*/ 161925 h 1651000"/>
              <a:gd name="connsiteX88" fmla="*/ 2038350 w 2466975"/>
              <a:gd name="connsiteY88" fmla="*/ 95250 h 1651000"/>
              <a:gd name="connsiteX89" fmla="*/ 2047875 w 2466975"/>
              <a:gd name="connsiteY89" fmla="*/ 19050 h 1651000"/>
              <a:gd name="connsiteX90" fmla="*/ 1933575 w 2466975"/>
              <a:gd name="connsiteY90" fmla="*/ 57150 h 1651000"/>
              <a:gd name="connsiteX91" fmla="*/ 1819275 w 2466975"/>
              <a:gd name="connsiteY91" fmla="*/ 28575 h 1651000"/>
              <a:gd name="connsiteX92" fmla="*/ 1714500 w 2466975"/>
              <a:gd name="connsiteY92" fmla="*/ 28575 h 1651000"/>
              <a:gd name="connsiteX93" fmla="*/ 1600200 w 2466975"/>
              <a:gd name="connsiteY93" fmla="*/ 0 h 1651000"/>
              <a:gd name="connsiteX94" fmla="*/ 1504950 w 2466975"/>
              <a:gd name="connsiteY94" fmla="*/ 0 h 1651000"/>
              <a:gd name="connsiteX95" fmla="*/ 1457325 w 2466975"/>
              <a:gd name="connsiteY95" fmla="*/ 9525 h 1651000"/>
              <a:gd name="connsiteX96" fmla="*/ 1417411 w 2466975"/>
              <a:gd name="connsiteY96" fmla="*/ 13153 h 1651000"/>
              <a:gd name="connsiteX97" fmla="*/ 1479550 w 2466975"/>
              <a:gd name="connsiteY97" fmla="*/ 109764 h 1651000"/>
              <a:gd name="connsiteX98" fmla="*/ 1483178 w 2466975"/>
              <a:gd name="connsiteY98" fmla="*/ 236311 h 1651000"/>
              <a:gd name="connsiteX99" fmla="*/ 1476375 w 2466975"/>
              <a:gd name="connsiteY99" fmla="*/ 276225 h 1651000"/>
              <a:gd name="connsiteX100" fmla="*/ 1438728 w 2466975"/>
              <a:gd name="connsiteY100" fmla="*/ 367846 h 1651000"/>
              <a:gd name="connsiteX101" fmla="*/ 1371600 w 2466975"/>
              <a:gd name="connsiteY101" fmla="*/ 428625 h 1651000"/>
              <a:gd name="connsiteX102" fmla="*/ 1304925 w 2466975"/>
              <a:gd name="connsiteY102" fmla="*/ 457200 h 1651000"/>
              <a:gd name="connsiteX103" fmla="*/ 1219200 w 2466975"/>
              <a:gd name="connsiteY103" fmla="*/ 457200 h 1651000"/>
              <a:gd name="connsiteX104" fmla="*/ 1095375 w 2466975"/>
              <a:gd name="connsiteY104" fmla="*/ 419100 h 1651000"/>
              <a:gd name="connsiteX105" fmla="*/ 1028700 w 2466975"/>
              <a:gd name="connsiteY105" fmla="*/ 361950 h 1651000"/>
              <a:gd name="connsiteX106" fmla="*/ 1000125 w 2466975"/>
              <a:gd name="connsiteY106" fmla="*/ 295275 h 1651000"/>
              <a:gd name="connsiteX107" fmla="*/ 981075 w 2466975"/>
              <a:gd name="connsiteY107" fmla="*/ 209550 h 1651000"/>
              <a:gd name="connsiteX108" fmla="*/ 971550 w 2466975"/>
              <a:gd name="connsiteY108" fmla="*/ 142875 h 1651000"/>
              <a:gd name="connsiteX109" fmla="*/ 971550 w 2466975"/>
              <a:gd name="connsiteY109" fmla="*/ 142875 h 1651000"/>
              <a:gd name="connsiteX110" fmla="*/ 1062718 w 2466975"/>
              <a:gd name="connsiteY110" fmla="*/ 32204 h 1651000"/>
              <a:gd name="connsiteX111" fmla="*/ 914400 w 2466975"/>
              <a:gd name="connsiteY111" fmla="*/ 19050 h 1651000"/>
              <a:gd name="connsiteX112" fmla="*/ 800100 w 2466975"/>
              <a:gd name="connsiteY112" fmla="*/ 19050 h 1651000"/>
              <a:gd name="connsiteX113" fmla="*/ 647700 w 2466975"/>
              <a:gd name="connsiteY113" fmla="*/ 57150 h 1651000"/>
              <a:gd name="connsiteX114" fmla="*/ 533400 w 2466975"/>
              <a:gd name="connsiteY114" fmla="*/ 57150 h 1651000"/>
              <a:gd name="connsiteX115" fmla="*/ 409575 w 2466975"/>
              <a:gd name="connsiteY115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52425 w 2470052"/>
              <a:gd name="connsiteY7" fmla="*/ 409575 h 1651000"/>
              <a:gd name="connsiteX8" fmla="*/ 276225 w 2470052"/>
              <a:gd name="connsiteY8" fmla="*/ 400050 h 1651000"/>
              <a:gd name="connsiteX9" fmla="*/ 200025 w 2470052"/>
              <a:gd name="connsiteY9" fmla="*/ 400050 h 1651000"/>
              <a:gd name="connsiteX10" fmla="*/ 133350 w 2470052"/>
              <a:gd name="connsiteY10" fmla="*/ 400050 h 1651000"/>
              <a:gd name="connsiteX11" fmla="*/ 85725 w 2470052"/>
              <a:gd name="connsiteY11" fmla="*/ 428625 h 1651000"/>
              <a:gd name="connsiteX12" fmla="*/ 28575 w 2470052"/>
              <a:gd name="connsiteY12" fmla="*/ 466725 h 1651000"/>
              <a:gd name="connsiteX13" fmla="*/ 19050 w 2470052"/>
              <a:gd name="connsiteY13" fmla="*/ 495300 h 1651000"/>
              <a:gd name="connsiteX14" fmla="*/ 0 w 2470052"/>
              <a:gd name="connsiteY14" fmla="*/ 561975 h 1651000"/>
              <a:gd name="connsiteX15" fmla="*/ 0 w 2470052"/>
              <a:gd name="connsiteY15" fmla="*/ 619125 h 1651000"/>
              <a:gd name="connsiteX16" fmla="*/ 0 w 2470052"/>
              <a:gd name="connsiteY16" fmla="*/ 704850 h 1651000"/>
              <a:gd name="connsiteX17" fmla="*/ 28575 w 2470052"/>
              <a:gd name="connsiteY17" fmla="*/ 762000 h 1651000"/>
              <a:gd name="connsiteX18" fmla="*/ 28575 w 2470052"/>
              <a:gd name="connsiteY18" fmla="*/ 762000 h 1651000"/>
              <a:gd name="connsiteX19" fmla="*/ 171450 w 2470052"/>
              <a:gd name="connsiteY19" fmla="*/ 838200 h 1651000"/>
              <a:gd name="connsiteX20" fmla="*/ 285750 w 2470052"/>
              <a:gd name="connsiteY20" fmla="*/ 847725 h 1651000"/>
              <a:gd name="connsiteX21" fmla="*/ 285750 w 2470052"/>
              <a:gd name="connsiteY21" fmla="*/ 847725 h 1651000"/>
              <a:gd name="connsiteX22" fmla="*/ 390525 w 2470052"/>
              <a:gd name="connsiteY22" fmla="*/ 828675 h 1651000"/>
              <a:gd name="connsiteX23" fmla="*/ 419100 w 2470052"/>
              <a:gd name="connsiteY23" fmla="*/ 809625 h 1651000"/>
              <a:gd name="connsiteX24" fmla="*/ 438150 w 2470052"/>
              <a:gd name="connsiteY24" fmla="*/ 771525 h 1651000"/>
              <a:gd name="connsiteX25" fmla="*/ 447675 w 2470052"/>
              <a:gd name="connsiteY25" fmla="*/ 847725 h 1651000"/>
              <a:gd name="connsiteX26" fmla="*/ 438150 w 2470052"/>
              <a:gd name="connsiteY26" fmla="*/ 914400 h 1651000"/>
              <a:gd name="connsiteX27" fmla="*/ 428625 w 2470052"/>
              <a:gd name="connsiteY27" fmla="*/ 971550 h 1651000"/>
              <a:gd name="connsiteX28" fmla="*/ 409575 w 2470052"/>
              <a:gd name="connsiteY28" fmla="*/ 1047750 h 1651000"/>
              <a:gd name="connsiteX29" fmla="*/ 409575 w 2470052"/>
              <a:gd name="connsiteY29" fmla="*/ 1114425 h 1651000"/>
              <a:gd name="connsiteX30" fmla="*/ 409575 w 2470052"/>
              <a:gd name="connsiteY30" fmla="*/ 1171575 h 1651000"/>
              <a:gd name="connsiteX31" fmla="*/ 409575 w 2470052"/>
              <a:gd name="connsiteY31" fmla="*/ 1228725 h 1651000"/>
              <a:gd name="connsiteX32" fmla="*/ 409575 w 2470052"/>
              <a:gd name="connsiteY32" fmla="*/ 1228725 h 1651000"/>
              <a:gd name="connsiteX33" fmla="*/ 409575 w 2470052"/>
              <a:gd name="connsiteY33" fmla="*/ 1304925 h 1651000"/>
              <a:gd name="connsiteX34" fmla="*/ 552450 w 2470052"/>
              <a:gd name="connsiteY34" fmla="*/ 1266825 h 1651000"/>
              <a:gd name="connsiteX35" fmla="*/ 638175 w 2470052"/>
              <a:gd name="connsiteY35" fmla="*/ 1266825 h 1651000"/>
              <a:gd name="connsiteX36" fmla="*/ 733425 w 2470052"/>
              <a:gd name="connsiteY36" fmla="*/ 1247775 h 1651000"/>
              <a:gd name="connsiteX37" fmla="*/ 819150 w 2470052"/>
              <a:gd name="connsiteY37" fmla="*/ 1247775 h 1651000"/>
              <a:gd name="connsiteX38" fmla="*/ 895350 w 2470052"/>
              <a:gd name="connsiteY38" fmla="*/ 1247775 h 1651000"/>
              <a:gd name="connsiteX39" fmla="*/ 895350 w 2470052"/>
              <a:gd name="connsiteY39" fmla="*/ 1247775 h 1651000"/>
              <a:gd name="connsiteX40" fmla="*/ 1047750 w 2470052"/>
              <a:gd name="connsiteY40" fmla="*/ 1247775 h 1651000"/>
              <a:gd name="connsiteX41" fmla="*/ 1006929 w 2470052"/>
              <a:gd name="connsiteY41" fmla="*/ 1313090 h 1651000"/>
              <a:gd name="connsiteX42" fmla="*/ 981075 w 2470052"/>
              <a:gd name="connsiteY42" fmla="*/ 1371600 h 1651000"/>
              <a:gd name="connsiteX43" fmla="*/ 1000125 w 2470052"/>
              <a:gd name="connsiteY43" fmla="*/ 1476375 h 1651000"/>
              <a:gd name="connsiteX44" fmla="*/ 1038225 w 2470052"/>
              <a:gd name="connsiteY44" fmla="*/ 1543050 h 1651000"/>
              <a:gd name="connsiteX45" fmla="*/ 1085850 w 2470052"/>
              <a:gd name="connsiteY45" fmla="*/ 1619250 h 1651000"/>
              <a:gd name="connsiteX46" fmla="*/ 1152525 w 2470052"/>
              <a:gd name="connsiteY46" fmla="*/ 1647825 h 1651000"/>
              <a:gd name="connsiteX47" fmla="*/ 1235982 w 2470052"/>
              <a:gd name="connsiteY47" fmla="*/ 1651000 h 1651000"/>
              <a:gd name="connsiteX48" fmla="*/ 1338489 w 2470052"/>
              <a:gd name="connsiteY48" fmla="*/ 1640114 h 1651000"/>
              <a:gd name="connsiteX49" fmla="*/ 1447800 w 2470052"/>
              <a:gd name="connsiteY49" fmla="*/ 1555750 h 1651000"/>
              <a:gd name="connsiteX50" fmla="*/ 1495425 w 2470052"/>
              <a:gd name="connsiteY50" fmla="*/ 1495425 h 1651000"/>
              <a:gd name="connsiteX51" fmla="*/ 1504950 w 2470052"/>
              <a:gd name="connsiteY51" fmla="*/ 1428750 h 1651000"/>
              <a:gd name="connsiteX52" fmla="*/ 1476375 w 2470052"/>
              <a:gd name="connsiteY52" fmla="*/ 1352550 h 1651000"/>
              <a:gd name="connsiteX53" fmla="*/ 1447800 w 2470052"/>
              <a:gd name="connsiteY53" fmla="*/ 1295400 h 1651000"/>
              <a:gd name="connsiteX54" fmla="*/ 1419225 w 2470052"/>
              <a:gd name="connsiteY54" fmla="*/ 1257300 h 1651000"/>
              <a:gd name="connsiteX55" fmla="*/ 1409700 w 2470052"/>
              <a:gd name="connsiteY55" fmla="*/ 1238250 h 1651000"/>
              <a:gd name="connsiteX56" fmla="*/ 1514475 w 2470052"/>
              <a:gd name="connsiteY56" fmla="*/ 1238250 h 1651000"/>
              <a:gd name="connsiteX57" fmla="*/ 1600200 w 2470052"/>
              <a:gd name="connsiteY57" fmla="*/ 1238250 h 1651000"/>
              <a:gd name="connsiteX58" fmla="*/ 1657350 w 2470052"/>
              <a:gd name="connsiteY58" fmla="*/ 1247775 h 1651000"/>
              <a:gd name="connsiteX59" fmla="*/ 1809750 w 2470052"/>
              <a:gd name="connsiteY59" fmla="*/ 1257300 h 1651000"/>
              <a:gd name="connsiteX60" fmla="*/ 2003879 w 2470052"/>
              <a:gd name="connsiteY60" fmla="*/ 1256847 h 1651000"/>
              <a:gd name="connsiteX61" fmla="*/ 2043793 w 2470052"/>
              <a:gd name="connsiteY61" fmla="*/ 1271361 h 1651000"/>
              <a:gd name="connsiteX62" fmla="*/ 2047875 w 2470052"/>
              <a:gd name="connsiteY62" fmla="*/ 1181100 h 1651000"/>
              <a:gd name="connsiteX63" fmla="*/ 2047875 w 2470052"/>
              <a:gd name="connsiteY63" fmla="*/ 1057275 h 1651000"/>
              <a:gd name="connsiteX64" fmla="*/ 2047875 w 2470052"/>
              <a:gd name="connsiteY64" fmla="*/ 952500 h 1651000"/>
              <a:gd name="connsiteX65" fmla="*/ 2047875 w 2470052"/>
              <a:gd name="connsiteY65" fmla="*/ 952500 h 1651000"/>
              <a:gd name="connsiteX66" fmla="*/ 2038350 w 2470052"/>
              <a:gd name="connsiteY66" fmla="*/ 838200 h 1651000"/>
              <a:gd name="connsiteX67" fmla="*/ 2038350 w 2470052"/>
              <a:gd name="connsiteY67" fmla="*/ 838200 h 1651000"/>
              <a:gd name="connsiteX68" fmla="*/ 2114550 w 2470052"/>
              <a:gd name="connsiteY68" fmla="*/ 866775 h 1651000"/>
              <a:gd name="connsiteX69" fmla="*/ 2200275 w 2470052"/>
              <a:gd name="connsiteY69" fmla="*/ 904875 h 1651000"/>
              <a:gd name="connsiteX70" fmla="*/ 2305050 w 2470052"/>
              <a:gd name="connsiteY70" fmla="*/ 914400 h 1651000"/>
              <a:gd name="connsiteX71" fmla="*/ 2409825 w 2470052"/>
              <a:gd name="connsiteY71" fmla="*/ 857250 h 1651000"/>
              <a:gd name="connsiteX72" fmla="*/ 2457450 w 2470052"/>
              <a:gd name="connsiteY72" fmla="*/ 771525 h 1651000"/>
              <a:gd name="connsiteX73" fmla="*/ 2466975 w 2470052"/>
              <a:gd name="connsiteY73" fmla="*/ 695325 h 1651000"/>
              <a:gd name="connsiteX74" fmla="*/ 2466975 w 2470052"/>
              <a:gd name="connsiteY74" fmla="*/ 695325 h 1651000"/>
              <a:gd name="connsiteX75" fmla="*/ 2469452 w 2470052"/>
              <a:gd name="connsiteY75" fmla="*/ 679892 h 1651000"/>
              <a:gd name="connsiteX76" fmla="*/ 2457450 w 2470052"/>
              <a:gd name="connsiteY76" fmla="*/ 542925 h 1651000"/>
              <a:gd name="connsiteX77" fmla="*/ 2419350 w 2470052"/>
              <a:gd name="connsiteY77" fmla="*/ 504825 h 1651000"/>
              <a:gd name="connsiteX78" fmla="*/ 2362200 w 2470052"/>
              <a:gd name="connsiteY78" fmla="*/ 457200 h 1651000"/>
              <a:gd name="connsiteX79" fmla="*/ 2295525 w 2470052"/>
              <a:gd name="connsiteY79" fmla="*/ 419100 h 1651000"/>
              <a:gd name="connsiteX80" fmla="*/ 2295525 w 2470052"/>
              <a:gd name="connsiteY80" fmla="*/ 419100 h 1651000"/>
              <a:gd name="connsiteX81" fmla="*/ 2173968 w 2470052"/>
              <a:gd name="connsiteY81" fmla="*/ 416377 h 1651000"/>
              <a:gd name="connsiteX82" fmla="*/ 2121806 w 2470052"/>
              <a:gd name="connsiteY82" fmla="*/ 437696 h 1651000"/>
              <a:gd name="connsiteX83" fmla="*/ 2038350 w 2470052"/>
              <a:gd name="connsiteY83" fmla="*/ 504825 h 1651000"/>
              <a:gd name="connsiteX84" fmla="*/ 2019300 w 2470052"/>
              <a:gd name="connsiteY84" fmla="*/ 533400 h 1651000"/>
              <a:gd name="connsiteX85" fmla="*/ 2028825 w 2470052"/>
              <a:gd name="connsiteY85" fmla="*/ 428625 h 1651000"/>
              <a:gd name="connsiteX86" fmla="*/ 2028825 w 2470052"/>
              <a:gd name="connsiteY86" fmla="*/ 342900 h 1651000"/>
              <a:gd name="connsiteX87" fmla="*/ 2028825 w 2470052"/>
              <a:gd name="connsiteY87" fmla="*/ 247650 h 1651000"/>
              <a:gd name="connsiteX88" fmla="*/ 2028825 w 2470052"/>
              <a:gd name="connsiteY88" fmla="*/ 161925 h 1651000"/>
              <a:gd name="connsiteX89" fmla="*/ 2038350 w 2470052"/>
              <a:gd name="connsiteY89" fmla="*/ 95250 h 1651000"/>
              <a:gd name="connsiteX90" fmla="*/ 2047875 w 2470052"/>
              <a:gd name="connsiteY90" fmla="*/ 19050 h 1651000"/>
              <a:gd name="connsiteX91" fmla="*/ 1933575 w 2470052"/>
              <a:gd name="connsiteY91" fmla="*/ 57150 h 1651000"/>
              <a:gd name="connsiteX92" fmla="*/ 1819275 w 2470052"/>
              <a:gd name="connsiteY92" fmla="*/ 28575 h 1651000"/>
              <a:gd name="connsiteX93" fmla="*/ 1714500 w 2470052"/>
              <a:gd name="connsiteY93" fmla="*/ 28575 h 1651000"/>
              <a:gd name="connsiteX94" fmla="*/ 1600200 w 2470052"/>
              <a:gd name="connsiteY94" fmla="*/ 0 h 1651000"/>
              <a:gd name="connsiteX95" fmla="*/ 1504950 w 2470052"/>
              <a:gd name="connsiteY95" fmla="*/ 0 h 1651000"/>
              <a:gd name="connsiteX96" fmla="*/ 1457325 w 2470052"/>
              <a:gd name="connsiteY96" fmla="*/ 9525 h 1651000"/>
              <a:gd name="connsiteX97" fmla="*/ 1417411 w 2470052"/>
              <a:gd name="connsiteY97" fmla="*/ 13153 h 1651000"/>
              <a:gd name="connsiteX98" fmla="*/ 1479550 w 2470052"/>
              <a:gd name="connsiteY98" fmla="*/ 109764 h 1651000"/>
              <a:gd name="connsiteX99" fmla="*/ 1483178 w 2470052"/>
              <a:gd name="connsiteY99" fmla="*/ 236311 h 1651000"/>
              <a:gd name="connsiteX100" fmla="*/ 1476375 w 2470052"/>
              <a:gd name="connsiteY100" fmla="*/ 276225 h 1651000"/>
              <a:gd name="connsiteX101" fmla="*/ 1438728 w 2470052"/>
              <a:gd name="connsiteY101" fmla="*/ 367846 h 1651000"/>
              <a:gd name="connsiteX102" fmla="*/ 1371600 w 2470052"/>
              <a:gd name="connsiteY102" fmla="*/ 428625 h 1651000"/>
              <a:gd name="connsiteX103" fmla="*/ 1304925 w 2470052"/>
              <a:gd name="connsiteY103" fmla="*/ 457200 h 1651000"/>
              <a:gd name="connsiteX104" fmla="*/ 1219200 w 2470052"/>
              <a:gd name="connsiteY104" fmla="*/ 457200 h 1651000"/>
              <a:gd name="connsiteX105" fmla="*/ 1095375 w 2470052"/>
              <a:gd name="connsiteY105" fmla="*/ 419100 h 1651000"/>
              <a:gd name="connsiteX106" fmla="*/ 1028700 w 2470052"/>
              <a:gd name="connsiteY106" fmla="*/ 361950 h 1651000"/>
              <a:gd name="connsiteX107" fmla="*/ 1000125 w 2470052"/>
              <a:gd name="connsiteY107" fmla="*/ 295275 h 1651000"/>
              <a:gd name="connsiteX108" fmla="*/ 981075 w 2470052"/>
              <a:gd name="connsiteY108" fmla="*/ 209550 h 1651000"/>
              <a:gd name="connsiteX109" fmla="*/ 971550 w 2470052"/>
              <a:gd name="connsiteY109" fmla="*/ 142875 h 1651000"/>
              <a:gd name="connsiteX110" fmla="*/ 971550 w 2470052"/>
              <a:gd name="connsiteY110" fmla="*/ 142875 h 1651000"/>
              <a:gd name="connsiteX111" fmla="*/ 1062718 w 2470052"/>
              <a:gd name="connsiteY111" fmla="*/ 32204 h 1651000"/>
              <a:gd name="connsiteX112" fmla="*/ 914400 w 2470052"/>
              <a:gd name="connsiteY112" fmla="*/ 19050 h 1651000"/>
              <a:gd name="connsiteX113" fmla="*/ 800100 w 2470052"/>
              <a:gd name="connsiteY113" fmla="*/ 19050 h 1651000"/>
              <a:gd name="connsiteX114" fmla="*/ 647700 w 2470052"/>
              <a:gd name="connsiteY114" fmla="*/ 57150 h 1651000"/>
              <a:gd name="connsiteX115" fmla="*/ 533400 w 2470052"/>
              <a:gd name="connsiteY115" fmla="*/ 57150 h 1651000"/>
              <a:gd name="connsiteX116" fmla="*/ 409575 w 2470052"/>
              <a:gd name="connsiteY116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52425 w 2470052"/>
              <a:gd name="connsiteY7" fmla="*/ 409575 h 1651000"/>
              <a:gd name="connsiteX8" fmla="*/ 276225 w 2470052"/>
              <a:gd name="connsiteY8" fmla="*/ 400050 h 1651000"/>
              <a:gd name="connsiteX9" fmla="*/ 200025 w 2470052"/>
              <a:gd name="connsiteY9" fmla="*/ 400050 h 1651000"/>
              <a:gd name="connsiteX10" fmla="*/ 133350 w 2470052"/>
              <a:gd name="connsiteY10" fmla="*/ 400050 h 1651000"/>
              <a:gd name="connsiteX11" fmla="*/ 85725 w 2470052"/>
              <a:gd name="connsiteY11" fmla="*/ 428625 h 1651000"/>
              <a:gd name="connsiteX12" fmla="*/ 28575 w 2470052"/>
              <a:gd name="connsiteY12" fmla="*/ 466725 h 1651000"/>
              <a:gd name="connsiteX13" fmla="*/ 19050 w 2470052"/>
              <a:gd name="connsiteY13" fmla="*/ 495300 h 1651000"/>
              <a:gd name="connsiteX14" fmla="*/ 0 w 2470052"/>
              <a:gd name="connsiteY14" fmla="*/ 561975 h 1651000"/>
              <a:gd name="connsiteX15" fmla="*/ 0 w 2470052"/>
              <a:gd name="connsiteY15" fmla="*/ 619125 h 1651000"/>
              <a:gd name="connsiteX16" fmla="*/ 0 w 2470052"/>
              <a:gd name="connsiteY16" fmla="*/ 704850 h 1651000"/>
              <a:gd name="connsiteX17" fmla="*/ 28575 w 2470052"/>
              <a:gd name="connsiteY17" fmla="*/ 762000 h 1651000"/>
              <a:gd name="connsiteX18" fmla="*/ 28575 w 2470052"/>
              <a:gd name="connsiteY18" fmla="*/ 762000 h 1651000"/>
              <a:gd name="connsiteX19" fmla="*/ 171450 w 2470052"/>
              <a:gd name="connsiteY19" fmla="*/ 838200 h 1651000"/>
              <a:gd name="connsiteX20" fmla="*/ 285750 w 2470052"/>
              <a:gd name="connsiteY20" fmla="*/ 847725 h 1651000"/>
              <a:gd name="connsiteX21" fmla="*/ 285750 w 2470052"/>
              <a:gd name="connsiteY21" fmla="*/ 847725 h 1651000"/>
              <a:gd name="connsiteX22" fmla="*/ 390525 w 2470052"/>
              <a:gd name="connsiteY22" fmla="*/ 828675 h 1651000"/>
              <a:gd name="connsiteX23" fmla="*/ 419100 w 2470052"/>
              <a:gd name="connsiteY23" fmla="*/ 809625 h 1651000"/>
              <a:gd name="connsiteX24" fmla="*/ 438150 w 2470052"/>
              <a:gd name="connsiteY24" fmla="*/ 771525 h 1651000"/>
              <a:gd name="connsiteX25" fmla="*/ 447675 w 2470052"/>
              <a:gd name="connsiteY25" fmla="*/ 847725 h 1651000"/>
              <a:gd name="connsiteX26" fmla="*/ 438150 w 2470052"/>
              <a:gd name="connsiteY26" fmla="*/ 914400 h 1651000"/>
              <a:gd name="connsiteX27" fmla="*/ 428625 w 2470052"/>
              <a:gd name="connsiteY27" fmla="*/ 971550 h 1651000"/>
              <a:gd name="connsiteX28" fmla="*/ 409575 w 2470052"/>
              <a:gd name="connsiteY28" fmla="*/ 1047750 h 1651000"/>
              <a:gd name="connsiteX29" fmla="*/ 409575 w 2470052"/>
              <a:gd name="connsiteY29" fmla="*/ 1114425 h 1651000"/>
              <a:gd name="connsiteX30" fmla="*/ 409575 w 2470052"/>
              <a:gd name="connsiteY30" fmla="*/ 1171575 h 1651000"/>
              <a:gd name="connsiteX31" fmla="*/ 409575 w 2470052"/>
              <a:gd name="connsiteY31" fmla="*/ 1228725 h 1651000"/>
              <a:gd name="connsiteX32" fmla="*/ 409575 w 2470052"/>
              <a:gd name="connsiteY32" fmla="*/ 1228725 h 1651000"/>
              <a:gd name="connsiteX33" fmla="*/ 409575 w 2470052"/>
              <a:gd name="connsiteY33" fmla="*/ 1304925 h 1651000"/>
              <a:gd name="connsiteX34" fmla="*/ 552450 w 2470052"/>
              <a:gd name="connsiteY34" fmla="*/ 1266825 h 1651000"/>
              <a:gd name="connsiteX35" fmla="*/ 638175 w 2470052"/>
              <a:gd name="connsiteY35" fmla="*/ 1266825 h 1651000"/>
              <a:gd name="connsiteX36" fmla="*/ 733425 w 2470052"/>
              <a:gd name="connsiteY36" fmla="*/ 1247775 h 1651000"/>
              <a:gd name="connsiteX37" fmla="*/ 819150 w 2470052"/>
              <a:gd name="connsiteY37" fmla="*/ 1247775 h 1651000"/>
              <a:gd name="connsiteX38" fmla="*/ 895350 w 2470052"/>
              <a:gd name="connsiteY38" fmla="*/ 1247775 h 1651000"/>
              <a:gd name="connsiteX39" fmla="*/ 895350 w 2470052"/>
              <a:gd name="connsiteY39" fmla="*/ 1247775 h 1651000"/>
              <a:gd name="connsiteX40" fmla="*/ 1047750 w 2470052"/>
              <a:gd name="connsiteY40" fmla="*/ 1247775 h 1651000"/>
              <a:gd name="connsiteX41" fmla="*/ 1006929 w 2470052"/>
              <a:gd name="connsiteY41" fmla="*/ 1313090 h 1651000"/>
              <a:gd name="connsiteX42" fmla="*/ 981075 w 2470052"/>
              <a:gd name="connsiteY42" fmla="*/ 1371600 h 1651000"/>
              <a:gd name="connsiteX43" fmla="*/ 1000125 w 2470052"/>
              <a:gd name="connsiteY43" fmla="*/ 1476375 h 1651000"/>
              <a:gd name="connsiteX44" fmla="*/ 1038225 w 2470052"/>
              <a:gd name="connsiteY44" fmla="*/ 1543050 h 1651000"/>
              <a:gd name="connsiteX45" fmla="*/ 1085850 w 2470052"/>
              <a:gd name="connsiteY45" fmla="*/ 1619250 h 1651000"/>
              <a:gd name="connsiteX46" fmla="*/ 1152525 w 2470052"/>
              <a:gd name="connsiteY46" fmla="*/ 1647825 h 1651000"/>
              <a:gd name="connsiteX47" fmla="*/ 1235982 w 2470052"/>
              <a:gd name="connsiteY47" fmla="*/ 1651000 h 1651000"/>
              <a:gd name="connsiteX48" fmla="*/ 1338489 w 2470052"/>
              <a:gd name="connsiteY48" fmla="*/ 1640114 h 1651000"/>
              <a:gd name="connsiteX49" fmla="*/ 1447800 w 2470052"/>
              <a:gd name="connsiteY49" fmla="*/ 1555750 h 1651000"/>
              <a:gd name="connsiteX50" fmla="*/ 1495425 w 2470052"/>
              <a:gd name="connsiteY50" fmla="*/ 1495425 h 1651000"/>
              <a:gd name="connsiteX51" fmla="*/ 1504950 w 2470052"/>
              <a:gd name="connsiteY51" fmla="*/ 1428750 h 1651000"/>
              <a:gd name="connsiteX52" fmla="*/ 1476375 w 2470052"/>
              <a:gd name="connsiteY52" fmla="*/ 1352550 h 1651000"/>
              <a:gd name="connsiteX53" fmla="*/ 1447800 w 2470052"/>
              <a:gd name="connsiteY53" fmla="*/ 1295400 h 1651000"/>
              <a:gd name="connsiteX54" fmla="*/ 1419225 w 2470052"/>
              <a:gd name="connsiteY54" fmla="*/ 1257300 h 1651000"/>
              <a:gd name="connsiteX55" fmla="*/ 1409700 w 2470052"/>
              <a:gd name="connsiteY55" fmla="*/ 1238250 h 1651000"/>
              <a:gd name="connsiteX56" fmla="*/ 1514475 w 2470052"/>
              <a:gd name="connsiteY56" fmla="*/ 1238250 h 1651000"/>
              <a:gd name="connsiteX57" fmla="*/ 1600200 w 2470052"/>
              <a:gd name="connsiteY57" fmla="*/ 1238250 h 1651000"/>
              <a:gd name="connsiteX58" fmla="*/ 1657350 w 2470052"/>
              <a:gd name="connsiteY58" fmla="*/ 1247775 h 1651000"/>
              <a:gd name="connsiteX59" fmla="*/ 1809750 w 2470052"/>
              <a:gd name="connsiteY59" fmla="*/ 1257300 h 1651000"/>
              <a:gd name="connsiteX60" fmla="*/ 2003879 w 2470052"/>
              <a:gd name="connsiteY60" fmla="*/ 1256847 h 1651000"/>
              <a:gd name="connsiteX61" fmla="*/ 2043793 w 2470052"/>
              <a:gd name="connsiteY61" fmla="*/ 1271361 h 1651000"/>
              <a:gd name="connsiteX62" fmla="*/ 2047875 w 2470052"/>
              <a:gd name="connsiteY62" fmla="*/ 1181100 h 1651000"/>
              <a:gd name="connsiteX63" fmla="*/ 2047875 w 2470052"/>
              <a:gd name="connsiteY63" fmla="*/ 1057275 h 1651000"/>
              <a:gd name="connsiteX64" fmla="*/ 2047875 w 2470052"/>
              <a:gd name="connsiteY64" fmla="*/ 952500 h 1651000"/>
              <a:gd name="connsiteX65" fmla="*/ 2047875 w 2470052"/>
              <a:gd name="connsiteY65" fmla="*/ 952500 h 1651000"/>
              <a:gd name="connsiteX66" fmla="*/ 2038350 w 2470052"/>
              <a:gd name="connsiteY66" fmla="*/ 838200 h 1651000"/>
              <a:gd name="connsiteX67" fmla="*/ 2038350 w 2470052"/>
              <a:gd name="connsiteY67" fmla="*/ 838200 h 1651000"/>
              <a:gd name="connsiteX68" fmla="*/ 2114550 w 2470052"/>
              <a:gd name="connsiteY68" fmla="*/ 866775 h 1651000"/>
              <a:gd name="connsiteX69" fmla="*/ 2200275 w 2470052"/>
              <a:gd name="connsiteY69" fmla="*/ 904875 h 1651000"/>
              <a:gd name="connsiteX70" fmla="*/ 2305050 w 2470052"/>
              <a:gd name="connsiteY70" fmla="*/ 914400 h 1651000"/>
              <a:gd name="connsiteX71" fmla="*/ 2409825 w 2470052"/>
              <a:gd name="connsiteY71" fmla="*/ 857250 h 1651000"/>
              <a:gd name="connsiteX72" fmla="*/ 2428421 w 2470052"/>
              <a:gd name="connsiteY72" fmla="*/ 767897 h 1651000"/>
              <a:gd name="connsiteX73" fmla="*/ 2466975 w 2470052"/>
              <a:gd name="connsiteY73" fmla="*/ 695325 h 1651000"/>
              <a:gd name="connsiteX74" fmla="*/ 2466975 w 2470052"/>
              <a:gd name="connsiteY74" fmla="*/ 695325 h 1651000"/>
              <a:gd name="connsiteX75" fmla="*/ 2469452 w 2470052"/>
              <a:gd name="connsiteY75" fmla="*/ 679892 h 1651000"/>
              <a:gd name="connsiteX76" fmla="*/ 2457450 w 2470052"/>
              <a:gd name="connsiteY76" fmla="*/ 542925 h 1651000"/>
              <a:gd name="connsiteX77" fmla="*/ 2419350 w 2470052"/>
              <a:gd name="connsiteY77" fmla="*/ 504825 h 1651000"/>
              <a:gd name="connsiteX78" fmla="*/ 2362200 w 2470052"/>
              <a:gd name="connsiteY78" fmla="*/ 457200 h 1651000"/>
              <a:gd name="connsiteX79" fmla="*/ 2295525 w 2470052"/>
              <a:gd name="connsiteY79" fmla="*/ 419100 h 1651000"/>
              <a:gd name="connsiteX80" fmla="*/ 2295525 w 2470052"/>
              <a:gd name="connsiteY80" fmla="*/ 419100 h 1651000"/>
              <a:gd name="connsiteX81" fmla="*/ 2173968 w 2470052"/>
              <a:gd name="connsiteY81" fmla="*/ 416377 h 1651000"/>
              <a:gd name="connsiteX82" fmla="*/ 2121806 w 2470052"/>
              <a:gd name="connsiteY82" fmla="*/ 437696 h 1651000"/>
              <a:gd name="connsiteX83" fmla="*/ 2038350 w 2470052"/>
              <a:gd name="connsiteY83" fmla="*/ 504825 h 1651000"/>
              <a:gd name="connsiteX84" fmla="*/ 2019300 w 2470052"/>
              <a:gd name="connsiteY84" fmla="*/ 533400 h 1651000"/>
              <a:gd name="connsiteX85" fmla="*/ 2028825 w 2470052"/>
              <a:gd name="connsiteY85" fmla="*/ 428625 h 1651000"/>
              <a:gd name="connsiteX86" fmla="*/ 2028825 w 2470052"/>
              <a:gd name="connsiteY86" fmla="*/ 342900 h 1651000"/>
              <a:gd name="connsiteX87" fmla="*/ 2028825 w 2470052"/>
              <a:gd name="connsiteY87" fmla="*/ 247650 h 1651000"/>
              <a:gd name="connsiteX88" fmla="*/ 2028825 w 2470052"/>
              <a:gd name="connsiteY88" fmla="*/ 161925 h 1651000"/>
              <a:gd name="connsiteX89" fmla="*/ 2038350 w 2470052"/>
              <a:gd name="connsiteY89" fmla="*/ 95250 h 1651000"/>
              <a:gd name="connsiteX90" fmla="*/ 2047875 w 2470052"/>
              <a:gd name="connsiteY90" fmla="*/ 19050 h 1651000"/>
              <a:gd name="connsiteX91" fmla="*/ 1933575 w 2470052"/>
              <a:gd name="connsiteY91" fmla="*/ 57150 h 1651000"/>
              <a:gd name="connsiteX92" fmla="*/ 1819275 w 2470052"/>
              <a:gd name="connsiteY92" fmla="*/ 28575 h 1651000"/>
              <a:gd name="connsiteX93" fmla="*/ 1714500 w 2470052"/>
              <a:gd name="connsiteY93" fmla="*/ 28575 h 1651000"/>
              <a:gd name="connsiteX94" fmla="*/ 1600200 w 2470052"/>
              <a:gd name="connsiteY94" fmla="*/ 0 h 1651000"/>
              <a:gd name="connsiteX95" fmla="*/ 1504950 w 2470052"/>
              <a:gd name="connsiteY95" fmla="*/ 0 h 1651000"/>
              <a:gd name="connsiteX96" fmla="*/ 1457325 w 2470052"/>
              <a:gd name="connsiteY96" fmla="*/ 9525 h 1651000"/>
              <a:gd name="connsiteX97" fmla="*/ 1417411 w 2470052"/>
              <a:gd name="connsiteY97" fmla="*/ 13153 h 1651000"/>
              <a:gd name="connsiteX98" fmla="*/ 1479550 w 2470052"/>
              <a:gd name="connsiteY98" fmla="*/ 109764 h 1651000"/>
              <a:gd name="connsiteX99" fmla="*/ 1483178 w 2470052"/>
              <a:gd name="connsiteY99" fmla="*/ 236311 h 1651000"/>
              <a:gd name="connsiteX100" fmla="*/ 1476375 w 2470052"/>
              <a:gd name="connsiteY100" fmla="*/ 276225 h 1651000"/>
              <a:gd name="connsiteX101" fmla="*/ 1438728 w 2470052"/>
              <a:gd name="connsiteY101" fmla="*/ 367846 h 1651000"/>
              <a:gd name="connsiteX102" fmla="*/ 1371600 w 2470052"/>
              <a:gd name="connsiteY102" fmla="*/ 428625 h 1651000"/>
              <a:gd name="connsiteX103" fmla="*/ 1304925 w 2470052"/>
              <a:gd name="connsiteY103" fmla="*/ 457200 h 1651000"/>
              <a:gd name="connsiteX104" fmla="*/ 1219200 w 2470052"/>
              <a:gd name="connsiteY104" fmla="*/ 457200 h 1651000"/>
              <a:gd name="connsiteX105" fmla="*/ 1095375 w 2470052"/>
              <a:gd name="connsiteY105" fmla="*/ 419100 h 1651000"/>
              <a:gd name="connsiteX106" fmla="*/ 1028700 w 2470052"/>
              <a:gd name="connsiteY106" fmla="*/ 361950 h 1651000"/>
              <a:gd name="connsiteX107" fmla="*/ 1000125 w 2470052"/>
              <a:gd name="connsiteY107" fmla="*/ 295275 h 1651000"/>
              <a:gd name="connsiteX108" fmla="*/ 981075 w 2470052"/>
              <a:gd name="connsiteY108" fmla="*/ 209550 h 1651000"/>
              <a:gd name="connsiteX109" fmla="*/ 971550 w 2470052"/>
              <a:gd name="connsiteY109" fmla="*/ 142875 h 1651000"/>
              <a:gd name="connsiteX110" fmla="*/ 971550 w 2470052"/>
              <a:gd name="connsiteY110" fmla="*/ 142875 h 1651000"/>
              <a:gd name="connsiteX111" fmla="*/ 1062718 w 2470052"/>
              <a:gd name="connsiteY111" fmla="*/ 32204 h 1651000"/>
              <a:gd name="connsiteX112" fmla="*/ 914400 w 2470052"/>
              <a:gd name="connsiteY112" fmla="*/ 19050 h 1651000"/>
              <a:gd name="connsiteX113" fmla="*/ 800100 w 2470052"/>
              <a:gd name="connsiteY113" fmla="*/ 19050 h 1651000"/>
              <a:gd name="connsiteX114" fmla="*/ 647700 w 2470052"/>
              <a:gd name="connsiteY114" fmla="*/ 57150 h 1651000"/>
              <a:gd name="connsiteX115" fmla="*/ 533400 w 2470052"/>
              <a:gd name="connsiteY115" fmla="*/ 57150 h 1651000"/>
              <a:gd name="connsiteX116" fmla="*/ 409575 w 2470052"/>
              <a:gd name="connsiteY116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52425 w 2470052"/>
              <a:gd name="connsiteY7" fmla="*/ 409575 h 1651000"/>
              <a:gd name="connsiteX8" fmla="*/ 276225 w 2470052"/>
              <a:gd name="connsiteY8" fmla="*/ 400050 h 1651000"/>
              <a:gd name="connsiteX9" fmla="*/ 200025 w 2470052"/>
              <a:gd name="connsiteY9" fmla="*/ 400050 h 1651000"/>
              <a:gd name="connsiteX10" fmla="*/ 133350 w 2470052"/>
              <a:gd name="connsiteY10" fmla="*/ 400050 h 1651000"/>
              <a:gd name="connsiteX11" fmla="*/ 85725 w 2470052"/>
              <a:gd name="connsiteY11" fmla="*/ 428625 h 1651000"/>
              <a:gd name="connsiteX12" fmla="*/ 28575 w 2470052"/>
              <a:gd name="connsiteY12" fmla="*/ 466725 h 1651000"/>
              <a:gd name="connsiteX13" fmla="*/ 19050 w 2470052"/>
              <a:gd name="connsiteY13" fmla="*/ 495300 h 1651000"/>
              <a:gd name="connsiteX14" fmla="*/ 0 w 2470052"/>
              <a:gd name="connsiteY14" fmla="*/ 561975 h 1651000"/>
              <a:gd name="connsiteX15" fmla="*/ 0 w 2470052"/>
              <a:gd name="connsiteY15" fmla="*/ 619125 h 1651000"/>
              <a:gd name="connsiteX16" fmla="*/ 0 w 2470052"/>
              <a:gd name="connsiteY16" fmla="*/ 704850 h 1651000"/>
              <a:gd name="connsiteX17" fmla="*/ 28575 w 2470052"/>
              <a:gd name="connsiteY17" fmla="*/ 762000 h 1651000"/>
              <a:gd name="connsiteX18" fmla="*/ 28575 w 2470052"/>
              <a:gd name="connsiteY18" fmla="*/ 762000 h 1651000"/>
              <a:gd name="connsiteX19" fmla="*/ 171450 w 2470052"/>
              <a:gd name="connsiteY19" fmla="*/ 838200 h 1651000"/>
              <a:gd name="connsiteX20" fmla="*/ 285750 w 2470052"/>
              <a:gd name="connsiteY20" fmla="*/ 847725 h 1651000"/>
              <a:gd name="connsiteX21" fmla="*/ 285750 w 2470052"/>
              <a:gd name="connsiteY21" fmla="*/ 847725 h 1651000"/>
              <a:gd name="connsiteX22" fmla="*/ 390525 w 2470052"/>
              <a:gd name="connsiteY22" fmla="*/ 828675 h 1651000"/>
              <a:gd name="connsiteX23" fmla="*/ 419100 w 2470052"/>
              <a:gd name="connsiteY23" fmla="*/ 809625 h 1651000"/>
              <a:gd name="connsiteX24" fmla="*/ 438150 w 2470052"/>
              <a:gd name="connsiteY24" fmla="*/ 771525 h 1651000"/>
              <a:gd name="connsiteX25" fmla="*/ 447675 w 2470052"/>
              <a:gd name="connsiteY25" fmla="*/ 847725 h 1651000"/>
              <a:gd name="connsiteX26" fmla="*/ 438150 w 2470052"/>
              <a:gd name="connsiteY26" fmla="*/ 914400 h 1651000"/>
              <a:gd name="connsiteX27" fmla="*/ 428625 w 2470052"/>
              <a:gd name="connsiteY27" fmla="*/ 971550 h 1651000"/>
              <a:gd name="connsiteX28" fmla="*/ 409575 w 2470052"/>
              <a:gd name="connsiteY28" fmla="*/ 1047750 h 1651000"/>
              <a:gd name="connsiteX29" fmla="*/ 409575 w 2470052"/>
              <a:gd name="connsiteY29" fmla="*/ 1114425 h 1651000"/>
              <a:gd name="connsiteX30" fmla="*/ 409575 w 2470052"/>
              <a:gd name="connsiteY30" fmla="*/ 1171575 h 1651000"/>
              <a:gd name="connsiteX31" fmla="*/ 409575 w 2470052"/>
              <a:gd name="connsiteY31" fmla="*/ 1228725 h 1651000"/>
              <a:gd name="connsiteX32" fmla="*/ 409575 w 2470052"/>
              <a:gd name="connsiteY32" fmla="*/ 1228725 h 1651000"/>
              <a:gd name="connsiteX33" fmla="*/ 409575 w 2470052"/>
              <a:gd name="connsiteY33" fmla="*/ 1304925 h 1651000"/>
              <a:gd name="connsiteX34" fmla="*/ 552450 w 2470052"/>
              <a:gd name="connsiteY34" fmla="*/ 1266825 h 1651000"/>
              <a:gd name="connsiteX35" fmla="*/ 638175 w 2470052"/>
              <a:gd name="connsiteY35" fmla="*/ 1266825 h 1651000"/>
              <a:gd name="connsiteX36" fmla="*/ 733425 w 2470052"/>
              <a:gd name="connsiteY36" fmla="*/ 1247775 h 1651000"/>
              <a:gd name="connsiteX37" fmla="*/ 819150 w 2470052"/>
              <a:gd name="connsiteY37" fmla="*/ 1247775 h 1651000"/>
              <a:gd name="connsiteX38" fmla="*/ 895350 w 2470052"/>
              <a:gd name="connsiteY38" fmla="*/ 1247775 h 1651000"/>
              <a:gd name="connsiteX39" fmla="*/ 895350 w 2470052"/>
              <a:gd name="connsiteY39" fmla="*/ 1247775 h 1651000"/>
              <a:gd name="connsiteX40" fmla="*/ 1047750 w 2470052"/>
              <a:gd name="connsiteY40" fmla="*/ 1247775 h 1651000"/>
              <a:gd name="connsiteX41" fmla="*/ 1006929 w 2470052"/>
              <a:gd name="connsiteY41" fmla="*/ 1313090 h 1651000"/>
              <a:gd name="connsiteX42" fmla="*/ 981075 w 2470052"/>
              <a:gd name="connsiteY42" fmla="*/ 1371600 h 1651000"/>
              <a:gd name="connsiteX43" fmla="*/ 1000125 w 2470052"/>
              <a:gd name="connsiteY43" fmla="*/ 1476375 h 1651000"/>
              <a:gd name="connsiteX44" fmla="*/ 1038225 w 2470052"/>
              <a:gd name="connsiteY44" fmla="*/ 1543050 h 1651000"/>
              <a:gd name="connsiteX45" fmla="*/ 1085850 w 2470052"/>
              <a:gd name="connsiteY45" fmla="*/ 1619250 h 1651000"/>
              <a:gd name="connsiteX46" fmla="*/ 1152525 w 2470052"/>
              <a:gd name="connsiteY46" fmla="*/ 1647825 h 1651000"/>
              <a:gd name="connsiteX47" fmla="*/ 1235982 w 2470052"/>
              <a:gd name="connsiteY47" fmla="*/ 1651000 h 1651000"/>
              <a:gd name="connsiteX48" fmla="*/ 1338489 w 2470052"/>
              <a:gd name="connsiteY48" fmla="*/ 1640114 h 1651000"/>
              <a:gd name="connsiteX49" fmla="*/ 1447800 w 2470052"/>
              <a:gd name="connsiteY49" fmla="*/ 1555750 h 1651000"/>
              <a:gd name="connsiteX50" fmla="*/ 1495425 w 2470052"/>
              <a:gd name="connsiteY50" fmla="*/ 1495425 h 1651000"/>
              <a:gd name="connsiteX51" fmla="*/ 1504950 w 2470052"/>
              <a:gd name="connsiteY51" fmla="*/ 1428750 h 1651000"/>
              <a:gd name="connsiteX52" fmla="*/ 1476375 w 2470052"/>
              <a:gd name="connsiteY52" fmla="*/ 1352550 h 1651000"/>
              <a:gd name="connsiteX53" fmla="*/ 1447800 w 2470052"/>
              <a:gd name="connsiteY53" fmla="*/ 1295400 h 1651000"/>
              <a:gd name="connsiteX54" fmla="*/ 1419225 w 2470052"/>
              <a:gd name="connsiteY54" fmla="*/ 1257300 h 1651000"/>
              <a:gd name="connsiteX55" fmla="*/ 1409700 w 2470052"/>
              <a:gd name="connsiteY55" fmla="*/ 1238250 h 1651000"/>
              <a:gd name="connsiteX56" fmla="*/ 1514475 w 2470052"/>
              <a:gd name="connsiteY56" fmla="*/ 1238250 h 1651000"/>
              <a:gd name="connsiteX57" fmla="*/ 1600200 w 2470052"/>
              <a:gd name="connsiteY57" fmla="*/ 1238250 h 1651000"/>
              <a:gd name="connsiteX58" fmla="*/ 1657350 w 2470052"/>
              <a:gd name="connsiteY58" fmla="*/ 1247775 h 1651000"/>
              <a:gd name="connsiteX59" fmla="*/ 1809750 w 2470052"/>
              <a:gd name="connsiteY59" fmla="*/ 1257300 h 1651000"/>
              <a:gd name="connsiteX60" fmla="*/ 2003879 w 2470052"/>
              <a:gd name="connsiteY60" fmla="*/ 1256847 h 1651000"/>
              <a:gd name="connsiteX61" fmla="*/ 2043793 w 2470052"/>
              <a:gd name="connsiteY61" fmla="*/ 1271361 h 1651000"/>
              <a:gd name="connsiteX62" fmla="*/ 2047875 w 2470052"/>
              <a:gd name="connsiteY62" fmla="*/ 1181100 h 1651000"/>
              <a:gd name="connsiteX63" fmla="*/ 2047875 w 2470052"/>
              <a:gd name="connsiteY63" fmla="*/ 1057275 h 1651000"/>
              <a:gd name="connsiteX64" fmla="*/ 2047875 w 2470052"/>
              <a:gd name="connsiteY64" fmla="*/ 952500 h 1651000"/>
              <a:gd name="connsiteX65" fmla="*/ 2047875 w 2470052"/>
              <a:gd name="connsiteY65" fmla="*/ 952500 h 1651000"/>
              <a:gd name="connsiteX66" fmla="*/ 2038350 w 2470052"/>
              <a:gd name="connsiteY66" fmla="*/ 838200 h 1651000"/>
              <a:gd name="connsiteX67" fmla="*/ 2038350 w 2470052"/>
              <a:gd name="connsiteY67" fmla="*/ 838200 h 1651000"/>
              <a:gd name="connsiteX68" fmla="*/ 2114550 w 2470052"/>
              <a:gd name="connsiteY68" fmla="*/ 866775 h 1651000"/>
              <a:gd name="connsiteX69" fmla="*/ 2200275 w 2470052"/>
              <a:gd name="connsiteY69" fmla="*/ 904875 h 1651000"/>
              <a:gd name="connsiteX70" fmla="*/ 2305050 w 2470052"/>
              <a:gd name="connsiteY70" fmla="*/ 914400 h 1651000"/>
              <a:gd name="connsiteX71" fmla="*/ 2373539 w 2470052"/>
              <a:gd name="connsiteY71" fmla="*/ 849993 h 1651000"/>
              <a:gd name="connsiteX72" fmla="*/ 2428421 w 2470052"/>
              <a:gd name="connsiteY72" fmla="*/ 767897 h 1651000"/>
              <a:gd name="connsiteX73" fmla="*/ 2466975 w 2470052"/>
              <a:gd name="connsiteY73" fmla="*/ 695325 h 1651000"/>
              <a:gd name="connsiteX74" fmla="*/ 2466975 w 2470052"/>
              <a:gd name="connsiteY74" fmla="*/ 695325 h 1651000"/>
              <a:gd name="connsiteX75" fmla="*/ 2469452 w 2470052"/>
              <a:gd name="connsiteY75" fmla="*/ 679892 h 1651000"/>
              <a:gd name="connsiteX76" fmla="*/ 2457450 w 2470052"/>
              <a:gd name="connsiteY76" fmla="*/ 542925 h 1651000"/>
              <a:gd name="connsiteX77" fmla="*/ 2419350 w 2470052"/>
              <a:gd name="connsiteY77" fmla="*/ 504825 h 1651000"/>
              <a:gd name="connsiteX78" fmla="*/ 2362200 w 2470052"/>
              <a:gd name="connsiteY78" fmla="*/ 457200 h 1651000"/>
              <a:gd name="connsiteX79" fmla="*/ 2295525 w 2470052"/>
              <a:gd name="connsiteY79" fmla="*/ 419100 h 1651000"/>
              <a:gd name="connsiteX80" fmla="*/ 2295525 w 2470052"/>
              <a:gd name="connsiteY80" fmla="*/ 419100 h 1651000"/>
              <a:gd name="connsiteX81" fmla="*/ 2173968 w 2470052"/>
              <a:gd name="connsiteY81" fmla="*/ 416377 h 1651000"/>
              <a:gd name="connsiteX82" fmla="*/ 2121806 w 2470052"/>
              <a:gd name="connsiteY82" fmla="*/ 437696 h 1651000"/>
              <a:gd name="connsiteX83" fmla="*/ 2038350 w 2470052"/>
              <a:gd name="connsiteY83" fmla="*/ 504825 h 1651000"/>
              <a:gd name="connsiteX84" fmla="*/ 2019300 w 2470052"/>
              <a:gd name="connsiteY84" fmla="*/ 533400 h 1651000"/>
              <a:gd name="connsiteX85" fmla="*/ 2028825 w 2470052"/>
              <a:gd name="connsiteY85" fmla="*/ 428625 h 1651000"/>
              <a:gd name="connsiteX86" fmla="*/ 2028825 w 2470052"/>
              <a:gd name="connsiteY86" fmla="*/ 342900 h 1651000"/>
              <a:gd name="connsiteX87" fmla="*/ 2028825 w 2470052"/>
              <a:gd name="connsiteY87" fmla="*/ 247650 h 1651000"/>
              <a:gd name="connsiteX88" fmla="*/ 2028825 w 2470052"/>
              <a:gd name="connsiteY88" fmla="*/ 161925 h 1651000"/>
              <a:gd name="connsiteX89" fmla="*/ 2038350 w 2470052"/>
              <a:gd name="connsiteY89" fmla="*/ 95250 h 1651000"/>
              <a:gd name="connsiteX90" fmla="*/ 2047875 w 2470052"/>
              <a:gd name="connsiteY90" fmla="*/ 19050 h 1651000"/>
              <a:gd name="connsiteX91" fmla="*/ 1933575 w 2470052"/>
              <a:gd name="connsiteY91" fmla="*/ 57150 h 1651000"/>
              <a:gd name="connsiteX92" fmla="*/ 1819275 w 2470052"/>
              <a:gd name="connsiteY92" fmla="*/ 28575 h 1651000"/>
              <a:gd name="connsiteX93" fmla="*/ 1714500 w 2470052"/>
              <a:gd name="connsiteY93" fmla="*/ 28575 h 1651000"/>
              <a:gd name="connsiteX94" fmla="*/ 1600200 w 2470052"/>
              <a:gd name="connsiteY94" fmla="*/ 0 h 1651000"/>
              <a:gd name="connsiteX95" fmla="*/ 1504950 w 2470052"/>
              <a:gd name="connsiteY95" fmla="*/ 0 h 1651000"/>
              <a:gd name="connsiteX96" fmla="*/ 1457325 w 2470052"/>
              <a:gd name="connsiteY96" fmla="*/ 9525 h 1651000"/>
              <a:gd name="connsiteX97" fmla="*/ 1417411 w 2470052"/>
              <a:gd name="connsiteY97" fmla="*/ 13153 h 1651000"/>
              <a:gd name="connsiteX98" fmla="*/ 1479550 w 2470052"/>
              <a:gd name="connsiteY98" fmla="*/ 109764 h 1651000"/>
              <a:gd name="connsiteX99" fmla="*/ 1483178 w 2470052"/>
              <a:gd name="connsiteY99" fmla="*/ 236311 h 1651000"/>
              <a:gd name="connsiteX100" fmla="*/ 1476375 w 2470052"/>
              <a:gd name="connsiteY100" fmla="*/ 276225 h 1651000"/>
              <a:gd name="connsiteX101" fmla="*/ 1438728 w 2470052"/>
              <a:gd name="connsiteY101" fmla="*/ 367846 h 1651000"/>
              <a:gd name="connsiteX102" fmla="*/ 1371600 w 2470052"/>
              <a:gd name="connsiteY102" fmla="*/ 428625 h 1651000"/>
              <a:gd name="connsiteX103" fmla="*/ 1304925 w 2470052"/>
              <a:gd name="connsiteY103" fmla="*/ 457200 h 1651000"/>
              <a:gd name="connsiteX104" fmla="*/ 1219200 w 2470052"/>
              <a:gd name="connsiteY104" fmla="*/ 457200 h 1651000"/>
              <a:gd name="connsiteX105" fmla="*/ 1095375 w 2470052"/>
              <a:gd name="connsiteY105" fmla="*/ 419100 h 1651000"/>
              <a:gd name="connsiteX106" fmla="*/ 1028700 w 2470052"/>
              <a:gd name="connsiteY106" fmla="*/ 361950 h 1651000"/>
              <a:gd name="connsiteX107" fmla="*/ 1000125 w 2470052"/>
              <a:gd name="connsiteY107" fmla="*/ 295275 h 1651000"/>
              <a:gd name="connsiteX108" fmla="*/ 981075 w 2470052"/>
              <a:gd name="connsiteY108" fmla="*/ 209550 h 1651000"/>
              <a:gd name="connsiteX109" fmla="*/ 971550 w 2470052"/>
              <a:gd name="connsiteY109" fmla="*/ 142875 h 1651000"/>
              <a:gd name="connsiteX110" fmla="*/ 971550 w 2470052"/>
              <a:gd name="connsiteY110" fmla="*/ 142875 h 1651000"/>
              <a:gd name="connsiteX111" fmla="*/ 1062718 w 2470052"/>
              <a:gd name="connsiteY111" fmla="*/ 32204 h 1651000"/>
              <a:gd name="connsiteX112" fmla="*/ 914400 w 2470052"/>
              <a:gd name="connsiteY112" fmla="*/ 19050 h 1651000"/>
              <a:gd name="connsiteX113" fmla="*/ 800100 w 2470052"/>
              <a:gd name="connsiteY113" fmla="*/ 19050 h 1651000"/>
              <a:gd name="connsiteX114" fmla="*/ 647700 w 2470052"/>
              <a:gd name="connsiteY114" fmla="*/ 57150 h 1651000"/>
              <a:gd name="connsiteX115" fmla="*/ 533400 w 2470052"/>
              <a:gd name="connsiteY115" fmla="*/ 57150 h 1651000"/>
              <a:gd name="connsiteX116" fmla="*/ 409575 w 2470052"/>
              <a:gd name="connsiteY116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52425 w 2470052"/>
              <a:gd name="connsiteY7" fmla="*/ 409575 h 1651000"/>
              <a:gd name="connsiteX8" fmla="*/ 276225 w 2470052"/>
              <a:gd name="connsiteY8" fmla="*/ 400050 h 1651000"/>
              <a:gd name="connsiteX9" fmla="*/ 200025 w 2470052"/>
              <a:gd name="connsiteY9" fmla="*/ 400050 h 1651000"/>
              <a:gd name="connsiteX10" fmla="*/ 133350 w 2470052"/>
              <a:gd name="connsiteY10" fmla="*/ 400050 h 1651000"/>
              <a:gd name="connsiteX11" fmla="*/ 85725 w 2470052"/>
              <a:gd name="connsiteY11" fmla="*/ 428625 h 1651000"/>
              <a:gd name="connsiteX12" fmla="*/ 28575 w 2470052"/>
              <a:gd name="connsiteY12" fmla="*/ 466725 h 1651000"/>
              <a:gd name="connsiteX13" fmla="*/ 19050 w 2470052"/>
              <a:gd name="connsiteY13" fmla="*/ 495300 h 1651000"/>
              <a:gd name="connsiteX14" fmla="*/ 0 w 2470052"/>
              <a:gd name="connsiteY14" fmla="*/ 561975 h 1651000"/>
              <a:gd name="connsiteX15" fmla="*/ 0 w 2470052"/>
              <a:gd name="connsiteY15" fmla="*/ 619125 h 1651000"/>
              <a:gd name="connsiteX16" fmla="*/ 0 w 2470052"/>
              <a:gd name="connsiteY16" fmla="*/ 704850 h 1651000"/>
              <a:gd name="connsiteX17" fmla="*/ 28575 w 2470052"/>
              <a:gd name="connsiteY17" fmla="*/ 762000 h 1651000"/>
              <a:gd name="connsiteX18" fmla="*/ 28575 w 2470052"/>
              <a:gd name="connsiteY18" fmla="*/ 762000 h 1651000"/>
              <a:gd name="connsiteX19" fmla="*/ 171450 w 2470052"/>
              <a:gd name="connsiteY19" fmla="*/ 838200 h 1651000"/>
              <a:gd name="connsiteX20" fmla="*/ 285750 w 2470052"/>
              <a:gd name="connsiteY20" fmla="*/ 847725 h 1651000"/>
              <a:gd name="connsiteX21" fmla="*/ 285750 w 2470052"/>
              <a:gd name="connsiteY21" fmla="*/ 847725 h 1651000"/>
              <a:gd name="connsiteX22" fmla="*/ 390525 w 2470052"/>
              <a:gd name="connsiteY22" fmla="*/ 828675 h 1651000"/>
              <a:gd name="connsiteX23" fmla="*/ 419100 w 2470052"/>
              <a:gd name="connsiteY23" fmla="*/ 809625 h 1651000"/>
              <a:gd name="connsiteX24" fmla="*/ 438150 w 2470052"/>
              <a:gd name="connsiteY24" fmla="*/ 771525 h 1651000"/>
              <a:gd name="connsiteX25" fmla="*/ 447675 w 2470052"/>
              <a:gd name="connsiteY25" fmla="*/ 847725 h 1651000"/>
              <a:gd name="connsiteX26" fmla="*/ 438150 w 2470052"/>
              <a:gd name="connsiteY26" fmla="*/ 914400 h 1651000"/>
              <a:gd name="connsiteX27" fmla="*/ 428625 w 2470052"/>
              <a:gd name="connsiteY27" fmla="*/ 971550 h 1651000"/>
              <a:gd name="connsiteX28" fmla="*/ 409575 w 2470052"/>
              <a:gd name="connsiteY28" fmla="*/ 1047750 h 1651000"/>
              <a:gd name="connsiteX29" fmla="*/ 409575 w 2470052"/>
              <a:gd name="connsiteY29" fmla="*/ 1114425 h 1651000"/>
              <a:gd name="connsiteX30" fmla="*/ 409575 w 2470052"/>
              <a:gd name="connsiteY30" fmla="*/ 1171575 h 1651000"/>
              <a:gd name="connsiteX31" fmla="*/ 409575 w 2470052"/>
              <a:gd name="connsiteY31" fmla="*/ 1228725 h 1651000"/>
              <a:gd name="connsiteX32" fmla="*/ 409575 w 2470052"/>
              <a:gd name="connsiteY32" fmla="*/ 1228725 h 1651000"/>
              <a:gd name="connsiteX33" fmla="*/ 409575 w 2470052"/>
              <a:gd name="connsiteY33" fmla="*/ 1304925 h 1651000"/>
              <a:gd name="connsiteX34" fmla="*/ 552450 w 2470052"/>
              <a:gd name="connsiteY34" fmla="*/ 1266825 h 1651000"/>
              <a:gd name="connsiteX35" fmla="*/ 638175 w 2470052"/>
              <a:gd name="connsiteY35" fmla="*/ 1266825 h 1651000"/>
              <a:gd name="connsiteX36" fmla="*/ 733425 w 2470052"/>
              <a:gd name="connsiteY36" fmla="*/ 1247775 h 1651000"/>
              <a:gd name="connsiteX37" fmla="*/ 819150 w 2470052"/>
              <a:gd name="connsiteY37" fmla="*/ 1247775 h 1651000"/>
              <a:gd name="connsiteX38" fmla="*/ 895350 w 2470052"/>
              <a:gd name="connsiteY38" fmla="*/ 1247775 h 1651000"/>
              <a:gd name="connsiteX39" fmla="*/ 895350 w 2470052"/>
              <a:gd name="connsiteY39" fmla="*/ 1247775 h 1651000"/>
              <a:gd name="connsiteX40" fmla="*/ 1047750 w 2470052"/>
              <a:gd name="connsiteY40" fmla="*/ 1247775 h 1651000"/>
              <a:gd name="connsiteX41" fmla="*/ 1006929 w 2470052"/>
              <a:gd name="connsiteY41" fmla="*/ 1313090 h 1651000"/>
              <a:gd name="connsiteX42" fmla="*/ 981075 w 2470052"/>
              <a:gd name="connsiteY42" fmla="*/ 1371600 h 1651000"/>
              <a:gd name="connsiteX43" fmla="*/ 1000125 w 2470052"/>
              <a:gd name="connsiteY43" fmla="*/ 1476375 h 1651000"/>
              <a:gd name="connsiteX44" fmla="*/ 1038225 w 2470052"/>
              <a:gd name="connsiteY44" fmla="*/ 1543050 h 1651000"/>
              <a:gd name="connsiteX45" fmla="*/ 1085850 w 2470052"/>
              <a:gd name="connsiteY45" fmla="*/ 1619250 h 1651000"/>
              <a:gd name="connsiteX46" fmla="*/ 1152525 w 2470052"/>
              <a:gd name="connsiteY46" fmla="*/ 1647825 h 1651000"/>
              <a:gd name="connsiteX47" fmla="*/ 1235982 w 2470052"/>
              <a:gd name="connsiteY47" fmla="*/ 1651000 h 1651000"/>
              <a:gd name="connsiteX48" fmla="*/ 1338489 w 2470052"/>
              <a:gd name="connsiteY48" fmla="*/ 1640114 h 1651000"/>
              <a:gd name="connsiteX49" fmla="*/ 1447800 w 2470052"/>
              <a:gd name="connsiteY49" fmla="*/ 1555750 h 1651000"/>
              <a:gd name="connsiteX50" fmla="*/ 1495425 w 2470052"/>
              <a:gd name="connsiteY50" fmla="*/ 1495425 h 1651000"/>
              <a:gd name="connsiteX51" fmla="*/ 1504950 w 2470052"/>
              <a:gd name="connsiteY51" fmla="*/ 1428750 h 1651000"/>
              <a:gd name="connsiteX52" fmla="*/ 1476375 w 2470052"/>
              <a:gd name="connsiteY52" fmla="*/ 1352550 h 1651000"/>
              <a:gd name="connsiteX53" fmla="*/ 1447800 w 2470052"/>
              <a:gd name="connsiteY53" fmla="*/ 1295400 h 1651000"/>
              <a:gd name="connsiteX54" fmla="*/ 1419225 w 2470052"/>
              <a:gd name="connsiteY54" fmla="*/ 1257300 h 1651000"/>
              <a:gd name="connsiteX55" fmla="*/ 1409700 w 2470052"/>
              <a:gd name="connsiteY55" fmla="*/ 1238250 h 1651000"/>
              <a:gd name="connsiteX56" fmla="*/ 1514475 w 2470052"/>
              <a:gd name="connsiteY56" fmla="*/ 1238250 h 1651000"/>
              <a:gd name="connsiteX57" fmla="*/ 1600200 w 2470052"/>
              <a:gd name="connsiteY57" fmla="*/ 1238250 h 1651000"/>
              <a:gd name="connsiteX58" fmla="*/ 1657350 w 2470052"/>
              <a:gd name="connsiteY58" fmla="*/ 1247775 h 1651000"/>
              <a:gd name="connsiteX59" fmla="*/ 1809750 w 2470052"/>
              <a:gd name="connsiteY59" fmla="*/ 1257300 h 1651000"/>
              <a:gd name="connsiteX60" fmla="*/ 2003879 w 2470052"/>
              <a:gd name="connsiteY60" fmla="*/ 1256847 h 1651000"/>
              <a:gd name="connsiteX61" fmla="*/ 2043793 w 2470052"/>
              <a:gd name="connsiteY61" fmla="*/ 1271361 h 1651000"/>
              <a:gd name="connsiteX62" fmla="*/ 2047875 w 2470052"/>
              <a:gd name="connsiteY62" fmla="*/ 1181100 h 1651000"/>
              <a:gd name="connsiteX63" fmla="*/ 2047875 w 2470052"/>
              <a:gd name="connsiteY63" fmla="*/ 1057275 h 1651000"/>
              <a:gd name="connsiteX64" fmla="*/ 2047875 w 2470052"/>
              <a:gd name="connsiteY64" fmla="*/ 952500 h 1651000"/>
              <a:gd name="connsiteX65" fmla="*/ 2047875 w 2470052"/>
              <a:gd name="connsiteY65" fmla="*/ 952500 h 1651000"/>
              <a:gd name="connsiteX66" fmla="*/ 2038350 w 2470052"/>
              <a:gd name="connsiteY66" fmla="*/ 838200 h 1651000"/>
              <a:gd name="connsiteX67" fmla="*/ 2038350 w 2470052"/>
              <a:gd name="connsiteY67" fmla="*/ 838200 h 1651000"/>
              <a:gd name="connsiteX68" fmla="*/ 2114550 w 2470052"/>
              <a:gd name="connsiteY68" fmla="*/ 866775 h 1651000"/>
              <a:gd name="connsiteX69" fmla="*/ 2200275 w 2470052"/>
              <a:gd name="connsiteY69" fmla="*/ 904875 h 1651000"/>
              <a:gd name="connsiteX70" fmla="*/ 2294164 w 2470052"/>
              <a:gd name="connsiteY70" fmla="*/ 910771 h 1651000"/>
              <a:gd name="connsiteX71" fmla="*/ 2373539 w 2470052"/>
              <a:gd name="connsiteY71" fmla="*/ 849993 h 1651000"/>
              <a:gd name="connsiteX72" fmla="*/ 2428421 w 2470052"/>
              <a:gd name="connsiteY72" fmla="*/ 767897 h 1651000"/>
              <a:gd name="connsiteX73" fmla="*/ 2466975 w 2470052"/>
              <a:gd name="connsiteY73" fmla="*/ 695325 h 1651000"/>
              <a:gd name="connsiteX74" fmla="*/ 2466975 w 2470052"/>
              <a:gd name="connsiteY74" fmla="*/ 695325 h 1651000"/>
              <a:gd name="connsiteX75" fmla="*/ 2469452 w 2470052"/>
              <a:gd name="connsiteY75" fmla="*/ 679892 h 1651000"/>
              <a:gd name="connsiteX76" fmla="*/ 2457450 w 2470052"/>
              <a:gd name="connsiteY76" fmla="*/ 542925 h 1651000"/>
              <a:gd name="connsiteX77" fmla="*/ 2419350 w 2470052"/>
              <a:gd name="connsiteY77" fmla="*/ 504825 h 1651000"/>
              <a:gd name="connsiteX78" fmla="*/ 2362200 w 2470052"/>
              <a:gd name="connsiteY78" fmla="*/ 457200 h 1651000"/>
              <a:gd name="connsiteX79" fmla="*/ 2295525 w 2470052"/>
              <a:gd name="connsiteY79" fmla="*/ 419100 h 1651000"/>
              <a:gd name="connsiteX80" fmla="*/ 2295525 w 2470052"/>
              <a:gd name="connsiteY80" fmla="*/ 419100 h 1651000"/>
              <a:gd name="connsiteX81" fmla="*/ 2173968 w 2470052"/>
              <a:gd name="connsiteY81" fmla="*/ 416377 h 1651000"/>
              <a:gd name="connsiteX82" fmla="*/ 2121806 w 2470052"/>
              <a:gd name="connsiteY82" fmla="*/ 437696 h 1651000"/>
              <a:gd name="connsiteX83" fmla="*/ 2038350 w 2470052"/>
              <a:gd name="connsiteY83" fmla="*/ 504825 h 1651000"/>
              <a:gd name="connsiteX84" fmla="*/ 2019300 w 2470052"/>
              <a:gd name="connsiteY84" fmla="*/ 533400 h 1651000"/>
              <a:gd name="connsiteX85" fmla="*/ 2028825 w 2470052"/>
              <a:gd name="connsiteY85" fmla="*/ 428625 h 1651000"/>
              <a:gd name="connsiteX86" fmla="*/ 2028825 w 2470052"/>
              <a:gd name="connsiteY86" fmla="*/ 342900 h 1651000"/>
              <a:gd name="connsiteX87" fmla="*/ 2028825 w 2470052"/>
              <a:gd name="connsiteY87" fmla="*/ 247650 h 1651000"/>
              <a:gd name="connsiteX88" fmla="*/ 2028825 w 2470052"/>
              <a:gd name="connsiteY88" fmla="*/ 161925 h 1651000"/>
              <a:gd name="connsiteX89" fmla="*/ 2038350 w 2470052"/>
              <a:gd name="connsiteY89" fmla="*/ 95250 h 1651000"/>
              <a:gd name="connsiteX90" fmla="*/ 2047875 w 2470052"/>
              <a:gd name="connsiteY90" fmla="*/ 19050 h 1651000"/>
              <a:gd name="connsiteX91" fmla="*/ 1933575 w 2470052"/>
              <a:gd name="connsiteY91" fmla="*/ 57150 h 1651000"/>
              <a:gd name="connsiteX92" fmla="*/ 1819275 w 2470052"/>
              <a:gd name="connsiteY92" fmla="*/ 28575 h 1651000"/>
              <a:gd name="connsiteX93" fmla="*/ 1714500 w 2470052"/>
              <a:gd name="connsiteY93" fmla="*/ 28575 h 1651000"/>
              <a:gd name="connsiteX94" fmla="*/ 1600200 w 2470052"/>
              <a:gd name="connsiteY94" fmla="*/ 0 h 1651000"/>
              <a:gd name="connsiteX95" fmla="*/ 1504950 w 2470052"/>
              <a:gd name="connsiteY95" fmla="*/ 0 h 1651000"/>
              <a:gd name="connsiteX96" fmla="*/ 1457325 w 2470052"/>
              <a:gd name="connsiteY96" fmla="*/ 9525 h 1651000"/>
              <a:gd name="connsiteX97" fmla="*/ 1417411 w 2470052"/>
              <a:gd name="connsiteY97" fmla="*/ 13153 h 1651000"/>
              <a:gd name="connsiteX98" fmla="*/ 1479550 w 2470052"/>
              <a:gd name="connsiteY98" fmla="*/ 109764 h 1651000"/>
              <a:gd name="connsiteX99" fmla="*/ 1483178 w 2470052"/>
              <a:gd name="connsiteY99" fmla="*/ 236311 h 1651000"/>
              <a:gd name="connsiteX100" fmla="*/ 1476375 w 2470052"/>
              <a:gd name="connsiteY100" fmla="*/ 276225 h 1651000"/>
              <a:gd name="connsiteX101" fmla="*/ 1438728 w 2470052"/>
              <a:gd name="connsiteY101" fmla="*/ 367846 h 1651000"/>
              <a:gd name="connsiteX102" fmla="*/ 1371600 w 2470052"/>
              <a:gd name="connsiteY102" fmla="*/ 428625 h 1651000"/>
              <a:gd name="connsiteX103" fmla="*/ 1304925 w 2470052"/>
              <a:gd name="connsiteY103" fmla="*/ 457200 h 1651000"/>
              <a:gd name="connsiteX104" fmla="*/ 1219200 w 2470052"/>
              <a:gd name="connsiteY104" fmla="*/ 457200 h 1651000"/>
              <a:gd name="connsiteX105" fmla="*/ 1095375 w 2470052"/>
              <a:gd name="connsiteY105" fmla="*/ 419100 h 1651000"/>
              <a:gd name="connsiteX106" fmla="*/ 1028700 w 2470052"/>
              <a:gd name="connsiteY106" fmla="*/ 361950 h 1651000"/>
              <a:gd name="connsiteX107" fmla="*/ 1000125 w 2470052"/>
              <a:gd name="connsiteY107" fmla="*/ 295275 h 1651000"/>
              <a:gd name="connsiteX108" fmla="*/ 981075 w 2470052"/>
              <a:gd name="connsiteY108" fmla="*/ 209550 h 1651000"/>
              <a:gd name="connsiteX109" fmla="*/ 971550 w 2470052"/>
              <a:gd name="connsiteY109" fmla="*/ 142875 h 1651000"/>
              <a:gd name="connsiteX110" fmla="*/ 971550 w 2470052"/>
              <a:gd name="connsiteY110" fmla="*/ 142875 h 1651000"/>
              <a:gd name="connsiteX111" fmla="*/ 1062718 w 2470052"/>
              <a:gd name="connsiteY111" fmla="*/ 32204 h 1651000"/>
              <a:gd name="connsiteX112" fmla="*/ 914400 w 2470052"/>
              <a:gd name="connsiteY112" fmla="*/ 19050 h 1651000"/>
              <a:gd name="connsiteX113" fmla="*/ 800100 w 2470052"/>
              <a:gd name="connsiteY113" fmla="*/ 19050 h 1651000"/>
              <a:gd name="connsiteX114" fmla="*/ 647700 w 2470052"/>
              <a:gd name="connsiteY114" fmla="*/ 57150 h 1651000"/>
              <a:gd name="connsiteX115" fmla="*/ 533400 w 2470052"/>
              <a:gd name="connsiteY115" fmla="*/ 57150 h 1651000"/>
              <a:gd name="connsiteX116" fmla="*/ 409575 w 2470052"/>
              <a:gd name="connsiteY116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76225 w 2470052"/>
              <a:gd name="connsiteY8" fmla="*/ 400050 h 1651000"/>
              <a:gd name="connsiteX9" fmla="*/ 200025 w 2470052"/>
              <a:gd name="connsiteY9" fmla="*/ 400050 h 1651000"/>
              <a:gd name="connsiteX10" fmla="*/ 133350 w 2470052"/>
              <a:gd name="connsiteY10" fmla="*/ 400050 h 1651000"/>
              <a:gd name="connsiteX11" fmla="*/ 85725 w 2470052"/>
              <a:gd name="connsiteY11" fmla="*/ 428625 h 1651000"/>
              <a:gd name="connsiteX12" fmla="*/ 28575 w 2470052"/>
              <a:gd name="connsiteY12" fmla="*/ 466725 h 1651000"/>
              <a:gd name="connsiteX13" fmla="*/ 19050 w 2470052"/>
              <a:gd name="connsiteY13" fmla="*/ 495300 h 1651000"/>
              <a:gd name="connsiteX14" fmla="*/ 0 w 2470052"/>
              <a:gd name="connsiteY14" fmla="*/ 561975 h 1651000"/>
              <a:gd name="connsiteX15" fmla="*/ 0 w 2470052"/>
              <a:gd name="connsiteY15" fmla="*/ 619125 h 1651000"/>
              <a:gd name="connsiteX16" fmla="*/ 0 w 2470052"/>
              <a:gd name="connsiteY16" fmla="*/ 704850 h 1651000"/>
              <a:gd name="connsiteX17" fmla="*/ 28575 w 2470052"/>
              <a:gd name="connsiteY17" fmla="*/ 762000 h 1651000"/>
              <a:gd name="connsiteX18" fmla="*/ 28575 w 2470052"/>
              <a:gd name="connsiteY18" fmla="*/ 762000 h 1651000"/>
              <a:gd name="connsiteX19" fmla="*/ 171450 w 2470052"/>
              <a:gd name="connsiteY19" fmla="*/ 838200 h 1651000"/>
              <a:gd name="connsiteX20" fmla="*/ 285750 w 2470052"/>
              <a:gd name="connsiteY20" fmla="*/ 847725 h 1651000"/>
              <a:gd name="connsiteX21" fmla="*/ 285750 w 2470052"/>
              <a:gd name="connsiteY21" fmla="*/ 847725 h 1651000"/>
              <a:gd name="connsiteX22" fmla="*/ 390525 w 2470052"/>
              <a:gd name="connsiteY22" fmla="*/ 828675 h 1651000"/>
              <a:gd name="connsiteX23" fmla="*/ 419100 w 2470052"/>
              <a:gd name="connsiteY23" fmla="*/ 809625 h 1651000"/>
              <a:gd name="connsiteX24" fmla="*/ 438150 w 2470052"/>
              <a:gd name="connsiteY24" fmla="*/ 771525 h 1651000"/>
              <a:gd name="connsiteX25" fmla="*/ 447675 w 2470052"/>
              <a:gd name="connsiteY25" fmla="*/ 847725 h 1651000"/>
              <a:gd name="connsiteX26" fmla="*/ 438150 w 2470052"/>
              <a:gd name="connsiteY26" fmla="*/ 914400 h 1651000"/>
              <a:gd name="connsiteX27" fmla="*/ 428625 w 2470052"/>
              <a:gd name="connsiteY27" fmla="*/ 971550 h 1651000"/>
              <a:gd name="connsiteX28" fmla="*/ 409575 w 2470052"/>
              <a:gd name="connsiteY28" fmla="*/ 1047750 h 1651000"/>
              <a:gd name="connsiteX29" fmla="*/ 409575 w 2470052"/>
              <a:gd name="connsiteY29" fmla="*/ 1114425 h 1651000"/>
              <a:gd name="connsiteX30" fmla="*/ 409575 w 2470052"/>
              <a:gd name="connsiteY30" fmla="*/ 1171575 h 1651000"/>
              <a:gd name="connsiteX31" fmla="*/ 409575 w 2470052"/>
              <a:gd name="connsiteY31" fmla="*/ 1228725 h 1651000"/>
              <a:gd name="connsiteX32" fmla="*/ 409575 w 2470052"/>
              <a:gd name="connsiteY32" fmla="*/ 1228725 h 1651000"/>
              <a:gd name="connsiteX33" fmla="*/ 409575 w 2470052"/>
              <a:gd name="connsiteY33" fmla="*/ 1304925 h 1651000"/>
              <a:gd name="connsiteX34" fmla="*/ 552450 w 2470052"/>
              <a:gd name="connsiteY34" fmla="*/ 1266825 h 1651000"/>
              <a:gd name="connsiteX35" fmla="*/ 638175 w 2470052"/>
              <a:gd name="connsiteY35" fmla="*/ 1266825 h 1651000"/>
              <a:gd name="connsiteX36" fmla="*/ 733425 w 2470052"/>
              <a:gd name="connsiteY36" fmla="*/ 1247775 h 1651000"/>
              <a:gd name="connsiteX37" fmla="*/ 819150 w 2470052"/>
              <a:gd name="connsiteY37" fmla="*/ 1247775 h 1651000"/>
              <a:gd name="connsiteX38" fmla="*/ 895350 w 2470052"/>
              <a:gd name="connsiteY38" fmla="*/ 1247775 h 1651000"/>
              <a:gd name="connsiteX39" fmla="*/ 895350 w 2470052"/>
              <a:gd name="connsiteY39" fmla="*/ 1247775 h 1651000"/>
              <a:gd name="connsiteX40" fmla="*/ 1047750 w 2470052"/>
              <a:gd name="connsiteY40" fmla="*/ 1247775 h 1651000"/>
              <a:gd name="connsiteX41" fmla="*/ 1006929 w 2470052"/>
              <a:gd name="connsiteY41" fmla="*/ 1313090 h 1651000"/>
              <a:gd name="connsiteX42" fmla="*/ 981075 w 2470052"/>
              <a:gd name="connsiteY42" fmla="*/ 1371600 h 1651000"/>
              <a:gd name="connsiteX43" fmla="*/ 1000125 w 2470052"/>
              <a:gd name="connsiteY43" fmla="*/ 1476375 h 1651000"/>
              <a:gd name="connsiteX44" fmla="*/ 1038225 w 2470052"/>
              <a:gd name="connsiteY44" fmla="*/ 1543050 h 1651000"/>
              <a:gd name="connsiteX45" fmla="*/ 1085850 w 2470052"/>
              <a:gd name="connsiteY45" fmla="*/ 1619250 h 1651000"/>
              <a:gd name="connsiteX46" fmla="*/ 1152525 w 2470052"/>
              <a:gd name="connsiteY46" fmla="*/ 1647825 h 1651000"/>
              <a:gd name="connsiteX47" fmla="*/ 1235982 w 2470052"/>
              <a:gd name="connsiteY47" fmla="*/ 1651000 h 1651000"/>
              <a:gd name="connsiteX48" fmla="*/ 1338489 w 2470052"/>
              <a:gd name="connsiteY48" fmla="*/ 1640114 h 1651000"/>
              <a:gd name="connsiteX49" fmla="*/ 1447800 w 2470052"/>
              <a:gd name="connsiteY49" fmla="*/ 1555750 h 1651000"/>
              <a:gd name="connsiteX50" fmla="*/ 1495425 w 2470052"/>
              <a:gd name="connsiteY50" fmla="*/ 1495425 h 1651000"/>
              <a:gd name="connsiteX51" fmla="*/ 1504950 w 2470052"/>
              <a:gd name="connsiteY51" fmla="*/ 1428750 h 1651000"/>
              <a:gd name="connsiteX52" fmla="*/ 1476375 w 2470052"/>
              <a:gd name="connsiteY52" fmla="*/ 1352550 h 1651000"/>
              <a:gd name="connsiteX53" fmla="*/ 1447800 w 2470052"/>
              <a:gd name="connsiteY53" fmla="*/ 1295400 h 1651000"/>
              <a:gd name="connsiteX54" fmla="*/ 1419225 w 2470052"/>
              <a:gd name="connsiteY54" fmla="*/ 1257300 h 1651000"/>
              <a:gd name="connsiteX55" fmla="*/ 1409700 w 2470052"/>
              <a:gd name="connsiteY55" fmla="*/ 1238250 h 1651000"/>
              <a:gd name="connsiteX56" fmla="*/ 1514475 w 2470052"/>
              <a:gd name="connsiteY56" fmla="*/ 1238250 h 1651000"/>
              <a:gd name="connsiteX57" fmla="*/ 1600200 w 2470052"/>
              <a:gd name="connsiteY57" fmla="*/ 1238250 h 1651000"/>
              <a:gd name="connsiteX58" fmla="*/ 1657350 w 2470052"/>
              <a:gd name="connsiteY58" fmla="*/ 1247775 h 1651000"/>
              <a:gd name="connsiteX59" fmla="*/ 1809750 w 2470052"/>
              <a:gd name="connsiteY59" fmla="*/ 1257300 h 1651000"/>
              <a:gd name="connsiteX60" fmla="*/ 2003879 w 2470052"/>
              <a:gd name="connsiteY60" fmla="*/ 1256847 h 1651000"/>
              <a:gd name="connsiteX61" fmla="*/ 2043793 w 2470052"/>
              <a:gd name="connsiteY61" fmla="*/ 1271361 h 1651000"/>
              <a:gd name="connsiteX62" fmla="*/ 2047875 w 2470052"/>
              <a:gd name="connsiteY62" fmla="*/ 1181100 h 1651000"/>
              <a:gd name="connsiteX63" fmla="*/ 2047875 w 2470052"/>
              <a:gd name="connsiteY63" fmla="*/ 1057275 h 1651000"/>
              <a:gd name="connsiteX64" fmla="*/ 2047875 w 2470052"/>
              <a:gd name="connsiteY64" fmla="*/ 952500 h 1651000"/>
              <a:gd name="connsiteX65" fmla="*/ 2047875 w 2470052"/>
              <a:gd name="connsiteY65" fmla="*/ 952500 h 1651000"/>
              <a:gd name="connsiteX66" fmla="*/ 2038350 w 2470052"/>
              <a:gd name="connsiteY66" fmla="*/ 838200 h 1651000"/>
              <a:gd name="connsiteX67" fmla="*/ 2038350 w 2470052"/>
              <a:gd name="connsiteY67" fmla="*/ 838200 h 1651000"/>
              <a:gd name="connsiteX68" fmla="*/ 2114550 w 2470052"/>
              <a:gd name="connsiteY68" fmla="*/ 866775 h 1651000"/>
              <a:gd name="connsiteX69" fmla="*/ 2200275 w 2470052"/>
              <a:gd name="connsiteY69" fmla="*/ 904875 h 1651000"/>
              <a:gd name="connsiteX70" fmla="*/ 2294164 w 2470052"/>
              <a:gd name="connsiteY70" fmla="*/ 910771 h 1651000"/>
              <a:gd name="connsiteX71" fmla="*/ 2373539 w 2470052"/>
              <a:gd name="connsiteY71" fmla="*/ 849993 h 1651000"/>
              <a:gd name="connsiteX72" fmla="*/ 2428421 w 2470052"/>
              <a:gd name="connsiteY72" fmla="*/ 767897 h 1651000"/>
              <a:gd name="connsiteX73" fmla="*/ 2466975 w 2470052"/>
              <a:gd name="connsiteY73" fmla="*/ 695325 h 1651000"/>
              <a:gd name="connsiteX74" fmla="*/ 2466975 w 2470052"/>
              <a:gd name="connsiteY74" fmla="*/ 695325 h 1651000"/>
              <a:gd name="connsiteX75" fmla="*/ 2469452 w 2470052"/>
              <a:gd name="connsiteY75" fmla="*/ 679892 h 1651000"/>
              <a:gd name="connsiteX76" fmla="*/ 2457450 w 2470052"/>
              <a:gd name="connsiteY76" fmla="*/ 542925 h 1651000"/>
              <a:gd name="connsiteX77" fmla="*/ 2419350 w 2470052"/>
              <a:gd name="connsiteY77" fmla="*/ 504825 h 1651000"/>
              <a:gd name="connsiteX78" fmla="*/ 2362200 w 2470052"/>
              <a:gd name="connsiteY78" fmla="*/ 457200 h 1651000"/>
              <a:gd name="connsiteX79" fmla="*/ 2295525 w 2470052"/>
              <a:gd name="connsiteY79" fmla="*/ 419100 h 1651000"/>
              <a:gd name="connsiteX80" fmla="*/ 2295525 w 2470052"/>
              <a:gd name="connsiteY80" fmla="*/ 419100 h 1651000"/>
              <a:gd name="connsiteX81" fmla="*/ 2173968 w 2470052"/>
              <a:gd name="connsiteY81" fmla="*/ 416377 h 1651000"/>
              <a:gd name="connsiteX82" fmla="*/ 2121806 w 2470052"/>
              <a:gd name="connsiteY82" fmla="*/ 437696 h 1651000"/>
              <a:gd name="connsiteX83" fmla="*/ 2038350 w 2470052"/>
              <a:gd name="connsiteY83" fmla="*/ 504825 h 1651000"/>
              <a:gd name="connsiteX84" fmla="*/ 2019300 w 2470052"/>
              <a:gd name="connsiteY84" fmla="*/ 533400 h 1651000"/>
              <a:gd name="connsiteX85" fmla="*/ 2028825 w 2470052"/>
              <a:gd name="connsiteY85" fmla="*/ 428625 h 1651000"/>
              <a:gd name="connsiteX86" fmla="*/ 2028825 w 2470052"/>
              <a:gd name="connsiteY86" fmla="*/ 342900 h 1651000"/>
              <a:gd name="connsiteX87" fmla="*/ 2028825 w 2470052"/>
              <a:gd name="connsiteY87" fmla="*/ 247650 h 1651000"/>
              <a:gd name="connsiteX88" fmla="*/ 2028825 w 2470052"/>
              <a:gd name="connsiteY88" fmla="*/ 161925 h 1651000"/>
              <a:gd name="connsiteX89" fmla="*/ 2038350 w 2470052"/>
              <a:gd name="connsiteY89" fmla="*/ 95250 h 1651000"/>
              <a:gd name="connsiteX90" fmla="*/ 2047875 w 2470052"/>
              <a:gd name="connsiteY90" fmla="*/ 19050 h 1651000"/>
              <a:gd name="connsiteX91" fmla="*/ 1933575 w 2470052"/>
              <a:gd name="connsiteY91" fmla="*/ 57150 h 1651000"/>
              <a:gd name="connsiteX92" fmla="*/ 1819275 w 2470052"/>
              <a:gd name="connsiteY92" fmla="*/ 28575 h 1651000"/>
              <a:gd name="connsiteX93" fmla="*/ 1714500 w 2470052"/>
              <a:gd name="connsiteY93" fmla="*/ 28575 h 1651000"/>
              <a:gd name="connsiteX94" fmla="*/ 1600200 w 2470052"/>
              <a:gd name="connsiteY94" fmla="*/ 0 h 1651000"/>
              <a:gd name="connsiteX95" fmla="*/ 1504950 w 2470052"/>
              <a:gd name="connsiteY95" fmla="*/ 0 h 1651000"/>
              <a:gd name="connsiteX96" fmla="*/ 1457325 w 2470052"/>
              <a:gd name="connsiteY96" fmla="*/ 9525 h 1651000"/>
              <a:gd name="connsiteX97" fmla="*/ 1417411 w 2470052"/>
              <a:gd name="connsiteY97" fmla="*/ 13153 h 1651000"/>
              <a:gd name="connsiteX98" fmla="*/ 1479550 w 2470052"/>
              <a:gd name="connsiteY98" fmla="*/ 109764 h 1651000"/>
              <a:gd name="connsiteX99" fmla="*/ 1483178 w 2470052"/>
              <a:gd name="connsiteY99" fmla="*/ 236311 h 1651000"/>
              <a:gd name="connsiteX100" fmla="*/ 1476375 w 2470052"/>
              <a:gd name="connsiteY100" fmla="*/ 276225 h 1651000"/>
              <a:gd name="connsiteX101" fmla="*/ 1438728 w 2470052"/>
              <a:gd name="connsiteY101" fmla="*/ 367846 h 1651000"/>
              <a:gd name="connsiteX102" fmla="*/ 1371600 w 2470052"/>
              <a:gd name="connsiteY102" fmla="*/ 428625 h 1651000"/>
              <a:gd name="connsiteX103" fmla="*/ 1304925 w 2470052"/>
              <a:gd name="connsiteY103" fmla="*/ 457200 h 1651000"/>
              <a:gd name="connsiteX104" fmla="*/ 1219200 w 2470052"/>
              <a:gd name="connsiteY104" fmla="*/ 457200 h 1651000"/>
              <a:gd name="connsiteX105" fmla="*/ 1095375 w 2470052"/>
              <a:gd name="connsiteY105" fmla="*/ 419100 h 1651000"/>
              <a:gd name="connsiteX106" fmla="*/ 1028700 w 2470052"/>
              <a:gd name="connsiteY106" fmla="*/ 361950 h 1651000"/>
              <a:gd name="connsiteX107" fmla="*/ 1000125 w 2470052"/>
              <a:gd name="connsiteY107" fmla="*/ 295275 h 1651000"/>
              <a:gd name="connsiteX108" fmla="*/ 981075 w 2470052"/>
              <a:gd name="connsiteY108" fmla="*/ 209550 h 1651000"/>
              <a:gd name="connsiteX109" fmla="*/ 971550 w 2470052"/>
              <a:gd name="connsiteY109" fmla="*/ 142875 h 1651000"/>
              <a:gd name="connsiteX110" fmla="*/ 971550 w 2470052"/>
              <a:gd name="connsiteY110" fmla="*/ 142875 h 1651000"/>
              <a:gd name="connsiteX111" fmla="*/ 1062718 w 2470052"/>
              <a:gd name="connsiteY111" fmla="*/ 32204 h 1651000"/>
              <a:gd name="connsiteX112" fmla="*/ 914400 w 2470052"/>
              <a:gd name="connsiteY112" fmla="*/ 19050 h 1651000"/>
              <a:gd name="connsiteX113" fmla="*/ 800100 w 2470052"/>
              <a:gd name="connsiteY113" fmla="*/ 19050 h 1651000"/>
              <a:gd name="connsiteX114" fmla="*/ 647700 w 2470052"/>
              <a:gd name="connsiteY114" fmla="*/ 57150 h 1651000"/>
              <a:gd name="connsiteX115" fmla="*/ 533400 w 2470052"/>
              <a:gd name="connsiteY115" fmla="*/ 57150 h 1651000"/>
              <a:gd name="connsiteX116" fmla="*/ 409575 w 2470052"/>
              <a:gd name="connsiteY116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00025 w 2470052"/>
              <a:gd name="connsiteY9" fmla="*/ 400050 h 1651000"/>
              <a:gd name="connsiteX10" fmla="*/ 133350 w 2470052"/>
              <a:gd name="connsiteY10" fmla="*/ 400050 h 1651000"/>
              <a:gd name="connsiteX11" fmla="*/ 85725 w 2470052"/>
              <a:gd name="connsiteY11" fmla="*/ 428625 h 1651000"/>
              <a:gd name="connsiteX12" fmla="*/ 28575 w 2470052"/>
              <a:gd name="connsiteY12" fmla="*/ 466725 h 1651000"/>
              <a:gd name="connsiteX13" fmla="*/ 19050 w 2470052"/>
              <a:gd name="connsiteY13" fmla="*/ 495300 h 1651000"/>
              <a:gd name="connsiteX14" fmla="*/ 0 w 2470052"/>
              <a:gd name="connsiteY14" fmla="*/ 561975 h 1651000"/>
              <a:gd name="connsiteX15" fmla="*/ 0 w 2470052"/>
              <a:gd name="connsiteY15" fmla="*/ 619125 h 1651000"/>
              <a:gd name="connsiteX16" fmla="*/ 0 w 2470052"/>
              <a:gd name="connsiteY16" fmla="*/ 704850 h 1651000"/>
              <a:gd name="connsiteX17" fmla="*/ 28575 w 2470052"/>
              <a:gd name="connsiteY17" fmla="*/ 762000 h 1651000"/>
              <a:gd name="connsiteX18" fmla="*/ 28575 w 2470052"/>
              <a:gd name="connsiteY18" fmla="*/ 762000 h 1651000"/>
              <a:gd name="connsiteX19" fmla="*/ 171450 w 2470052"/>
              <a:gd name="connsiteY19" fmla="*/ 838200 h 1651000"/>
              <a:gd name="connsiteX20" fmla="*/ 285750 w 2470052"/>
              <a:gd name="connsiteY20" fmla="*/ 847725 h 1651000"/>
              <a:gd name="connsiteX21" fmla="*/ 285750 w 2470052"/>
              <a:gd name="connsiteY21" fmla="*/ 847725 h 1651000"/>
              <a:gd name="connsiteX22" fmla="*/ 390525 w 2470052"/>
              <a:gd name="connsiteY22" fmla="*/ 828675 h 1651000"/>
              <a:gd name="connsiteX23" fmla="*/ 419100 w 2470052"/>
              <a:gd name="connsiteY23" fmla="*/ 809625 h 1651000"/>
              <a:gd name="connsiteX24" fmla="*/ 438150 w 2470052"/>
              <a:gd name="connsiteY24" fmla="*/ 771525 h 1651000"/>
              <a:gd name="connsiteX25" fmla="*/ 447675 w 2470052"/>
              <a:gd name="connsiteY25" fmla="*/ 847725 h 1651000"/>
              <a:gd name="connsiteX26" fmla="*/ 438150 w 2470052"/>
              <a:gd name="connsiteY26" fmla="*/ 914400 h 1651000"/>
              <a:gd name="connsiteX27" fmla="*/ 428625 w 2470052"/>
              <a:gd name="connsiteY27" fmla="*/ 971550 h 1651000"/>
              <a:gd name="connsiteX28" fmla="*/ 409575 w 2470052"/>
              <a:gd name="connsiteY28" fmla="*/ 1047750 h 1651000"/>
              <a:gd name="connsiteX29" fmla="*/ 409575 w 2470052"/>
              <a:gd name="connsiteY29" fmla="*/ 1114425 h 1651000"/>
              <a:gd name="connsiteX30" fmla="*/ 409575 w 2470052"/>
              <a:gd name="connsiteY30" fmla="*/ 1171575 h 1651000"/>
              <a:gd name="connsiteX31" fmla="*/ 409575 w 2470052"/>
              <a:gd name="connsiteY31" fmla="*/ 1228725 h 1651000"/>
              <a:gd name="connsiteX32" fmla="*/ 409575 w 2470052"/>
              <a:gd name="connsiteY32" fmla="*/ 1228725 h 1651000"/>
              <a:gd name="connsiteX33" fmla="*/ 409575 w 2470052"/>
              <a:gd name="connsiteY33" fmla="*/ 1304925 h 1651000"/>
              <a:gd name="connsiteX34" fmla="*/ 552450 w 2470052"/>
              <a:gd name="connsiteY34" fmla="*/ 1266825 h 1651000"/>
              <a:gd name="connsiteX35" fmla="*/ 638175 w 2470052"/>
              <a:gd name="connsiteY35" fmla="*/ 1266825 h 1651000"/>
              <a:gd name="connsiteX36" fmla="*/ 733425 w 2470052"/>
              <a:gd name="connsiteY36" fmla="*/ 1247775 h 1651000"/>
              <a:gd name="connsiteX37" fmla="*/ 819150 w 2470052"/>
              <a:gd name="connsiteY37" fmla="*/ 1247775 h 1651000"/>
              <a:gd name="connsiteX38" fmla="*/ 895350 w 2470052"/>
              <a:gd name="connsiteY38" fmla="*/ 1247775 h 1651000"/>
              <a:gd name="connsiteX39" fmla="*/ 895350 w 2470052"/>
              <a:gd name="connsiteY39" fmla="*/ 1247775 h 1651000"/>
              <a:gd name="connsiteX40" fmla="*/ 1047750 w 2470052"/>
              <a:gd name="connsiteY40" fmla="*/ 1247775 h 1651000"/>
              <a:gd name="connsiteX41" fmla="*/ 1006929 w 2470052"/>
              <a:gd name="connsiteY41" fmla="*/ 1313090 h 1651000"/>
              <a:gd name="connsiteX42" fmla="*/ 981075 w 2470052"/>
              <a:gd name="connsiteY42" fmla="*/ 1371600 h 1651000"/>
              <a:gd name="connsiteX43" fmla="*/ 1000125 w 2470052"/>
              <a:gd name="connsiteY43" fmla="*/ 1476375 h 1651000"/>
              <a:gd name="connsiteX44" fmla="*/ 1038225 w 2470052"/>
              <a:gd name="connsiteY44" fmla="*/ 1543050 h 1651000"/>
              <a:gd name="connsiteX45" fmla="*/ 1085850 w 2470052"/>
              <a:gd name="connsiteY45" fmla="*/ 1619250 h 1651000"/>
              <a:gd name="connsiteX46" fmla="*/ 1152525 w 2470052"/>
              <a:gd name="connsiteY46" fmla="*/ 1647825 h 1651000"/>
              <a:gd name="connsiteX47" fmla="*/ 1235982 w 2470052"/>
              <a:gd name="connsiteY47" fmla="*/ 1651000 h 1651000"/>
              <a:gd name="connsiteX48" fmla="*/ 1338489 w 2470052"/>
              <a:gd name="connsiteY48" fmla="*/ 1640114 h 1651000"/>
              <a:gd name="connsiteX49" fmla="*/ 1447800 w 2470052"/>
              <a:gd name="connsiteY49" fmla="*/ 1555750 h 1651000"/>
              <a:gd name="connsiteX50" fmla="*/ 1495425 w 2470052"/>
              <a:gd name="connsiteY50" fmla="*/ 1495425 h 1651000"/>
              <a:gd name="connsiteX51" fmla="*/ 1504950 w 2470052"/>
              <a:gd name="connsiteY51" fmla="*/ 1428750 h 1651000"/>
              <a:gd name="connsiteX52" fmla="*/ 1476375 w 2470052"/>
              <a:gd name="connsiteY52" fmla="*/ 1352550 h 1651000"/>
              <a:gd name="connsiteX53" fmla="*/ 1447800 w 2470052"/>
              <a:gd name="connsiteY53" fmla="*/ 1295400 h 1651000"/>
              <a:gd name="connsiteX54" fmla="*/ 1419225 w 2470052"/>
              <a:gd name="connsiteY54" fmla="*/ 1257300 h 1651000"/>
              <a:gd name="connsiteX55" fmla="*/ 1409700 w 2470052"/>
              <a:gd name="connsiteY55" fmla="*/ 1238250 h 1651000"/>
              <a:gd name="connsiteX56" fmla="*/ 1514475 w 2470052"/>
              <a:gd name="connsiteY56" fmla="*/ 1238250 h 1651000"/>
              <a:gd name="connsiteX57" fmla="*/ 1600200 w 2470052"/>
              <a:gd name="connsiteY57" fmla="*/ 1238250 h 1651000"/>
              <a:gd name="connsiteX58" fmla="*/ 1657350 w 2470052"/>
              <a:gd name="connsiteY58" fmla="*/ 1247775 h 1651000"/>
              <a:gd name="connsiteX59" fmla="*/ 1809750 w 2470052"/>
              <a:gd name="connsiteY59" fmla="*/ 1257300 h 1651000"/>
              <a:gd name="connsiteX60" fmla="*/ 2003879 w 2470052"/>
              <a:gd name="connsiteY60" fmla="*/ 1256847 h 1651000"/>
              <a:gd name="connsiteX61" fmla="*/ 2043793 w 2470052"/>
              <a:gd name="connsiteY61" fmla="*/ 1271361 h 1651000"/>
              <a:gd name="connsiteX62" fmla="*/ 2047875 w 2470052"/>
              <a:gd name="connsiteY62" fmla="*/ 1181100 h 1651000"/>
              <a:gd name="connsiteX63" fmla="*/ 2047875 w 2470052"/>
              <a:gd name="connsiteY63" fmla="*/ 1057275 h 1651000"/>
              <a:gd name="connsiteX64" fmla="*/ 2047875 w 2470052"/>
              <a:gd name="connsiteY64" fmla="*/ 952500 h 1651000"/>
              <a:gd name="connsiteX65" fmla="*/ 2047875 w 2470052"/>
              <a:gd name="connsiteY65" fmla="*/ 952500 h 1651000"/>
              <a:gd name="connsiteX66" fmla="*/ 2038350 w 2470052"/>
              <a:gd name="connsiteY66" fmla="*/ 838200 h 1651000"/>
              <a:gd name="connsiteX67" fmla="*/ 2038350 w 2470052"/>
              <a:gd name="connsiteY67" fmla="*/ 838200 h 1651000"/>
              <a:gd name="connsiteX68" fmla="*/ 2114550 w 2470052"/>
              <a:gd name="connsiteY68" fmla="*/ 866775 h 1651000"/>
              <a:gd name="connsiteX69" fmla="*/ 2200275 w 2470052"/>
              <a:gd name="connsiteY69" fmla="*/ 904875 h 1651000"/>
              <a:gd name="connsiteX70" fmla="*/ 2294164 w 2470052"/>
              <a:gd name="connsiteY70" fmla="*/ 910771 h 1651000"/>
              <a:gd name="connsiteX71" fmla="*/ 2373539 w 2470052"/>
              <a:gd name="connsiteY71" fmla="*/ 849993 h 1651000"/>
              <a:gd name="connsiteX72" fmla="*/ 2428421 w 2470052"/>
              <a:gd name="connsiteY72" fmla="*/ 767897 h 1651000"/>
              <a:gd name="connsiteX73" fmla="*/ 2466975 w 2470052"/>
              <a:gd name="connsiteY73" fmla="*/ 695325 h 1651000"/>
              <a:gd name="connsiteX74" fmla="*/ 2466975 w 2470052"/>
              <a:gd name="connsiteY74" fmla="*/ 695325 h 1651000"/>
              <a:gd name="connsiteX75" fmla="*/ 2469452 w 2470052"/>
              <a:gd name="connsiteY75" fmla="*/ 679892 h 1651000"/>
              <a:gd name="connsiteX76" fmla="*/ 2457450 w 2470052"/>
              <a:gd name="connsiteY76" fmla="*/ 542925 h 1651000"/>
              <a:gd name="connsiteX77" fmla="*/ 2419350 w 2470052"/>
              <a:gd name="connsiteY77" fmla="*/ 504825 h 1651000"/>
              <a:gd name="connsiteX78" fmla="*/ 2362200 w 2470052"/>
              <a:gd name="connsiteY78" fmla="*/ 457200 h 1651000"/>
              <a:gd name="connsiteX79" fmla="*/ 2295525 w 2470052"/>
              <a:gd name="connsiteY79" fmla="*/ 419100 h 1651000"/>
              <a:gd name="connsiteX80" fmla="*/ 2295525 w 2470052"/>
              <a:gd name="connsiteY80" fmla="*/ 419100 h 1651000"/>
              <a:gd name="connsiteX81" fmla="*/ 2173968 w 2470052"/>
              <a:gd name="connsiteY81" fmla="*/ 416377 h 1651000"/>
              <a:gd name="connsiteX82" fmla="*/ 2121806 w 2470052"/>
              <a:gd name="connsiteY82" fmla="*/ 437696 h 1651000"/>
              <a:gd name="connsiteX83" fmla="*/ 2038350 w 2470052"/>
              <a:gd name="connsiteY83" fmla="*/ 504825 h 1651000"/>
              <a:gd name="connsiteX84" fmla="*/ 2019300 w 2470052"/>
              <a:gd name="connsiteY84" fmla="*/ 533400 h 1651000"/>
              <a:gd name="connsiteX85" fmla="*/ 2028825 w 2470052"/>
              <a:gd name="connsiteY85" fmla="*/ 428625 h 1651000"/>
              <a:gd name="connsiteX86" fmla="*/ 2028825 w 2470052"/>
              <a:gd name="connsiteY86" fmla="*/ 342900 h 1651000"/>
              <a:gd name="connsiteX87" fmla="*/ 2028825 w 2470052"/>
              <a:gd name="connsiteY87" fmla="*/ 247650 h 1651000"/>
              <a:gd name="connsiteX88" fmla="*/ 2028825 w 2470052"/>
              <a:gd name="connsiteY88" fmla="*/ 161925 h 1651000"/>
              <a:gd name="connsiteX89" fmla="*/ 2038350 w 2470052"/>
              <a:gd name="connsiteY89" fmla="*/ 95250 h 1651000"/>
              <a:gd name="connsiteX90" fmla="*/ 2047875 w 2470052"/>
              <a:gd name="connsiteY90" fmla="*/ 19050 h 1651000"/>
              <a:gd name="connsiteX91" fmla="*/ 1933575 w 2470052"/>
              <a:gd name="connsiteY91" fmla="*/ 57150 h 1651000"/>
              <a:gd name="connsiteX92" fmla="*/ 1819275 w 2470052"/>
              <a:gd name="connsiteY92" fmla="*/ 28575 h 1651000"/>
              <a:gd name="connsiteX93" fmla="*/ 1714500 w 2470052"/>
              <a:gd name="connsiteY93" fmla="*/ 28575 h 1651000"/>
              <a:gd name="connsiteX94" fmla="*/ 1600200 w 2470052"/>
              <a:gd name="connsiteY94" fmla="*/ 0 h 1651000"/>
              <a:gd name="connsiteX95" fmla="*/ 1504950 w 2470052"/>
              <a:gd name="connsiteY95" fmla="*/ 0 h 1651000"/>
              <a:gd name="connsiteX96" fmla="*/ 1457325 w 2470052"/>
              <a:gd name="connsiteY96" fmla="*/ 9525 h 1651000"/>
              <a:gd name="connsiteX97" fmla="*/ 1417411 w 2470052"/>
              <a:gd name="connsiteY97" fmla="*/ 13153 h 1651000"/>
              <a:gd name="connsiteX98" fmla="*/ 1479550 w 2470052"/>
              <a:gd name="connsiteY98" fmla="*/ 109764 h 1651000"/>
              <a:gd name="connsiteX99" fmla="*/ 1483178 w 2470052"/>
              <a:gd name="connsiteY99" fmla="*/ 236311 h 1651000"/>
              <a:gd name="connsiteX100" fmla="*/ 1476375 w 2470052"/>
              <a:gd name="connsiteY100" fmla="*/ 276225 h 1651000"/>
              <a:gd name="connsiteX101" fmla="*/ 1438728 w 2470052"/>
              <a:gd name="connsiteY101" fmla="*/ 367846 h 1651000"/>
              <a:gd name="connsiteX102" fmla="*/ 1371600 w 2470052"/>
              <a:gd name="connsiteY102" fmla="*/ 428625 h 1651000"/>
              <a:gd name="connsiteX103" fmla="*/ 1304925 w 2470052"/>
              <a:gd name="connsiteY103" fmla="*/ 457200 h 1651000"/>
              <a:gd name="connsiteX104" fmla="*/ 1219200 w 2470052"/>
              <a:gd name="connsiteY104" fmla="*/ 457200 h 1651000"/>
              <a:gd name="connsiteX105" fmla="*/ 1095375 w 2470052"/>
              <a:gd name="connsiteY105" fmla="*/ 419100 h 1651000"/>
              <a:gd name="connsiteX106" fmla="*/ 1028700 w 2470052"/>
              <a:gd name="connsiteY106" fmla="*/ 361950 h 1651000"/>
              <a:gd name="connsiteX107" fmla="*/ 1000125 w 2470052"/>
              <a:gd name="connsiteY107" fmla="*/ 295275 h 1651000"/>
              <a:gd name="connsiteX108" fmla="*/ 981075 w 2470052"/>
              <a:gd name="connsiteY108" fmla="*/ 209550 h 1651000"/>
              <a:gd name="connsiteX109" fmla="*/ 971550 w 2470052"/>
              <a:gd name="connsiteY109" fmla="*/ 142875 h 1651000"/>
              <a:gd name="connsiteX110" fmla="*/ 971550 w 2470052"/>
              <a:gd name="connsiteY110" fmla="*/ 142875 h 1651000"/>
              <a:gd name="connsiteX111" fmla="*/ 1062718 w 2470052"/>
              <a:gd name="connsiteY111" fmla="*/ 32204 h 1651000"/>
              <a:gd name="connsiteX112" fmla="*/ 914400 w 2470052"/>
              <a:gd name="connsiteY112" fmla="*/ 19050 h 1651000"/>
              <a:gd name="connsiteX113" fmla="*/ 800100 w 2470052"/>
              <a:gd name="connsiteY113" fmla="*/ 19050 h 1651000"/>
              <a:gd name="connsiteX114" fmla="*/ 647700 w 2470052"/>
              <a:gd name="connsiteY114" fmla="*/ 57150 h 1651000"/>
              <a:gd name="connsiteX115" fmla="*/ 533400 w 2470052"/>
              <a:gd name="connsiteY115" fmla="*/ 57150 h 1651000"/>
              <a:gd name="connsiteX116" fmla="*/ 409575 w 2470052"/>
              <a:gd name="connsiteY116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00025 w 2470052"/>
              <a:gd name="connsiteY10" fmla="*/ 400050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28625 h 1651000"/>
              <a:gd name="connsiteX87" fmla="*/ 2028825 w 2470052"/>
              <a:gd name="connsiteY87" fmla="*/ 342900 h 1651000"/>
              <a:gd name="connsiteX88" fmla="*/ 2028825 w 2470052"/>
              <a:gd name="connsiteY88" fmla="*/ 247650 h 1651000"/>
              <a:gd name="connsiteX89" fmla="*/ 2028825 w 2470052"/>
              <a:gd name="connsiteY89" fmla="*/ 161925 h 1651000"/>
              <a:gd name="connsiteX90" fmla="*/ 2038350 w 2470052"/>
              <a:gd name="connsiteY90" fmla="*/ 95250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28625 h 1651000"/>
              <a:gd name="connsiteX87" fmla="*/ 2028825 w 2470052"/>
              <a:gd name="connsiteY87" fmla="*/ 342900 h 1651000"/>
              <a:gd name="connsiteX88" fmla="*/ 2028825 w 2470052"/>
              <a:gd name="connsiteY88" fmla="*/ 247650 h 1651000"/>
              <a:gd name="connsiteX89" fmla="*/ 2028825 w 2470052"/>
              <a:gd name="connsiteY89" fmla="*/ 161925 h 1651000"/>
              <a:gd name="connsiteX90" fmla="*/ 2038350 w 2470052"/>
              <a:gd name="connsiteY90" fmla="*/ 95250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28625 h 1651000"/>
              <a:gd name="connsiteX87" fmla="*/ 2028825 w 2470052"/>
              <a:gd name="connsiteY87" fmla="*/ 342900 h 1651000"/>
              <a:gd name="connsiteX88" fmla="*/ 2028825 w 2470052"/>
              <a:gd name="connsiteY88" fmla="*/ 247650 h 1651000"/>
              <a:gd name="connsiteX89" fmla="*/ 2050596 w 2470052"/>
              <a:gd name="connsiteY89" fmla="*/ 190954 h 1651000"/>
              <a:gd name="connsiteX90" fmla="*/ 2038350 w 2470052"/>
              <a:gd name="connsiteY90" fmla="*/ 95250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28625 h 1651000"/>
              <a:gd name="connsiteX87" fmla="*/ 2028825 w 2470052"/>
              <a:gd name="connsiteY87" fmla="*/ 342900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38350 w 2470052"/>
              <a:gd name="connsiteY90" fmla="*/ 95250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28625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38350 w 2470052"/>
              <a:gd name="connsiteY90" fmla="*/ 95250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68539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38350 w 2470052"/>
              <a:gd name="connsiteY90" fmla="*/ 95250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68539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52864 w 2470052"/>
              <a:gd name="connsiteY90" fmla="*/ 87993 h 1651000"/>
              <a:gd name="connsiteX91" fmla="*/ 2047875 w 2470052"/>
              <a:gd name="connsiteY91" fmla="*/ 19050 h 1651000"/>
              <a:gd name="connsiteX92" fmla="*/ 1933575 w 2470052"/>
              <a:gd name="connsiteY92" fmla="*/ 57150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68539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52864 w 2470052"/>
              <a:gd name="connsiteY90" fmla="*/ 87993 h 1651000"/>
              <a:gd name="connsiteX91" fmla="*/ 2047875 w 2470052"/>
              <a:gd name="connsiteY91" fmla="*/ 19050 h 1651000"/>
              <a:gd name="connsiteX92" fmla="*/ 1933575 w 2470052"/>
              <a:gd name="connsiteY92" fmla="*/ 35379 h 1651000"/>
              <a:gd name="connsiteX93" fmla="*/ 1819275 w 2470052"/>
              <a:gd name="connsiteY93" fmla="*/ 28575 h 1651000"/>
              <a:gd name="connsiteX94" fmla="*/ 1714500 w 2470052"/>
              <a:gd name="connsiteY94" fmla="*/ 28575 h 1651000"/>
              <a:gd name="connsiteX95" fmla="*/ 1600200 w 2470052"/>
              <a:gd name="connsiteY95" fmla="*/ 0 h 1651000"/>
              <a:gd name="connsiteX96" fmla="*/ 1504950 w 2470052"/>
              <a:gd name="connsiteY96" fmla="*/ 0 h 1651000"/>
              <a:gd name="connsiteX97" fmla="*/ 1457325 w 2470052"/>
              <a:gd name="connsiteY97" fmla="*/ 9525 h 1651000"/>
              <a:gd name="connsiteX98" fmla="*/ 1417411 w 2470052"/>
              <a:gd name="connsiteY98" fmla="*/ 13153 h 1651000"/>
              <a:gd name="connsiteX99" fmla="*/ 1479550 w 2470052"/>
              <a:gd name="connsiteY99" fmla="*/ 109764 h 1651000"/>
              <a:gd name="connsiteX100" fmla="*/ 1483178 w 2470052"/>
              <a:gd name="connsiteY100" fmla="*/ 236311 h 1651000"/>
              <a:gd name="connsiteX101" fmla="*/ 1476375 w 2470052"/>
              <a:gd name="connsiteY101" fmla="*/ 276225 h 1651000"/>
              <a:gd name="connsiteX102" fmla="*/ 1438728 w 2470052"/>
              <a:gd name="connsiteY102" fmla="*/ 367846 h 1651000"/>
              <a:gd name="connsiteX103" fmla="*/ 1371600 w 2470052"/>
              <a:gd name="connsiteY103" fmla="*/ 428625 h 1651000"/>
              <a:gd name="connsiteX104" fmla="*/ 1304925 w 2470052"/>
              <a:gd name="connsiteY104" fmla="*/ 457200 h 1651000"/>
              <a:gd name="connsiteX105" fmla="*/ 1219200 w 2470052"/>
              <a:gd name="connsiteY105" fmla="*/ 457200 h 1651000"/>
              <a:gd name="connsiteX106" fmla="*/ 1095375 w 2470052"/>
              <a:gd name="connsiteY106" fmla="*/ 419100 h 1651000"/>
              <a:gd name="connsiteX107" fmla="*/ 1028700 w 2470052"/>
              <a:gd name="connsiteY107" fmla="*/ 361950 h 1651000"/>
              <a:gd name="connsiteX108" fmla="*/ 1000125 w 2470052"/>
              <a:gd name="connsiteY108" fmla="*/ 295275 h 1651000"/>
              <a:gd name="connsiteX109" fmla="*/ 981075 w 2470052"/>
              <a:gd name="connsiteY109" fmla="*/ 209550 h 1651000"/>
              <a:gd name="connsiteX110" fmla="*/ 971550 w 2470052"/>
              <a:gd name="connsiteY110" fmla="*/ 142875 h 1651000"/>
              <a:gd name="connsiteX111" fmla="*/ 971550 w 2470052"/>
              <a:gd name="connsiteY111" fmla="*/ 142875 h 1651000"/>
              <a:gd name="connsiteX112" fmla="*/ 1062718 w 2470052"/>
              <a:gd name="connsiteY112" fmla="*/ 32204 h 1651000"/>
              <a:gd name="connsiteX113" fmla="*/ 914400 w 2470052"/>
              <a:gd name="connsiteY113" fmla="*/ 19050 h 1651000"/>
              <a:gd name="connsiteX114" fmla="*/ 800100 w 2470052"/>
              <a:gd name="connsiteY114" fmla="*/ 19050 h 1651000"/>
              <a:gd name="connsiteX115" fmla="*/ 647700 w 2470052"/>
              <a:gd name="connsiteY115" fmla="*/ 57150 h 1651000"/>
              <a:gd name="connsiteX116" fmla="*/ 533400 w 2470052"/>
              <a:gd name="connsiteY116" fmla="*/ 57150 h 1651000"/>
              <a:gd name="connsiteX117" fmla="*/ 409575 w 2470052"/>
              <a:gd name="connsiteY117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68539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52864 w 2470052"/>
              <a:gd name="connsiteY90" fmla="*/ 87993 h 1651000"/>
              <a:gd name="connsiteX91" fmla="*/ 2047875 w 2470052"/>
              <a:gd name="connsiteY91" fmla="*/ 19050 h 1651000"/>
              <a:gd name="connsiteX92" fmla="*/ 1933575 w 2470052"/>
              <a:gd name="connsiteY92" fmla="*/ 35379 h 1651000"/>
              <a:gd name="connsiteX93" fmla="*/ 1819275 w 2470052"/>
              <a:gd name="connsiteY93" fmla="*/ 28575 h 1651000"/>
              <a:gd name="connsiteX94" fmla="*/ 1721966 w 2470052"/>
              <a:gd name="connsiteY94" fmla="*/ 8606 h 1651000"/>
              <a:gd name="connsiteX95" fmla="*/ 1714500 w 2470052"/>
              <a:gd name="connsiteY95" fmla="*/ 28575 h 1651000"/>
              <a:gd name="connsiteX96" fmla="*/ 1600200 w 2470052"/>
              <a:gd name="connsiteY96" fmla="*/ 0 h 1651000"/>
              <a:gd name="connsiteX97" fmla="*/ 1504950 w 2470052"/>
              <a:gd name="connsiteY97" fmla="*/ 0 h 1651000"/>
              <a:gd name="connsiteX98" fmla="*/ 1457325 w 2470052"/>
              <a:gd name="connsiteY98" fmla="*/ 9525 h 1651000"/>
              <a:gd name="connsiteX99" fmla="*/ 1417411 w 2470052"/>
              <a:gd name="connsiteY99" fmla="*/ 13153 h 1651000"/>
              <a:gd name="connsiteX100" fmla="*/ 1479550 w 2470052"/>
              <a:gd name="connsiteY100" fmla="*/ 109764 h 1651000"/>
              <a:gd name="connsiteX101" fmla="*/ 1483178 w 2470052"/>
              <a:gd name="connsiteY101" fmla="*/ 236311 h 1651000"/>
              <a:gd name="connsiteX102" fmla="*/ 1476375 w 2470052"/>
              <a:gd name="connsiteY102" fmla="*/ 276225 h 1651000"/>
              <a:gd name="connsiteX103" fmla="*/ 1438728 w 2470052"/>
              <a:gd name="connsiteY103" fmla="*/ 367846 h 1651000"/>
              <a:gd name="connsiteX104" fmla="*/ 1371600 w 2470052"/>
              <a:gd name="connsiteY104" fmla="*/ 428625 h 1651000"/>
              <a:gd name="connsiteX105" fmla="*/ 1304925 w 2470052"/>
              <a:gd name="connsiteY105" fmla="*/ 457200 h 1651000"/>
              <a:gd name="connsiteX106" fmla="*/ 1219200 w 2470052"/>
              <a:gd name="connsiteY106" fmla="*/ 457200 h 1651000"/>
              <a:gd name="connsiteX107" fmla="*/ 1095375 w 2470052"/>
              <a:gd name="connsiteY107" fmla="*/ 419100 h 1651000"/>
              <a:gd name="connsiteX108" fmla="*/ 1028700 w 2470052"/>
              <a:gd name="connsiteY108" fmla="*/ 361950 h 1651000"/>
              <a:gd name="connsiteX109" fmla="*/ 1000125 w 2470052"/>
              <a:gd name="connsiteY109" fmla="*/ 295275 h 1651000"/>
              <a:gd name="connsiteX110" fmla="*/ 981075 w 2470052"/>
              <a:gd name="connsiteY110" fmla="*/ 209550 h 1651000"/>
              <a:gd name="connsiteX111" fmla="*/ 971550 w 2470052"/>
              <a:gd name="connsiteY111" fmla="*/ 142875 h 1651000"/>
              <a:gd name="connsiteX112" fmla="*/ 971550 w 2470052"/>
              <a:gd name="connsiteY112" fmla="*/ 142875 h 1651000"/>
              <a:gd name="connsiteX113" fmla="*/ 1062718 w 2470052"/>
              <a:gd name="connsiteY113" fmla="*/ 32204 h 1651000"/>
              <a:gd name="connsiteX114" fmla="*/ 914400 w 2470052"/>
              <a:gd name="connsiteY114" fmla="*/ 19050 h 1651000"/>
              <a:gd name="connsiteX115" fmla="*/ 800100 w 2470052"/>
              <a:gd name="connsiteY115" fmla="*/ 19050 h 1651000"/>
              <a:gd name="connsiteX116" fmla="*/ 647700 w 2470052"/>
              <a:gd name="connsiteY116" fmla="*/ 57150 h 1651000"/>
              <a:gd name="connsiteX117" fmla="*/ 533400 w 2470052"/>
              <a:gd name="connsiteY117" fmla="*/ 57150 h 1651000"/>
              <a:gd name="connsiteX118" fmla="*/ 409575 w 2470052"/>
              <a:gd name="connsiteY118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68539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52864 w 2470052"/>
              <a:gd name="connsiteY90" fmla="*/ 87993 h 1651000"/>
              <a:gd name="connsiteX91" fmla="*/ 2047875 w 2470052"/>
              <a:gd name="connsiteY91" fmla="*/ 19050 h 1651000"/>
              <a:gd name="connsiteX92" fmla="*/ 1933575 w 2470052"/>
              <a:gd name="connsiteY92" fmla="*/ 35379 h 1651000"/>
              <a:gd name="connsiteX93" fmla="*/ 1819275 w 2470052"/>
              <a:gd name="connsiteY93" fmla="*/ 28575 h 1651000"/>
              <a:gd name="connsiteX94" fmla="*/ 1721966 w 2470052"/>
              <a:gd name="connsiteY94" fmla="*/ 8606 h 1651000"/>
              <a:gd name="connsiteX95" fmla="*/ 1699985 w 2470052"/>
              <a:gd name="connsiteY95" fmla="*/ 3175 h 1651000"/>
              <a:gd name="connsiteX96" fmla="*/ 1600200 w 2470052"/>
              <a:gd name="connsiteY96" fmla="*/ 0 h 1651000"/>
              <a:gd name="connsiteX97" fmla="*/ 1504950 w 2470052"/>
              <a:gd name="connsiteY97" fmla="*/ 0 h 1651000"/>
              <a:gd name="connsiteX98" fmla="*/ 1457325 w 2470052"/>
              <a:gd name="connsiteY98" fmla="*/ 9525 h 1651000"/>
              <a:gd name="connsiteX99" fmla="*/ 1417411 w 2470052"/>
              <a:gd name="connsiteY99" fmla="*/ 13153 h 1651000"/>
              <a:gd name="connsiteX100" fmla="*/ 1479550 w 2470052"/>
              <a:gd name="connsiteY100" fmla="*/ 109764 h 1651000"/>
              <a:gd name="connsiteX101" fmla="*/ 1483178 w 2470052"/>
              <a:gd name="connsiteY101" fmla="*/ 236311 h 1651000"/>
              <a:gd name="connsiteX102" fmla="*/ 1476375 w 2470052"/>
              <a:gd name="connsiteY102" fmla="*/ 276225 h 1651000"/>
              <a:gd name="connsiteX103" fmla="*/ 1438728 w 2470052"/>
              <a:gd name="connsiteY103" fmla="*/ 367846 h 1651000"/>
              <a:gd name="connsiteX104" fmla="*/ 1371600 w 2470052"/>
              <a:gd name="connsiteY104" fmla="*/ 428625 h 1651000"/>
              <a:gd name="connsiteX105" fmla="*/ 1304925 w 2470052"/>
              <a:gd name="connsiteY105" fmla="*/ 457200 h 1651000"/>
              <a:gd name="connsiteX106" fmla="*/ 1219200 w 2470052"/>
              <a:gd name="connsiteY106" fmla="*/ 457200 h 1651000"/>
              <a:gd name="connsiteX107" fmla="*/ 1095375 w 2470052"/>
              <a:gd name="connsiteY107" fmla="*/ 419100 h 1651000"/>
              <a:gd name="connsiteX108" fmla="*/ 1028700 w 2470052"/>
              <a:gd name="connsiteY108" fmla="*/ 361950 h 1651000"/>
              <a:gd name="connsiteX109" fmla="*/ 1000125 w 2470052"/>
              <a:gd name="connsiteY109" fmla="*/ 295275 h 1651000"/>
              <a:gd name="connsiteX110" fmla="*/ 981075 w 2470052"/>
              <a:gd name="connsiteY110" fmla="*/ 209550 h 1651000"/>
              <a:gd name="connsiteX111" fmla="*/ 971550 w 2470052"/>
              <a:gd name="connsiteY111" fmla="*/ 142875 h 1651000"/>
              <a:gd name="connsiteX112" fmla="*/ 971550 w 2470052"/>
              <a:gd name="connsiteY112" fmla="*/ 142875 h 1651000"/>
              <a:gd name="connsiteX113" fmla="*/ 1062718 w 2470052"/>
              <a:gd name="connsiteY113" fmla="*/ 32204 h 1651000"/>
              <a:gd name="connsiteX114" fmla="*/ 914400 w 2470052"/>
              <a:gd name="connsiteY114" fmla="*/ 19050 h 1651000"/>
              <a:gd name="connsiteX115" fmla="*/ 800100 w 2470052"/>
              <a:gd name="connsiteY115" fmla="*/ 19050 h 1651000"/>
              <a:gd name="connsiteX116" fmla="*/ 647700 w 2470052"/>
              <a:gd name="connsiteY116" fmla="*/ 57150 h 1651000"/>
              <a:gd name="connsiteX117" fmla="*/ 533400 w 2470052"/>
              <a:gd name="connsiteY117" fmla="*/ 57150 h 1651000"/>
              <a:gd name="connsiteX118" fmla="*/ 409575 w 2470052"/>
              <a:gd name="connsiteY118" fmla="*/ 57150 h 1651000"/>
              <a:gd name="connsiteX0" fmla="*/ 409575 w 2470052"/>
              <a:gd name="connsiteY0" fmla="*/ 57150 h 1651000"/>
              <a:gd name="connsiteX1" fmla="*/ 409575 w 2470052"/>
              <a:gd name="connsiteY1" fmla="*/ 133350 h 1651000"/>
              <a:gd name="connsiteX2" fmla="*/ 438150 w 2470052"/>
              <a:gd name="connsiteY2" fmla="*/ 247650 h 1651000"/>
              <a:gd name="connsiteX3" fmla="*/ 438150 w 2470052"/>
              <a:gd name="connsiteY3" fmla="*/ 333375 h 1651000"/>
              <a:gd name="connsiteX4" fmla="*/ 438150 w 2470052"/>
              <a:gd name="connsiteY4" fmla="*/ 390525 h 1651000"/>
              <a:gd name="connsiteX5" fmla="*/ 447675 w 2470052"/>
              <a:gd name="connsiteY5" fmla="*/ 457200 h 1651000"/>
              <a:gd name="connsiteX6" fmla="*/ 447675 w 2470052"/>
              <a:gd name="connsiteY6" fmla="*/ 457200 h 1651000"/>
              <a:gd name="connsiteX7" fmla="*/ 348796 w 2470052"/>
              <a:gd name="connsiteY7" fmla="*/ 391433 h 1651000"/>
              <a:gd name="connsiteX8" fmla="*/ 268968 w 2470052"/>
              <a:gd name="connsiteY8" fmla="*/ 381907 h 1651000"/>
              <a:gd name="connsiteX9" fmla="*/ 223366 w 2470052"/>
              <a:gd name="connsiteY9" fmla="*/ 385978 h 1651000"/>
              <a:gd name="connsiteX10" fmla="*/ 229053 w 2470052"/>
              <a:gd name="connsiteY10" fmla="*/ 385535 h 1651000"/>
              <a:gd name="connsiteX11" fmla="*/ 133350 w 2470052"/>
              <a:gd name="connsiteY11" fmla="*/ 400050 h 1651000"/>
              <a:gd name="connsiteX12" fmla="*/ 85725 w 2470052"/>
              <a:gd name="connsiteY12" fmla="*/ 428625 h 1651000"/>
              <a:gd name="connsiteX13" fmla="*/ 28575 w 2470052"/>
              <a:gd name="connsiteY13" fmla="*/ 466725 h 1651000"/>
              <a:gd name="connsiteX14" fmla="*/ 19050 w 2470052"/>
              <a:gd name="connsiteY14" fmla="*/ 495300 h 1651000"/>
              <a:gd name="connsiteX15" fmla="*/ 0 w 2470052"/>
              <a:gd name="connsiteY15" fmla="*/ 561975 h 1651000"/>
              <a:gd name="connsiteX16" fmla="*/ 0 w 2470052"/>
              <a:gd name="connsiteY16" fmla="*/ 619125 h 1651000"/>
              <a:gd name="connsiteX17" fmla="*/ 0 w 2470052"/>
              <a:gd name="connsiteY17" fmla="*/ 704850 h 1651000"/>
              <a:gd name="connsiteX18" fmla="*/ 28575 w 2470052"/>
              <a:gd name="connsiteY18" fmla="*/ 762000 h 1651000"/>
              <a:gd name="connsiteX19" fmla="*/ 28575 w 2470052"/>
              <a:gd name="connsiteY19" fmla="*/ 762000 h 1651000"/>
              <a:gd name="connsiteX20" fmla="*/ 171450 w 2470052"/>
              <a:gd name="connsiteY20" fmla="*/ 838200 h 1651000"/>
              <a:gd name="connsiteX21" fmla="*/ 285750 w 2470052"/>
              <a:gd name="connsiteY21" fmla="*/ 847725 h 1651000"/>
              <a:gd name="connsiteX22" fmla="*/ 285750 w 2470052"/>
              <a:gd name="connsiteY22" fmla="*/ 847725 h 1651000"/>
              <a:gd name="connsiteX23" fmla="*/ 390525 w 2470052"/>
              <a:gd name="connsiteY23" fmla="*/ 828675 h 1651000"/>
              <a:gd name="connsiteX24" fmla="*/ 419100 w 2470052"/>
              <a:gd name="connsiteY24" fmla="*/ 809625 h 1651000"/>
              <a:gd name="connsiteX25" fmla="*/ 438150 w 2470052"/>
              <a:gd name="connsiteY25" fmla="*/ 771525 h 1651000"/>
              <a:gd name="connsiteX26" fmla="*/ 447675 w 2470052"/>
              <a:gd name="connsiteY26" fmla="*/ 847725 h 1651000"/>
              <a:gd name="connsiteX27" fmla="*/ 438150 w 2470052"/>
              <a:gd name="connsiteY27" fmla="*/ 914400 h 1651000"/>
              <a:gd name="connsiteX28" fmla="*/ 428625 w 2470052"/>
              <a:gd name="connsiteY28" fmla="*/ 971550 h 1651000"/>
              <a:gd name="connsiteX29" fmla="*/ 409575 w 2470052"/>
              <a:gd name="connsiteY29" fmla="*/ 1047750 h 1651000"/>
              <a:gd name="connsiteX30" fmla="*/ 409575 w 2470052"/>
              <a:gd name="connsiteY30" fmla="*/ 1114425 h 1651000"/>
              <a:gd name="connsiteX31" fmla="*/ 409575 w 2470052"/>
              <a:gd name="connsiteY31" fmla="*/ 1171575 h 1651000"/>
              <a:gd name="connsiteX32" fmla="*/ 409575 w 2470052"/>
              <a:gd name="connsiteY32" fmla="*/ 1228725 h 1651000"/>
              <a:gd name="connsiteX33" fmla="*/ 409575 w 2470052"/>
              <a:gd name="connsiteY33" fmla="*/ 1228725 h 1651000"/>
              <a:gd name="connsiteX34" fmla="*/ 409575 w 2470052"/>
              <a:gd name="connsiteY34" fmla="*/ 1304925 h 1651000"/>
              <a:gd name="connsiteX35" fmla="*/ 552450 w 2470052"/>
              <a:gd name="connsiteY35" fmla="*/ 1266825 h 1651000"/>
              <a:gd name="connsiteX36" fmla="*/ 638175 w 2470052"/>
              <a:gd name="connsiteY36" fmla="*/ 1266825 h 1651000"/>
              <a:gd name="connsiteX37" fmla="*/ 733425 w 2470052"/>
              <a:gd name="connsiteY37" fmla="*/ 1247775 h 1651000"/>
              <a:gd name="connsiteX38" fmla="*/ 819150 w 2470052"/>
              <a:gd name="connsiteY38" fmla="*/ 1247775 h 1651000"/>
              <a:gd name="connsiteX39" fmla="*/ 895350 w 2470052"/>
              <a:gd name="connsiteY39" fmla="*/ 1247775 h 1651000"/>
              <a:gd name="connsiteX40" fmla="*/ 895350 w 2470052"/>
              <a:gd name="connsiteY40" fmla="*/ 1247775 h 1651000"/>
              <a:gd name="connsiteX41" fmla="*/ 1047750 w 2470052"/>
              <a:gd name="connsiteY41" fmla="*/ 1247775 h 1651000"/>
              <a:gd name="connsiteX42" fmla="*/ 1006929 w 2470052"/>
              <a:gd name="connsiteY42" fmla="*/ 1313090 h 1651000"/>
              <a:gd name="connsiteX43" fmla="*/ 981075 w 2470052"/>
              <a:gd name="connsiteY43" fmla="*/ 1371600 h 1651000"/>
              <a:gd name="connsiteX44" fmla="*/ 1000125 w 2470052"/>
              <a:gd name="connsiteY44" fmla="*/ 1476375 h 1651000"/>
              <a:gd name="connsiteX45" fmla="*/ 1038225 w 2470052"/>
              <a:gd name="connsiteY45" fmla="*/ 1543050 h 1651000"/>
              <a:gd name="connsiteX46" fmla="*/ 1085850 w 2470052"/>
              <a:gd name="connsiteY46" fmla="*/ 1619250 h 1651000"/>
              <a:gd name="connsiteX47" fmla="*/ 1152525 w 2470052"/>
              <a:gd name="connsiteY47" fmla="*/ 1647825 h 1651000"/>
              <a:gd name="connsiteX48" fmla="*/ 1235982 w 2470052"/>
              <a:gd name="connsiteY48" fmla="*/ 1651000 h 1651000"/>
              <a:gd name="connsiteX49" fmla="*/ 1338489 w 2470052"/>
              <a:gd name="connsiteY49" fmla="*/ 1640114 h 1651000"/>
              <a:gd name="connsiteX50" fmla="*/ 1447800 w 2470052"/>
              <a:gd name="connsiteY50" fmla="*/ 1555750 h 1651000"/>
              <a:gd name="connsiteX51" fmla="*/ 1495425 w 2470052"/>
              <a:gd name="connsiteY51" fmla="*/ 1495425 h 1651000"/>
              <a:gd name="connsiteX52" fmla="*/ 1504950 w 2470052"/>
              <a:gd name="connsiteY52" fmla="*/ 1428750 h 1651000"/>
              <a:gd name="connsiteX53" fmla="*/ 1476375 w 2470052"/>
              <a:gd name="connsiteY53" fmla="*/ 1352550 h 1651000"/>
              <a:gd name="connsiteX54" fmla="*/ 1447800 w 2470052"/>
              <a:gd name="connsiteY54" fmla="*/ 1295400 h 1651000"/>
              <a:gd name="connsiteX55" fmla="*/ 1419225 w 2470052"/>
              <a:gd name="connsiteY55" fmla="*/ 1257300 h 1651000"/>
              <a:gd name="connsiteX56" fmla="*/ 1409700 w 2470052"/>
              <a:gd name="connsiteY56" fmla="*/ 1238250 h 1651000"/>
              <a:gd name="connsiteX57" fmla="*/ 1514475 w 2470052"/>
              <a:gd name="connsiteY57" fmla="*/ 1238250 h 1651000"/>
              <a:gd name="connsiteX58" fmla="*/ 1600200 w 2470052"/>
              <a:gd name="connsiteY58" fmla="*/ 1238250 h 1651000"/>
              <a:gd name="connsiteX59" fmla="*/ 1657350 w 2470052"/>
              <a:gd name="connsiteY59" fmla="*/ 1247775 h 1651000"/>
              <a:gd name="connsiteX60" fmla="*/ 1809750 w 2470052"/>
              <a:gd name="connsiteY60" fmla="*/ 1257300 h 1651000"/>
              <a:gd name="connsiteX61" fmla="*/ 2003879 w 2470052"/>
              <a:gd name="connsiteY61" fmla="*/ 1256847 h 1651000"/>
              <a:gd name="connsiteX62" fmla="*/ 2043793 w 2470052"/>
              <a:gd name="connsiteY62" fmla="*/ 1271361 h 1651000"/>
              <a:gd name="connsiteX63" fmla="*/ 2047875 w 2470052"/>
              <a:gd name="connsiteY63" fmla="*/ 1181100 h 1651000"/>
              <a:gd name="connsiteX64" fmla="*/ 2047875 w 2470052"/>
              <a:gd name="connsiteY64" fmla="*/ 1057275 h 1651000"/>
              <a:gd name="connsiteX65" fmla="*/ 2047875 w 2470052"/>
              <a:gd name="connsiteY65" fmla="*/ 952500 h 1651000"/>
              <a:gd name="connsiteX66" fmla="*/ 2047875 w 2470052"/>
              <a:gd name="connsiteY66" fmla="*/ 952500 h 1651000"/>
              <a:gd name="connsiteX67" fmla="*/ 2038350 w 2470052"/>
              <a:gd name="connsiteY67" fmla="*/ 838200 h 1651000"/>
              <a:gd name="connsiteX68" fmla="*/ 2038350 w 2470052"/>
              <a:gd name="connsiteY68" fmla="*/ 838200 h 1651000"/>
              <a:gd name="connsiteX69" fmla="*/ 2114550 w 2470052"/>
              <a:gd name="connsiteY69" fmla="*/ 866775 h 1651000"/>
              <a:gd name="connsiteX70" fmla="*/ 2200275 w 2470052"/>
              <a:gd name="connsiteY70" fmla="*/ 904875 h 1651000"/>
              <a:gd name="connsiteX71" fmla="*/ 2294164 w 2470052"/>
              <a:gd name="connsiteY71" fmla="*/ 910771 h 1651000"/>
              <a:gd name="connsiteX72" fmla="*/ 2373539 w 2470052"/>
              <a:gd name="connsiteY72" fmla="*/ 849993 h 1651000"/>
              <a:gd name="connsiteX73" fmla="*/ 2428421 w 2470052"/>
              <a:gd name="connsiteY73" fmla="*/ 767897 h 1651000"/>
              <a:gd name="connsiteX74" fmla="*/ 2466975 w 2470052"/>
              <a:gd name="connsiteY74" fmla="*/ 695325 h 1651000"/>
              <a:gd name="connsiteX75" fmla="*/ 2466975 w 2470052"/>
              <a:gd name="connsiteY75" fmla="*/ 695325 h 1651000"/>
              <a:gd name="connsiteX76" fmla="*/ 2469452 w 2470052"/>
              <a:gd name="connsiteY76" fmla="*/ 679892 h 1651000"/>
              <a:gd name="connsiteX77" fmla="*/ 2457450 w 2470052"/>
              <a:gd name="connsiteY77" fmla="*/ 542925 h 1651000"/>
              <a:gd name="connsiteX78" fmla="*/ 2419350 w 2470052"/>
              <a:gd name="connsiteY78" fmla="*/ 504825 h 1651000"/>
              <a:gd name="connsiteX79" fmla="*/ 2362200 w 2470052"/>
              <a:gd name="connsiteY79" fmla="*/ 457200 h 1651000"/>
              <a:gd name="connsiteX80" fmla="*/ 2295525 w 2470052"/>
              <a:gd name="connsiteY80" fmla="*/ 419100 h 1651000"/>
              <a:gd name="connsiteX81" fmla="*/ 2295525 w 2470052"/>
              <a:gd name="connsiteY81" fmla="*/ 419100 h 1651000"/>
              <a:gd name="connsiteX82" fmla="*/ 2173968 w 2470052"/>
              <a:gd name="connsiteY82" fmla="*/ 416377 h 1651000"/>
              <a:gd name="connsiteX83" fmla="*/ 2121806 w 2470052"/>
              <a:gd name="connsiteY83" fmla="*/ 437696 h 1651000"/>
              <a:gd name="connsiteX84" fmla="*/ 2038350 w 2470052"/>
              <a:gd name="connsiteY84" fmla="*/ 504825 h 1651000"/>
              <a:gd name="connsiteX85" fmla="*/ 2019300 w 2470052"/>
              <a:gd name="connsiteY85" fmla="*/ 533400 h 1651000"/>
              <a:gd name="connsiteX86" fmla="*/ 2028825 w 2470052"/>
              <a:gd name="connsiteY86" fmla="*/ 468539 h 1651000"/>
              <a:gd name="connsiteX87" fmla="*/ 2054225 w 2470052"/>
              <a:gd name="connsiteY87" fmla="*/ 371928 h 1651000"/>
              <a:gd name="connsiteX88" fmla="*/ 2039711 w 2470052"/>
              <a:gd name="connsiteY88" fmla="*/ 276678 h 1651000"/>
              <a:gd name="connsiteX89" fmla="*/ 2050596 w 2470052"/>
              <a:gd name="connsiteY89" fmla="*/ 190954 h 1651000"/>
              <a:gd name="connsiteX90" fmla="*/ 2052864 w 2470052"/>
              <a:gd name="connsiteY90" fmla="*/ 87993 h 1651000"/>
              <a:gd name="connsiteX91" fmla="*/ 2047875 w 2470052"/>
              <a:gd name="connsiteY91" fmla="*/ 19050 h 1651000"/>
              <a:gd name="connsiteX92" fmla="*/ 1933575 w 2470052"/>
              <a:gd name="connsiteY92" fmla="*/ 35379 h 1651000"/>
              <a:gd name="connsiteX93" fmla="*/ 1819275 w 2470052"/>
              <a:gd name="connsiteY93" fmla="*/ 28575 h 1651000"/>
              <a:gd name="connsiteX94" fmla="*/ 1721966 w 2470052"/>
              <a:gd name="connsiteY94" fmla="*/ 8606 h 1651000"/>
              <a:gd name="connsiteX95" fmla="*/ 1699985 w 2470052"/>
              <a:gd name="connsiteY95" fmla="*/ 3175 h 1651000"/>
              <a:gd name="connsiteX96" fmla="*/ 1600200 w 2470052"/>
              <a:gd name="connsiteY96" fmla="*/ 0 h 1651000"/>
              <a:gd name="connsiteX97" fmla="*/ 1504950 w 2470052"/>
              <a:gd name="connsiteY97" fmla="*/ 0 h 1651000"/>
              <a:gd name="connsiteX98" fmla="*/ 1457325 w 2470052"/>
              <a:gd name="connsiteY98" fmla="*/ 9525 h 1651000"/>
              <a:gd name="connsiteX99" fmla="*/ 1417411 w 2470052"/>
              <a:gd name="connsiteY99" fmla="*/ 13153 h 1651000"/>
              <a:gd name="connsiteX100" fmla="*/ 1479550 w 2470052"/>
              <a:gd name="connsiteY100" fmla="*/ 109764 h 1651000"/>
              <a:gd name="connsiteX101" fmla="*/ 1483178 w 2470052"/>
              <a:gd name="connsiteY101" fmla="*/ 236311 h 1651000"/>
              <a:gd name="connsiteX102" fmla="*/ 1476375 w 2470052"/>
              <a:gd name="connsiteY102" fmla="*/ 276225 h 1651000"/>
              <a:gd name="connsiteX103" fmla="*/ 1438728 w 2470052"/>
              <a:gd name="connsiteY103" fmla="*/ 367846 h 1651000"/>
              <a:gd name="connsiteX104" fmla="*/ 1371600 w 2470052"/>
              <a:gd name="connsiteY104" fmla="*/ 428625 h 1651000"/>
              <a:gd name="connsiteX105" fmla="*/ 1304925 w 2470052"/>
              <a:gd name="connsiteY105" fmla="*/ 457200 h 1651000"/>
              <a:gd name="connsiteX106" fmla="*/ 1219200 w 2470052"/>
              <a:gd name="connsiteY106" fmla="*/ 457200 h 1651000"/>
              <a:gd name="connsiteX107" fmla="*/ 1095375 w 2470052"/>
              <a:gd name="connsiteY107" fmla="*/ 419100 h 1651000"/>
              <a:gd name="connsiteX108" fmla="*/ 1028700 w 2470052"/>
              <a:gd name="connsiteY108" fmla="*/ 361950 h 1651000"/>
              <a:gd name="connsiteX109" fmla="*/ 1000125 w 2470052"/>
              <a:gd name="connsiteY109" fmla="*/ 295275 h 1651000"/>
              <a:gd name="connsiteX110" fmla="*/ 981075 w 2470052"/>
              <a:gd name="connsiteY110" fmla="*/ 209550 h 1651000"/>
              <a:gd name="connsiteX111" fmla="*/ 971550 w 2470052"/>
              <a:gd name="connsiteY111" fmla="*/ 142875 h 1651000"/>
              <a:gd name="connsiteX112" fmla="*/ 971550 w 2470052"/>
              <a:gd name="connsiteY112" fmla="*/ 142875 h 1651000"/>
              <a:gd name="connsiteX113" fmla="*/ 1062718 w 2470052"/>
              <a:gd name="connsiteY113" fmla="*/ 32204 h 1651000"/>
              <a:gd name="connsiteX114" fmla="*/ 914400 w 2470052"/>
              <a:gd name="connsiteY114" fmla="*/ 19050 h 1651000"/>
              <a:gd name="connsiteX115" fmla="*/ 800100 w 2470052"/>
              <a:gd name="connsiteY115" fmla="*/ 19050 h 1651000"/>
              <a:gd name="connsiteX116" fmla="*/ 658585 w 2470052"/>
              <a:gd name="connsiteY116" fmla="*/ 42636 h 1651000"/>
              <a:gd name="connsiteX117" fmla="*/ 533400 w 2470052"/>
              <a:gd name="connsiteY117" fmla="*/ 57150 h 1651000"/>
              <a:gd name="connsiteX118" fmla="*/ 409575 w 2470052"/>
              <a:gd name="connsiteY118" fmla="*/ 57150 h 16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2470052" h="1651000">
                <a:moveTo>
                  <a:pt x="409575" y="57150"/>
                </a:moveTo>
                <a:lnTo>
                  <a:pt x="409575" y="133350"/>
                </a:lnTo>
                <a:lnTo>
                  <a:pt x="438150" y="247650"/>
                </a:lnTo>
                <a:lnTo>
                  <a:pt x="438150" y="333375"/>
                </a:lnTo>
                <a:lnTo>
                  <a:pt x="438150" y="390525"/>
                </a:lnTo>
                <a:lnTo>
                  <a:pt x="447675" y="457200"/>
                </a:lnTo>
                <a:lnTo>
                  <a:pt x="447675" y="457200"/>
                </a:lnTo>
                <a:lnTo>
                  <a:pt x="348796" y="391433"/>
                </a:lnTo>
                <a:lnTo>
                  <a:pt x="268968" y="381907"/>
                </a:lnTo>
                <a:cubicBezTo>
                  <a:pt x="250139" y="383264"/>
                  <a:pt x="242195" y="384621"/>
                  <a:pt x="223366" y="385978"/>
                </a:cubicBezTo>
                <a:lnTo>
                  <a:pt x="229053" y="385535"/>
                </a:lnTo>
                <a:lnTo>
                  <a:pt x="133350" y="400050"/>
                </a:lnTo>
                <a:lnTo>
                  <a:pt x="85725" y="428625"/>
                </a:lnTo>
                <a:lnTo>
                  <a:pt x="28575" y="466725"/>
                </a:lnTo>
                <a:lnTo>
                  <a:pt x="19050" y="495300"/>
                </a:lnTo>
                <a:lnTo>
                  <a:pt x="0" y="561975"/>
                </a:lnTo>
                <a:lnTo>
                  <a:pt x="0" y="619125"/>
                </a:lnTo>
                <a:lnTo>
                  <a:pt x="0" y="704850"/>
                </a:lnTo>
                <a:lnTo>
                  <a:pt x="28575" y="762000"/>
                </a:lnTo>
                <a:lnTo>
                  <a:pt x="28575" y="762000"/>
                </a:lnTo>
                <a:lnTo>
                  <a:pt x="171450" y="838200"/>
                </a:lnTo>
                <a:lnTo>
                  <a:pt x="285750" y="847725"/>
                </a:lnTo>
                <a:lnTo>
                  <a:pt x="285750" y="847725"/>
                </a:lnTo>
                <a:lnTo>
                  <a:pt x="390525" y="828675"/>
                </a:lnTo>
                <a:lnTo>
                  <a:pt x="419100" y="809625"/>
                </a:lnTo>
                <a:lnTo>
                  <a:pt x="438150" y="771525"/>
                </a:lnTo>
                <a:lnTo>
                  <a:pt x="447675" y="847725"/>
                </a:lnTo>
                <a:lnTo>
                  <a:pt x="438150" y="914400"/>
                </a:lnTo>
                <a:lnTo>
                  <a:pt x="428625" y="971550"/>
                </a:lnTo>
                <a:lnTo>
                  <a:pt x="409575" y="1047750"/>
                </a:lnTo>
                <a:lnTo>
                  <a:pt x="409575" y="1114425"/>
                </a:lnTo>
                <a:lnTo>
                  <a:pt x="409575" y="1171575"/>
                </a:lnTo>
                <a:lnTo>
                  <a:pt x="409575" y="1228725"/>
                </a:lnTo>
                <a:lnTo>
                  <a:pt x="409575" y="1228725"/>
                </a:lnTo>
                <a:lnTo>
                  <a:pt x="409575" y="1304925"/>
                </a:lnTo>
                <a:lnTo>
                  <a:pt x="552450" y="1266825"/>
                </a:lnTo>
                <a:lnTo>
                  <a:pt x="638175" y="1266825"/>
                </a:lnTo>
                <a:lnTo>
                  <a:pt x="733425" y="1247775"/>
                </a:lnTo>
                <a:lnTo>
                  <a:pt x="819150" y="1247775"/>
                </a:lnTo>
                <a:lnTo>
                  <a:pt x="895350" y="1247775"/>
                </a:lnTo>
                <a:lnTo>
                  <a:pt x="895350" y="1247775"/>
                </a:lnTo>
                <a:lnTo>
                  <a:pt x="1047750" y="1247775"/>
                </a:lnTo>
                <a:lnTo>
                  <a:pt x="1006929" y="1313090"/>
                </a:lnTo>
                <a:lnTo>
                  <a:pt x="981075" y="1371600"/>
                </a:lnTo>
                <a:lnTo>
                  <a:pt x="1000125" y="1476375"/>
                </a:lnTo>
                <a:lnTo>
                  <a:pt x="1038225" y="1543050"/>
                </a:lnTo>
                <a:lnTo>
                  <a:pt x="1085850" y="1619250"/>
                </a:lnTo>
                <a:lnTo>
                  <a:pt x="1152525" y="1647825"/>
                </a:lnTo>
                <a:lnTo>
                  <a:pt x="1235982" y="1651000"/>
                </a:lnTo>
                <a:lnTo>
                  <a:pt x="1338489" y="1640114"/>
                </a:lnTo>
                <a:lnTo>
                  <a:pt x="1447800" y="1555750"/>
                </a:lnTo>
                <a:lnTo>
                  <a:pt x="1495425" y="1495425"/>
                </a:lnTo>
                <a:lnTo>
                  <a:pt x="1504950" y="1428750"/>
                </a:lnTo>
                <a:lnTo>
                  <a:pt x="1476375" y="1352550"/>
                </a:lnTo>
                <a:lnTo>
                  <a:pt x="1447800" y="1295400"/>
                </a:lnTo>
                <a:lnTo>
                  <a:pt x="1419225" y="1257300"/>
                </a:lnTo>
                <a:lnTo>
                  <a:pt x="1409700" y="1238250"/>
                </a:lnTo>
                <a:lnTo>
                  <a:pt x="1514475" y="1238250"/>
                </a:lnTo>
                <a:lnTo>
                  <a:pt x="1600200" y="1238250"/>
                </a:lnTo>
                <a:lnTo>
                  <a:pt x="1657350" y="1247775"/>
                </a:lnTo>
                <a:lnTo>
                  <a:pt x="1809750" y="1257300"/>
                </a:lnTo>
                <a:lnTo>
                  <a:pt x="2003879" y="1256847"/>
                </a:lnTo>
                <a:lnTo>
                  <a:pt x="2043793" y="1271361"/>
                </a:lnTo>
                <a:cubicBezTo>
                  <a:pt x="2063297" y="1248531"/>
                  <a:pt x="2046514" y="1211187"/>
                  <a:pt x="2047875" y="1181100"/>
                </a:cubicBezTo>
                <a:lnTo>
                  <a:pt x="2047875" y="1057275"/>
                </a:lnTo>
                <a:lnTo>
                  <a:pt x="2047875" y="952500"/>
                </a:lnTo>
                <a:lnTo>
                  <a:pt x="2047875" y="952500"/>
                </a:lnTo>
                <a:lnTo>
                  <a:pt x="2038350" y="838200"/>
                </a:lnTo>
                <a:lnTo>
                  <a:pt x="2038350" y="838200"/>
                </a:lnTo>
                <a:lnTo>
                  <a:pt x="2114550" y="866775"/>
                </a:lnTo>
                <a:lnTo>
                  <a:pt x="2200275" y="904875"/>
                </a:lnTo>
                <a:lnTo>
                  <a:pt x="2294164" y="910771"/>
                </a:lnTo>
                <a:lnTo>
                  <a:pt x="2373539" y="849993"/>
                </a:lnTo>
                <a:lnTo>
                  <a:pt x="2428421" y="767897"/>
                </a:lnTo>
                <a:lnTo>
                  <a:pt x="2466975" y="695325"/>
                </a:lnTo>
                <a:lnTo>
                  <a:pt x="2466975" y="695325"/>
                </a:lnTo>
                <a:cubicBezTo>
                  <a:pt x="2464172" y="690181"/>
                  <a:pt x="2472255" y="685036"/>
                  <a:pt x="2469452" y="679892"/>
                </a:cubicBezTo>
                <a:lnTo>
                  <a:pt x="2457450" y="542925"/>
                </a:lnTo>
                <a:lnTo>
                  <a:pt x="2419350" y="504825"/>
                </a:lnTo>
                <a:lnTo>
                  <a:pt x="2362200" y="457200"/>
                </a:lnTo>
                <a:lnTo>
                  <a:pt x="2295525" y="419100"/>
                </a:lnTo>
                <a:lnTo>
                  <a:pt x="2295525" y="419100"/>
                </a:lnTo>
                <a:lnTo>
                  <a:pt x="2173968" y="416377"/>
                </a:lnTo>
                <a:lnTo>
                  <a:pt x="2121806" y="437696"/>
                </a:lnTo>
                <a:lnTo>
                  <a:pt x="2038350" y="504825"/>
                </a:lnTo>
                <a:lnTo>
                  <a:pt x="2019300" y="533400"/>
                </a:lnTo>
                <a:lnTo>
                  <a:pt x="2028825" y="468539"/>
                </a:lnTo>
                <a:lnTo>
                  <a:pt x="2054225" y="371928"/>
                </a:lnTo>
                <a:lnTo>
                  <a:pt x="2039711" y="276678"/>
                </a:lnTo>
                <a:lnTo>
                  <a:pt x="2050596" y="190954"/>
                </a:lnTo>
                <a:lnTo>
                  <a:pt x="2052864" y="87993"/>
                </a:lnTo>
                <a:lnTo>
                  <a:pt x="2047875" y="19050"/>
                </a:lnTo>
                <a:lnTo>
                  <a:pt x="1933575" y="35379"/>
                </a:lnTo>
                <a:lnTo>
                  <a:pt x="1819275" y="28575"/>
                </a:lnTo>
                <a:cubicBezTo>
                  <a:pt x="1790467" y="29176"/>
                  <a:pt x="1750774" y="8005"/>
                  <a:pt x="1721966" y="8606"/>
                </a:cubicBezTo>
                <a:lnTo>
                  <a:pt x="1699985" y="3175"/>
                </a:lnTo>
                <a:lnTo>
                  <a:pt x="1600200" y="0"/>
                </a:lnTo>
                <a:lnTo>
                  <a:pt x="1504950" y="0"/>
                </a:lnTo>
                <a:lnTo>
                  <a:pt x="1457325" y="9525"/>
                </a:lnTo>
                <a:lnTo>
                  <a:pt x="1417411" y="13153"/>
                </a:lnTo>
                <a:lnTo>
                  <a:pt x="1479550" y="109764"/>
                </a:lnTo>
                <a:lnTo>
                  <a:pt x="1483178" y="236311"/>
                </a:lnTo>
                <a:lnTo>
                  <a:pt x="1476375" y="276225"/>
                </a:lnTo>
                <a:lnTo>
                  <a:pt x="1438728" y="367846"/>
                </a:lnTo>
                <a:lnTo>
                  <a:pt x="1371600" y="428625"/>
                </a:lnTo>
                <a:lnTo>
                  <a:pt x="1304925" y="457200"/>
                </a:lnTo>
                <a:lnTo>
                  <a:pt x="1219200" y="457200"/>
                </a:lnTo>
                <a:lnTo>
                  <a:pt x="1095375" y="419100"/>
                </a:lnTo>
                <a:lnTo>
                  <a:pt x="1028700" y="361950"/>
                </a:lnTo>
                <a:lnTo>
                  <a:pt x="1000125" y="295275"/>
                </a:lnTo>
                <a:lnTo>
                  <a:pt x="981075" y="209550"/>
                </a:lnTo>
                <a:lnTo>
                  <a:pt x="971550" y="142875"/>
                </a:lnTo>
                <a:lnTo>
                  <a:pt x="971550" y="142875"/>
                </a:lnTo>
                <a:lnTo>
                  <a:pt x="1062718" y="32204"/>
                </a:lnTo>
                <a:lnTo>
                  <a:pt x="914400" y="19050"/>
                </a:lnTo>
                <a:lnTo>
                  <a:pt x="800100" y="19050"/>
                </a:lnTo>
                <a:lnTo>
                  <a:pt x="658585" y="42636"/>
                </a:lnTo>
                <a:lnTo>
                  <a:pt x="533400" y="57150"/>
                </a:lnTo>
                <a:lnTo>
                  <a:pt x="409575" y="5715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843048" y="3265531"/>
            <a:ext cx="2110922" cy="1285875"/>
          </a:xfrm>
          <a:custGeom>
            <a:avLst/>
            <a:gdLst>
              <a:gd name="connsiteX0" fmla="*/ 28575 w 2057400"/>
              <a:gd name="connsiteY0" fmla="*/ 57150 h 1285875"/>
              <a:gd name="connsiteX1" fmla="*/ 28575 w 2057400"/>
              <a:gd name="connsiteY1" fmla="*/ 142875 h 1285875"/>
              <a:gd name="connsiteX2" fmla="*/ 28575 w 2057400"/>
              <a:gd name="connsiteY2" fmla="*/ 219075 h 1285875"/>
              <a:gd name="connsiteX3" fmla="*/ 28575 w 2057400"/>
              <a:gd name="connsiteY3" fmla="*/ 266700 h 1285875"/>
              <a:gd name="connsiteX4" fmla="*/ 28575 w 2057400"/>
              <a:gd name="connsiteY4" fmla="*/ 266700 h 1285875"/>
              <a:gd name="connsiteX5" fmla="*/ 47625 w 2057400"/>
              <a:gd name="connsiteY5" fmla="*/ 371475 h 1285875"/>
              <a:gd name="connsiteX6" fmla="*/ 47625 w 2057400"/>
              <a:gd name="connsiteY6" fmla="*/ 466725 h 1285875"/>
              <a:gd name="connsiteX7" fmla="*/ 133350 w 2057400"/>
              <a:gd name="connsiteY7" fmla="*/ 409575 h 1285875"/>
              <a:gd name="connsiteX8" fmla="*/ 219075 w 2057400"/>
              <a:gd name="connsiteY8" fmla="*/ 400050 h 1285875"/>
              <a:gd name="connsiteX9" fmla="*/ 304800 w 2057400"/>
              <a:gd name="connsiteY9" fmla="*/ 400050 h 1285875"/>
              <a:gd name="connsiteX10" fmla="*/ 381000 w 2057400"/>
              <a:gd name="connsiteY10" fmla="*/ 466725 h 1285875"/>
              <a:gd name="connsiteX11" fmla="*/ 428625 w 2057400"/>
              <a:gd name="connsiteY11" fmla="*/ 533400 h 1285875"/>
              <a:gd name="connsiteX12" fmla="*/ 476250 w 2057400"/>
              <a:gd name="connsiteY12" fmla="*/ 609600 h 1285875"/>
              <a:gd name="connsiteX13" fmla="*/ 457200 w 2057400"/>
              <a:gd name="connsiteY13" fmla="*/ 742950 h 1285875"/>
              <a:gd name="connsiteX14" fmla="*/ 409575 w 2057400"/>
              <a:gd name="connsiteY14" fmla="*/ 800100 h 1285875"/>
              <a:gd name="connsiteX15" fmla="*/ 409575 w 2057400"/>
              <a:gd name="connsiteY15" fmla="*/ 800100 h 1285875"/>
              <a:gd name="connsiteX16" fmla="*/ 304800 w 2057400"/>
              <a:gd name="connsiteY16" fmla="*/ 885825 h 1285875"/>
              <a:gd name="connsiteX17" fmla="*/ 304800 w 2057400"/>
              <a:gd name="connsiteY17" fmla="*/ 885825 h 1285875"/>
              <a:gd name="connsiteX18" fmla="*/ 180975 w 2057400"/>
              <a:gd name="connsiteY18" fmla="*/ 933450 h 1285875"/>
              <a:gd name="connsiteX19" fmla="*/ 114300 w 2057400"/>
              <a:gd name="connsiteY19" fmla="*/ 923925 h 1285875"/>
              <a:gd name="connsiteX20" fmla="*/ 57150 w 2057400"/>
              <a:gd name="connsiteY20" fmla="*/ 895350 h 1285875"/>
              <a:gd name="connsiteX21" fmla="*/ 28575 w 2057400"/>
              <a:gd name="connsiteY21" fmla="*/ 866775 h 1285875"/>
              <a:gd name="connsiteX22" fmla="*/ 38100 w 2057400"/>
              <a:gd name="connsiteY22" fmla="*/ 952500 h 1285875"/>
              <a:gd name="connsiteX23" fmla="*/ 19050 w 2057400"/>
              <a:gd name="connsiteY23" fmla="*/ 1095375 h 1285875"/>
              <a:gd name="connsiteX24" fmla="*/ 0 w 2057400"/>
              <a:gd name="connsiteY24" fmla="*/ 1190625 h 1285875"/>
              <a:gd name="connsiteX25" fmla="*/ 0 w 2057400"/>
              <a:gd name="connsiteY25" fmla="*/ 1219200 h 1285875"/>
              <a:gd name="connsiteX26" fmla="*/ 200025 w 2057400"/>
              <a:gd name="connsiteY26" fmla="*/ 1257300 h 1285875"/>
              <a:gd name="connsiteX27" fmla="*/ 304800 w 2057400"/>
              <a:gd name="connsiteY27" fmla="*/ 1257300 h 1285875"/>
              <a:gd name="connsiteX28" fmla="*/ 495300 w 2057400"/>
              <a:gd name="connsiteY28" fmla="*/ 1276350 h 1285875"/>
              <a:gd name="connsiteX29" fmla="*/ 666750 w 2057400"/>
              <a:gd name="connsiteY29" fmla="*/ 1285875 h 1285875"/>
              <a:gd name="connsiteX30" fmla="*/ 638175 w 2057400"/>
              <a:gd name="connsiteY30" fmla="*/ 1219200 h 1285875"/>
              <a:gd name="connsiteX31" fmla="*/ 600075 w 2057400"/>
              <a:gd name="connsiteY31" fmla="*/ 1123950 h 1285875"/>
              <a:gd name="connsiteX32" fmla="*/ 600075 w 2057400"/>
              <a:gd name="connsiteY32" fmla="*/ 1028700 h 1285875"/>
              <a:gd name="connsiteX33" fmla="*/ 609600 w 2057400"/>
              <a:gd name="connsiteY33" fmla="*/ 962025 h 1285875"/>
              <a:gd name="connsiteX34" fmla="*/ 685800 w 2057400"/>
              <a:gd name="connsiteY34" fmla="*/ 876300 h 1285875"/>
              <a:gd name="connsiteX35" fmla="*/ 809625 w 2057400"/>
              <a:gd name="connsiteY35" fmla="*/ 857250 h 1285875"/>
              <a:gd name="connsiteX36" fmla="*/ 942975 w 2057400"/>
              <a:gd name="connsiteY36" fmla="*/ 857250 h 1285875"/>
              <a:gd name="connsiteX37" fmla="*/ 1047750 w 2057400"/>
              <a:gd name="connsiteY37" fmla="*/ 952500 h 1285875"/>
              <a:gd name="connsiteX38" fmla="*/ 1076325 w 2057400"/>
              <a:gd name="connsiteY38" fmla="*/ 1019175 h 1285875"/>
              <a:gd name="connsiteX39" fmla="*/ 1085850 w 2057400"/>
              <a:gd name="connsiteY39" fmla="*/ 1123950 h 1285875"/>
              <a:gd name="connsiteX40" fmla="*/ 1066800 w 2057400"/>
              <a:gd name="connsiteY40" fmla="*/ 1190625 h 1285875"/>
              <a:gd name="connsiteX41" fmla="*/ 1028700 w 2057400"/>
              <a:gd name="connsiteY41" fmla="*/ 1257300 h 1285875"/>
              <a:gd name="connsiteX42" fmla="*/ 1009650 w 2057400"/>
              <a:gd name="connsiteY42" fmla="*/ 1285875 h 1285875"/>
              <a:gd name="connsiteX43" fmla="*/ 1209675 w 2057400"/>
              <a:gd name="connsiteY43" fmla="*/ 1285875 h 1285875"/>
              <a:gd name="connsiteX44" fmla="*/ 1428750 w 2057400"/>
              <a:gd name="connsiteY44" fmla="*/ 1276350 h 1285875"/>
              <a:gd name="connsiteX45" fmla="*/ 1609725 w 2057400"/>
              <a:gd name="connsiteY45" fmla="*/ 1247775 h 1285875"/>
              <a:gd name="connsiteX46" fmla="*/ 1666875 w 2057400"/>
              <a:gd name="connsiteY46" fmla="*/ 1247775 h 1285875"/>
              <a:gd name="connsiteX47" fmla="*/ 1638300 w 2057400"/>
              <a:gd name="connsiteY47" fmla="*/ 1057275 h 1285875"/>
              <a:gd name="connsiteX48" fmla="*/ 1638300 w 2057400"/>
              <a:gd name="connsiteY48" fmla="*/ 904875 h 1285875"/>
              <a:gd name="connsiteX49" fmla="*/ 1619250 w 2057400"/>
              <a:gd name="connsiteY49" fmla="*/ 838200 h 1285875"/>
              <a:gd name="connsiteX50" fmla="*/ 1619250 w 2057400"/>
              <a:gd name="connsiteY50" fmla="*/ 809625 h 1285875"/>
              <a:gd name="connsiteX51" fmla="*/ 1762125 w 2057400"/>
              <a:gd name="connsiteY51" fmla="*/ 904875 h 1285875"/>
              <a:gd name="connsiteX52" fmla="*/ 1885950 w 2057400"/>
              <a:gd name="connsiteY52" fmla="*/ 904875 h 1285875"/>
              <a:gd name="connsiteX53" fmla="*/ 1990725 w 2057400"/>
              <a:gd name="connsiteY53" fmla="*/ 857250 h 1285875"/>
              <a:gd name="connsiteX54" fmla="*/ 2057400 w 2057400"/>
              <a:gd name="connsiteY54" fmla="*/ 704850 h 1285875"/>
              <a:gd name="connsiteX55" fmla="*/ 2057400 w 2057400"/>
              <a:gd name="connsiteY55" fmla="*/ 609600 h 1285875"/>
              <a:gd name="connsiteX56" fmla="*/ 2047875 w 2057400"/>
              <a:gd name="connsiteY56" fmla="*/ 514350 h 1285875"/>
              <a:gd name="connsiteX57" fmla="*/ 1971675 w 2057400"/>
              <a:gd name="connsiteY57" fmla="*/ 447675 h 1285875"/>
              <a:gd name="connsiteX58" fmla="*/ 1857375 w 2057400"/>
              <a:gd name="connsiteY58" fmla="*/ 390525 h 1285875"/>
              <a:gd name="connsiteX59" fmla="*/ 1809750 w 2057400"/>
              <a:gd name="connsiteY59" fmla="*/ 400050 h 1285875"/>
              <a:gd name="connsiteX60" fmla="*/ 1714500 w 2057400"/>
              <a:gd name="connsiteY60" fmla="*/ 419100 h 1285875"/>
              <a:gd name="connsiteX61" fmla="*/ 1685925 w 2057400"/>
              <a:gd name="connsiteY61" fmla="*/ 438150 h 1285875"/>
              <a:gd name="connsiteX62" fmla="*/ 1628775 w 2057400"/>
              <a:gd name="connsiteY62" fmla="*/ 476250 h 1285875"/>
              <a:gd name="connsiteX63" fmla="*/ 1609725 w 2057400"/>
              <a:gd name="connsiteY63" fmla="*/ 504825 h 1285875"/>
              <a:gd name="connsiteX64" fmla="*/ 1609725 w 2057400"/>
              <a:gd name="connsiteY64" fmla="*/ 409575 h 1285875"/>
              <a:gd name="connsiteX65" fmla="*/ 1619250 w 2057400"/>
              <a:gd name="connsiteY65" fmla="*/ 333375 h 1285875"/>
              <a:gd name="connsiteX66" fmla="*/ 1619250 w 2057400"/>
              <a:gd name="connsiteY66" fmla="*/ 266700 h 1285875"/>
              <a:gd name="connsiteX67" fmla="*/ 1619250 w 2057400"/>
              <a:gd name="connsiteY67" fmla="*/ 266700 h 1285875"/>
              <a:gd name="connsiteX68" fmla="*/ 1628775 w 2057400"/>
              <a:gd name="connsiteY68" fmla="*/ 161925 h 1285875"/>
              <a:gd name="connsiteX69" fmla="*/ 1628775 w 2057400"/>
              <a:gd name="connsiteY69" fmla="*/ 161925 h 1285875"/>
              <a:gd name="connsiteX70" fmla="*/ 1657350 w 2057400"/>
              <a:gd name="connsiteY70" fmla="*/ 19050 h 1285875"/>
              <a:gd name="connsiteX71" fmla="*/ 1543050 w 2057400"/>
              <a:gd name="connsiteY71" fmla="*/ 19050 h 1285875"/>
              <a:gd name="connsiteX72" fmla="*/ 1419225 w 2057400"/>
              <a:gd name="connsiteY72" fmla="*/ 9525 h 1285875"/>
              <a:gd name="connsiteX73" fmla="*/ 1257300 w 2057400"/>
              <a:gd name="connsiteY73" fmla="*/ 9525 h 1285875"/>
              <a:gd name="connsiteX74" fmla="*/ 1143000 w 2057400"/>
              <a:gd name="connsiteY74" fmla="*/ 9525 h 1285875"/>
              <a:gd name="connsiteX75" fmla="*/ 1095375 w 2057400"/>
              <a:gd name="connsiteY75" fmla="*/ 9525 h 1285875"/>
              <a:gd name="connsiteX76" fmla="*/ 990600 w 2057400"/>
              <a:gd name="connsiteY76" fmla="*/ 0 h 1285875"/>
              <a:gd name="connsiteX77" fmla="*/ 1095375 w 2057400"/>
              <a:gd name="connsiteY77" fmla="*/ 104775 h 1285875"/>
              <a:gd name="connsiteX78" fmla="*/ 1123950 w 2057400"/>
              <a:gd name="connsiteY78" fmla="*/ 200025 h 1285875"/>
              <a:gd name="connsiteX79" fmla="*/ 1085850 w 2057400"/>
              <a:gd name="connsiteY79" fmla="*/ 266700 h 1285875"/>
              <a:gd name="connsiteX80" fmla="*/ 1085850 w 2057400"/>
              <a:gd name="connsiteY80" fmla="*/ 266700 h 1285875"/>
              <a:gd name="connsiteX81" fmla="*/ 1000125 w 2057400"/>
              <a:gd name="connsiteY81" fmla="*/ 361950 h 1285875"/>
              <a:gd name="connsiteX82" fmla="*/ 942975 w 2057400"/>
              <a:gd name="connsiteY82" fmla="*/ 390525 h 1285875"/>
              <a:gd name="connsiteX83" fmla="*/ 876300 w 2057400"/>
              <a:gd name="connsiteY83" fmla="*/ 438150 h 1285875"/>
              <a:gd name="connsiteX84" fmla="*/ 752475 w 2057400"/>
              <a:gd name="connsiteY84" fmla="*/ 409575 h 1285875"/>
              <a:gd name="connsiteX85" fmla="*/ 666750 w 2057400"/>
              <a:gd name="connsiteY85" fmla="*/ 361950 h 1285875"/>
              <a:gd name="connsiteX86" fmla="*/ 619125 w 2057400"/>
              <a:gd name="connsiteY86" fmla="*/ 304800 h 1285875"/>
              <a:gd name="connsiteX87" fmla="*/ 581025 w 2057400"/>
              <a:gd name="connsiteY87" fmla="*/ 247650 h 1285875"/>
              <a:gd name="connsiteX88" fmla="*/ 581025 w 2057400"/>
              <a:gd name="connsiteY88" fmla="*/ 133350 h 1285875"/>
              <a:gd name="connsiteX89" fmla="*/ 600075 w 2057400"/>
              <a:gd name="connsiteY89" fmla="*/ 57150 h 1285875"/>
              <a:gd name="connsiteX90" fmla="*/ 657225 w 2057400"/>
              <a:gd name="connsiteY90" fmla="*/ 9525 h 1285875"/>
              <a:gd name="connsiteX91" fmla="*/ 571500 w 2057400"/>
              <a:gd name="connsiteY91" fmla="*/ 9525 h 1285875"/>
              <a:gd name="connsiteX92" fmla="*/ 428625 w 2057400"/>
              <a:gd name="connsiteY92" fmla="*/ 0 h 1285875"/>
              <a:gd name="connsiteX93" fmla="*/ 333375 w 2057400"/>
              <a:gd name="connsiteY93" fmla="*/ 19050 h 1285875"/>
              <a:gd name="connsiteX94" fmla="*/ 238125 w 2057400"/>
              <a:gd name="connsiteY94" fmla="*/ 19050 h 1285875"/>
              <a:gd name="connsiteX95" fmla="*/ 171450 w 2057400"/>
              <a:gd name="connsiteY95" fmla="*/ 38100 h 1285875"/>
              <a:gd name="connsiteX96" fmla="*/ 85725 w 2057400"/>
              <a:gd name="connsiteY96" fmla="*/ 38100 h 1285875"/>
              <a:gd name="connsiteX97" fmla="*/ 28575 w 2057400"/>
              <a:gd name="connsiteY97" fmla="*/ 57150 h 1285875"/>
              <a:gd name="connsiteX0" fmla="*/ 28575 w 2085975"/>
              <a:gd name="connsiteY0" fmla="*/ 57150 h 1285875"/>
              <a:gd name="connsiteX1" fmla="*/ 28575 w 2085975"/>
              <a:gd name="connsiteY1" fmla="*/ 142875 h 1285875"/>
              <a:gd name="connsiteX2" fmla="*/ 28575 w 2085975"/>
              <a:gd name="connsiteY2" fmla="*/ 219075 h 1285875"/>
              <a:gd name="connsiteX3" fmla="*/ 28575 w 2085975"/>
              <a:gd name="connsiteY3" fmla="*/ 266700 h 1285875"/>
              <a:gd name="connsiteX4" fmla="*/ 28575 w 2085975"/>
              <a:gd name="connsiteY4" fmla="*/ 266700 h 1285875"/>
              <a:gd name="connsiteX5" fmla="*/ 47625 w 2085975"/>
              <a:gd name="connsiteY5" fmla="*/ 371475 h 1285875"/>
              <a:gd name="connsiteX6" fmla="*/ 47625 w 2085975"/>
              <a:gd name="connsiteY6" fmla="*/ 466725 h 1285875"/>
              <a:gd name="connsiteX7" fmla="*/ 133350 w 2085975"/>
              <a:gd name="connsiteY7" fmla="*/ 409575 h 1285875"/>
              <a:gd name="connsiteX8" fmla="*/ 219075 w 2085975"/>
              <a:gd name="connsiteY8" fmla="*/ 400050 h 1285875"/>
              <a:gd name="connsiteX9" fmla="*/ 304800 w 2085975"/>
              <a:gd name="connsiteY9" fmla="*/ 400050 h 1285875"/>
              <a:gd name="connsiteX10" fmla="*/ 381000 w 2085975"/>
              <a:gd name="connsiteY10" fmla="*/ 466725 h 1285875"/>
              <a:gd name="connsiteX11" fmla="*/ 428625 w 2085975"/>
              <a:gd name="connsiteY11" fmla="*/ 533400 h 1285875"/>
              <a:gd name="connsiteX12" fmla="*/ 476250 w 2085975"/>
              <a:gd name="connsiteY12" fmla="*/ 609600 h 1285875"/>
              <a:gd name="connsiteX13" fmla="*/ 457200 w 2085975"/>
              <a:gd name="connsiteY13" fmla="*/ 742950 h 1285875"/>
              <a:gd name="connsiteX14" fmla="*/ 409575 w 2085975"/>
              <a:gd name="connsiteY14" fmla="*/ 800100 h 1285875"/>
              <a:gd name="connsiteX15" fmla="*/ 409575 w 2085975"/>
              <a:gd name="connsiteY15" fmla="*/ 800100 h 1285875"/>
              <a:gd name="connsiteX16" fmla="*/ 304800 w 2085975"/>
              <a:gd name="connsiteY16" fmla="*/ 885825 h 1285875"/>
              <a:gd name="connsiteX17" fmla="*/ 304800 w 2085975"/>
              <a:gd name="connsiteY17" fmla="*/ 885825 h 1285875"/>
              <a:gd name="connsiteX18" fmla="*/ 180975 w 2085975"/>
              <a:gd name="connsiteY18" fmla="*/ 933450 h 1285875"/>
              <a:gd name="connsiteX19" fmla="*/ 114300 w 2085975"/>
              <a:gd name="connsiteY19" fmla="*/ 923925 h 1285875"/>
              <a:gd name="connsiteX20" fmla="*/ 57150 w 2085975"/>
              <a:gd name="connsiteY20" fmla="*/ 895350 h 1285875"/>
              <a:gd name="connsiteX21" fmla="*/ 28575 w 2085975"/>
              <a:gd name="connsiteY21" fmla="*/ 866775 h 1285875"/>
              <a:gd name="connsiteX22" fmla="*/ 38100 w 2085975"/>
              <a:gd name="connsiteY22" fmla="*/ 952500 h 1285875"/>
              <a:gd name="connsiteX23" fmla="*/ 19050 w 2085975"/>
              <a:gd name="connsiteY23" fmla="*/ 1095375 h 1285875"/>
              <a:gd name="connsiteX24" fmla="*/ 0 w 2085975"/>
              <a:gd name="connsiteY24" fmla="*/ 1190625 h 1285875"/>
              <a:gd name="connsiteX25" fmla="*/ 0 w 2085975"/>
              <a:gd name="connsiteY25" fmla="*/ 1219200 h 1285875"/>
              <a:gd name="connsiteX26" fmla="*/ 200025 w 2085975"/>
              <a:gd name="connsiteY26" fmla="*/ 1257300 h 1285875"/>
              <a:gd name="connsiteX27" fmla="*/ 304800 w 2085975"/>
              <a:gd name="connsiteY27" fmla="*/ 1257300 h 1285875"/>
              <a:gd name="connsiteX28" fmla="*/ 495300 w 2085975"/>
              <a:gd name="connsiteY28" fmla="*/ 1276350 h 1285875"/>
              <a:gd name="connsiteX29" fmla="*/ 666750 w 2085975"/>
              <a:gd name="connsiteY29" fmla="*/ 1285875 h 1285875"/>
              <a:gd name="connsiteX30" fmla="*/ 638175 w 2085975"/>
              <a:gd name="connsiteY30" fmla="*/ 1219200 h 1285875"/>
              <a:gd name="connsiteX31" fmla="*/ 600075 w 2085975"/>
              <a:gd name="connsiteY31" fmla="*/ 1123950 h 1285875"/>
              <a:gd name="connsiteX32" fmla="*/ 600075 w 2085975"/>
              <a:gd name="connsiteY32" fmla="*/ 1028700 h 1285875"/>
              <a:gd name="connsiteX33" fmla="*/ 609600 w 2085975"/>
              <a:gd name="connsiteY33" fmla="*/ 962025 h 1285875"/>
              <a:gd name="connsiteX34" fmla="*/ 685800 w 2085975"/>
              <a:gd name="connsiteY34" fmla="*/ 876300 h 1285875"/>
              <a:gd name="connsiteX35" fmla="*/ 809625 w 2085975"/>
              <a:gd name="connsiteY35" fmla="*/ 857250 h 1285875"/>
              <a:gd name="connsiteX36" fmla="*/ 942975 w 2085975"/>
              <a:gd name="connsiteY36" fmla="*/ 857250 h 1285875"/>
              <a:gd name="connsiteX37" fmla="*/ 1047750 w 2085975"/>
              <a:gd name="connsiteY37" fmla="*/ 952500 h 1285875"/>
              <a:gd name="connsiteX38" fmla="*/ 1076325 w 2085975"/>
              <a:gd name="connsiteY38" fmla="*/ 1019175 h 1285875"/>
              <a:gd name="connsiteX39" fmla="*/ 1085850 w 2085975"/>
              <a:gd name="connsiteY39" fmla="*/ 1123950 h 1285875"/>
              <a:gd name="connsiteX40" fmla="*/ 1066800 w 2085975"/>
              <a:gd name="connsiteY40" fmla="*/ 1190625 h 1285875"/>
              <a:gd name="connsiteX41" fmla="*/ 1028700 w 2085975"/>
              <a:gd name="connsiteY41" fmla="*/ 1257300 h 1285875"/>
              <a:gd name="connsiteX42" fmla="*/ 1009650 w 2085975"/>
              <a:gd name="connsiteY42" fmla="*/ 1285875 h 1285875"/>
              <a:gd name="connsiteX43" fmla="*/ 1209675 w 2085975"/>
              <a:gd name="connsiteY43" fmla="*/ 1285875 h 1285875"/>
              <a:gd name="connsiteX44" fmla="*/ 1428750 w 2085975"/>
              <a:gd name="connsiteY44" fmla="*/ 1276350 h 1285875"/>
              <a:gd name="connsiteX45" fmla="*/ 1609725 w 2085975"/>
              <a:gd name="connsiteY45" fmla="*/ 1247775 h 1285875"/>
              <a:gd name="connsiteX46" fmla="*/ 1666875 w 2085975"/>
              <a:gd name="connsiteY46" fmla="*/ 1247775 h 1285875"/>
              <a:gd name="connsiteX47" fmla="*/ 1638300 w 2085975"/>
              <a:gd name="connsiteY47" fmla="*/ 1057275 h 1285875"/>
              <a:gd name="connsiteX48" fmla="*/ 1638300 w 2085975"/>
              <a:gd name="connsiteY48" fmla="*/ 904875 h 1285875"/>
              <a:gd name="connsiteX49" fmla="*/ 1619250 w 2085975"/>
              <a:gd name="connsiteY49" fmla="*/ 838200 h 1285875"/>
              <a:gd name="connsiteX50" fmla="*/ 1619250 w 2085975"/>
              <a:gd name="connsiteY50" fmla="*/ 809625 h 1285875"/>
              <a:gd name="connsiteX51" fmla="*/ 1762125 w 2085975"/>
              <a:gd name="connsiteY51" fmla="*/ 904875 h 1285875"/>
              <a:gd name="connsiteX52" fmla="*/ 1885950 w 2085975"/>
              <a:gd name="connsiteY52" fmla="*/ 904875 h 1285875"/>
              <a:gd name="connsiteX53" fmla="*/ 1990725 w 2085975"/>
              <a:gd name="connsiteY53" fmla="*/ 857250 h 1285875"/>
              <a:gd name="connsiteX54" fmla="*/ 2085975 w 2085975"/>
              <a:gd name="connsiteY54" fmla="*/ 733425 h 1285875"/>
              <a:gd name="connsiteX55" fmla="*/ 2057400 w 2085975"/>
              <a:gd name="connsiteY55" fmla="*/ 609600 h 1285875"/>
              <a:gd name="connsiteX56" fmla="*/ 2047875 w 2085975"/>
              <a:gd name="connsiteY56" fmla="*/ 514350 h 1285875"/>
              <a:gd name="connsiteX57" fmla="*/ 1971675 w 2085975"/>
              <a:gd name="connsiteY57" fmla="*/ 447675 h 1285875"/>
              <a:gd name="connsiteX58" fmla="*/ 1857375 w 2085975"/>
              <a:gd name="connsiteY58" fmla="*/ 390525 h 1285875"/>
              <a:gd name="connsiteX59" fmla="*/ 1809750 w 2085975"/>
              <a:gd name="connsiteY59" fmla="*/ 400050 h 1285875"/>
              <a:gd name="connsiteX60" fmla="*/ 1714500 w 2085975"/>
              <a:gd name="connsiteY60" fmla="*/ 419100 h 1285875"/>
              <a:gd name="connsiteX61" fmla="*/ 1685925 w 2085975"/>
              <a:gd name="connsiteY61" fmla="*/ 438150 h 1285875"/>
              <a:gd name="connsiteX62" fmla="*/ 1628775 w 2085975"/>
              <a:gd name="connsiteY62" fmla="*/ 476250 h 1285875"/>
              <a:gd name="connsiteX63" fmla="*/ 1609725 w 2085975"/>
              <a:gd name="connsiteY63" fmla="*/ 504825 h 1285875"/>
              <a:gd name="connsiteX64" fmla="*/ 1609725 w 2085975"/>
              <a:gd name="connsiteY64" fmla="*/ 409575 h 1285875"/>
              <a:gd name="connsiteX65" fmla="*/ 1619250 w 2085975"/>
              <a:gd name="connsiteY65" fmla="*/ 333375 h 1285875"/>
              <a:gd name="connsiteX66" fmla="*/ 1619250 w 2085975"/>
              <a:gd name="connsiteY66" fmla="*/ 266700 h 1285875"/>
              <a:gd name="connsiteX67" fmla="*/ 1619250 w 2085975"/>
              <a:gd name="connsiteY67" fmla="*/ 266700 h 1285875"/>
              <a:gd name="connsiteX68" fmla="*/ 1628775 w 2085975"/>
              <a:gd name="connsiteY68" fmla="*/ 161925 h 1285875"/>
              <a:gd name="connsiteX69" fmla="*/ 1628775 w 2085975"/>
              <a:gd name="connsiteY69" fmla="*/ 161925 h 1285875"/>
              <a:gd name="connsiteX70" fmla="*/ 1657350 w 2085975"/>
              <a:gd name="connsiteY70" fmla="*/ 19050 h 1285875"/>
              <a:gd name="connsiteX71" fmla="*/ 1543050 w 2085975"/>
              <a:gd name="connsiteY71" fmla="*/ 19050 h 1285875"/>
              <a:gd name="connsiteX72" fmla="*/ 1419225 w 2085975"/>
              <a:gd name="connsiteY72" fmla="*/ 9525 h 1285875"/>
              <a:gd name="connsiteX73" fmla="*/ 1257300 w 2085975"/>
              <a:gd name="connsiteY73" fmla="*/ 9525 h 1285875"/>
              <a:gd name="connsiteX74" fmla="*/ 1143000 w 2085975"/>
              <a:gd name="connsiteY74" fmla="*/ 9525 h 1285875"/>
              <a:gd name="connsiteX75" fmla="*/ 1095375 w 2085975"/>
              <a:gd name="connsiteY75" fmla="*/ 9525 h 1285875"/>
              <a:gd name="connsiteX76" fmla="*/ 990600 w 2085975"/>
              <a:gd name="connsiteY76" fmla="*/ 0 h 1285875"/>
              <a:gd name="connsiteX77" fmla="*/ 1095375 w 2085975"/>
              <a:gd name="connsiteY77" fmla="*/ 104775 h 1285875"/>
              <a:gd name="connsiteX78" fmla="*/ 1123950 w 2085975"/>
              <a:gd name="connsiteY78" fmla="*/ 200025 h 1285875"/>
              <a:gd name="connsiteX79" fmla="*/ 1085850 w 2085975"/>
              <a:gd name="connsiteY79" fmla="*/ 266700 h 1285875"/>
              <a:gd name="connsiteX80" fmla="*/ 1085850 w 2085975"/>
              <a:gd name="connsiteY80" fmla="*/ 266700 h 1285875"/>
              <a:gd name="connsiteX81" fmla="*/ 1000125 w 2085975"/>
              <a:gd name="connsiteY81" fmla="*/ 361950 h 1285875"/>
              <a:gd name="connsiteX82" fmla="*/ 942975 w 2085975"/>
              <a:gd name="connsiteY82" fmla="*/ 390525 h 1285875"/>
              <a:gd name="connsiteX83" fmla="*/ 876300 w 2085975"/>
              <a:gd name="connsiteY83" fmla="*/ 438150 h 1285875"/>
              <a:gd name="connsiteX84" fmla="*/ 752475 w 2085975"/>
              <a:gd name="connsiteY84" fmla="*/ 409575 h 1285875"/>
              <a:gd name="connsiteX85" fmla="*/ 666750 w 2085975"/>
              <a:gd name="connsiteY85" fmla="*/ 361950 h 1285875"/>
              <a:gd name="connsiteX86" fmla="*/ 619125 w 2085975"/>
              <a:gd name="connsiteY86" fmla="*/ 304800 h 1285875"/>
              <a:gd name="connsiteX87" fmla="*/ 581025 w 2085975"/>
              <a:gd name="connsiteY87" fmla="*/ 247650 h 1285875"/>
              <a:gd name="connsiteX88" fmla="*/ 581025 w 2085975"/>
              <a:gd name="connsiteY88" fmla="*/ 133350 h 1285875"/>
              <a:gd name="connsiteX89" fmla="*/ 600075 w 2085975"/>
              <a:gd name="connsiteY89" fmla="*/ 57150 h 1285875"/>
              <a:gd name="connsiteX90" fmla="*/ 657225 w 2085975"/>
              <a:gd name="connsiteY90" fmla="*/ 9525 h 1285875"/>
              <a:gd name="connsiteX91" fmla="*/ 571500 w 2085975"/>
              <a:gd name="connsiteY91" fmla="*/ 9525 h 1285875"/>
              <a:gd name="connsiteX92" fmla="*/ 428625 w 2085975"/>
              <a:gd name="connsiteY92" fmla="*/ 0 h 1285875"/>
              <a:gd name="connsiteX93" fmla="*/ 333375 w 2085975"/>
              <a:gd name="connsiteY93" fmla="*/ 19050 h 1285875"/>
              <a:gd name="connsiteX94" fmla="*/ 238125 w 2085975"/>
              <a:gd name="connsiteY94" fmla="*/ 19050 h 1285875"/>
              <a:gd name="connsiteX95" fmla="*/ 171450 w 2085975"/>
              <a:gd name="connsiteY95" fmla="*/ 38100 h 1285875"/>
              <a:gd name="connsiteX96" fmla="*/ 85725 w 2085975"/>
              <a:gd name="connsiteY96" fmla="*/ 38100 h 1285875"/>
              <a:gd name="connsiteX97" fmla="*/ 28575 w 2085975"/>
              <a:gd name="connsiteY97" fmla="*/ 57150 h 1285875"/>
              <a:gd name="connsiteX0" fmla="*/ 28575 w 2093030"/>
              <a:gd name="connsiteY0" fmla="*/ 57150 h 1285875"/>
              <a:gd name="connsiteX1" fmla="*/ 28575 w 2093030"/>
              <a:gd name="connsiteY1" fmla="*/ 142875 h 1285875"/>
              <a:gd name="connsiteX2" fmla="*/ 28575 w 2093030"/>
              <a:gd name="connsiteY2" fmla="*/ 219075 h 1285875"/>
              <a:gd name="connsiteX3" fmla="*/ 28575 w 2093030"/>
              <a:gd name="connsiteY3" fmla="*/ 266700 h 1285875"/>
              <a:gd name="connsiteX4" fmla="*/ 28575 w 2093030"/>
              <a:gd name="connsiteY4" fmla="*/ 266700 h 1285875"/>
              <a:gd name="connsiteX5" fmla="*/ 47625 w 2093030"/>
              <a:gd name="connsiteY5" fmla="*/ 371475 h 1285875"/>
              <a:gd name="connsiteX6" fmla="*/ 47625 w 2093030"/>
              <a:gd name="connsiteY6" fmla="*/ 466725 h 1285875"/>
              <a:gd name="connsiteX7" fmla="*/ 133350 w 2093030"/>
              <a:gd name="connsiteY7" fmla="*/ 409575 h 1285875"/>
              <a:gd name="connsiteX8" fmla="*/ 219075 w 2093030"/>
              <a:gd name="connsiteY8" fmla="*/ 400050 h 1285875"/>
              <a:gd name="connsiteX9" fmla="*/ 304800 w 2093030"/>
              <a:gd name="connsiteY9" fmla="*/ 400050 h 1285875"/>
              <a:gd name="connsiteX10" fmla="*/ 381000 w 2093030"/>
              <a:gd name="connsiteY10" fmla="*/ 466725 h 1285875"/>
              <a:gd name="connsiteX11" fmla="*/ 428625 w 2093030"/>
              <a:gd name="connsiteY11" fmla="*/ 533400 h 1285875"/>
              <a:gd name="connsiteX12" fmla="*/ 476250 w 2093030"/>
              <a:gd name="connsiteY12" fmla="*/ 609600 h 1285875"/>
              <a:gd name="connsiteX13" fmla="*/ 457200 w 2093030"/>
              <a:gd name="connsiteY13" fmla="*/ 742950 h 1285875"/>
              <a:gd name="connsiteX14" fmla="*/ 409575 w 2093030"/>
              <a:gd name="connsiteY14" fmla="*/ 800100 h 1285875"/>
              <a:gd name="connsiteX15" fmla="*/ 409575 w 2093030"/>
              <a:gd name="connsiteY15" fmla="*/ 800100 h 1285875"/>
              <a:gd name="connsiteX16" fmla="*/ 304800 w 2093030"/>
              <a:gd name="connsiteY16" fmla="*/ 885825 h 1285875"/>
              <a:gd name="connsiteX17" fmla="*/ 304800 w 2093030"/>
              <a:gd name="connsiteY17" fmla="*/ 885825 h 1285875"/>
              <a:gd name="connsiteX18" fmla="*/ 180975 w 2093030"/>
              <a:gd name="connsiteY18" fmla="*/ 933450 h 1285875"/>
              <a:gd name="connsiteX19" fmla="*/ 114300 w 2093030"/>
              <a:gd name="connsiteY19" fmla="*/ 923925 h 1285875"/>
              <a:gd name="connsiteX20" fmla="*/ 57150 w 2093030"/>
              <a:gd name="connsiteY20" fmla="*/ 895350 h 1285875"/>
              <a:gd name="connsiteX21" fmla="*/ 28575 w 2093030"/>
              <a:gd name="connsiteY21" fmla="*/ 866775 h 1285875"/>
              <a:gd name="connsiteX22" fmla="*/ 38100 w 2093030"/>
              <a:gd name="connsiteY22" fmla="*/ 952500 h 1285875"/>
              <a:gd name="connsiteX23" fmla="*/ 19050 w 2093030"/>
              <a:gd name="connsiteY23" fmla="*/ 1095375 h 1285875"/>
              <a:gd name="connsiteX24" fmla="*/ 0 w 2093030"/>
              <a:gd name="connsiteY24" fmla="*/ 1190625 h 1285875"/>
              <a:gd name="connsiteX25" fmla="*/ 0 w 2093030"/>
              <a:gd name="connsiteY25" fmla="*/ 1219200 h 1285875"/>
              <a:gd name="connsiteX26" fmla="*/ 200025 w 2093030"/>
              <a:gd name="connsiteY26" fmla="*/ 1257300 h 1285875"/>
              <a:gd name="connsiteX27" fmla="*/ 304800 w 2093030"/>
              <a:gd name="connsiteY27" fmla="*/ 1257300 h 1285875"/>
              <a:gd name="connsiteX28" fmla="*/ 495300 w 2093030"/>
              <a:gd name="connsiteY28" fmla="*/ 1276350 h 1285875"/>
              <a:gd name="connsiteX29" fmla="*/ 666750 w 2093030"/>
              <a:gd name="connsiteY29" fmla="*/ 1285875 h 1285875"/>
              <a:gd name="connsiteX30" fmla="*/ 638175 w 2093030"/>
              <a:gd name="connsiteY30" fmla="*/ 1219200 h 1285875"/>
              <a:gd name="connsiteX31" fmla="*/ 600075 w 2093030"/>
              <a:gd name="connsiteY31" fmla="*/ 1123950 h 1285875"/>
              <a:gd name="connsiteX32" fmla="*/ 600075 w 2093030"/>
              <a:gd name="connsiteY32" fmla="*/ 1028700 h 1285875"/>
              <a:gd name="connsiteX33" fmla="*/ 609600 w 2093030"/>
              <a:gd name="connsiteY33" fmla="*/ 962025 h 1285875"/>
              <a:gd name="connsiteX34" fmla="*/ 685800 w 2093030"/>
              <a:gd name="connsiteY34" fmla="*/ 876300 h 1285875"/>
              <a:gd name="connsiteX35" fmla="*/ 809625 w 2093030"/>
              <a:gd name="connsiteY35" fmla="*/ 857250 h 1285875"/>
              <a:gd name="connsiteX36" fmla="*/ 942975 w 2093030"/>
              <a:gd name="connsiteY36" fmla="*/ 857250 h 1285875"/>
              <a:gd name="connsiteX37" fmla="*/ 1047750 w 2093030"/>
              <a:gd name="connsiteY37" fmla="*/ 952500 h 1285875"/>
              <a:gd name="connsiteX38" fmla="*/ 1076325 w 2093030"/>
              <a:gd name="connsiteY38" fmla="*/ 1019175 h 1285875"/>
              <a:gd name="connsiteX39" fmla="*/ 1085850 w 2093030"/>
              <a:gd name="connsiteY39" fmla="*/ 1123950 h 1285875"/>
              <a:gd name="connsiteX40" fmla="*/ 1066800 w 2093030"/>
              <a:gd name="connsiteY40" fmla="*/ 1190625 h 1285875"/>
              <a:gd name="connsiteX41" fmla="*/ 1028700 w 2093030"/>
              <a:gd name="connsiteY41" fmla="*/ 1257300 h 1285875"/>
              <a:gd name="connsiteX42" fmla="*/ 1009650 w 2093030"/>
              <a:gd name="connsiteY42" fmla="*/ 1285875 h 1285875"/>
              <a:gd name="connsiteX43" fmla="*/ 1209675 w 2093030"/>
              <a:gd name="connsiteY43" fmla="*/ 1285875 h 1285875"/>
              <a:gd name="connsiteX44" fmla="*/ 1428750 w 2093030"/>
              <a:gd name="connsiteY44" fmla="*/ 1276350 h 1285875"/>
              <a:gd name="connsiteX45" fmla="*/ 1609725 w 2093030"/>
              <a:gd name="connsiteY45" fmla="*/ 1247775 h 1285875"/>
              <a:gd name="connsiteX46" fmla="*/ 1666875 w 2093030"/>
              <a:gd name="connsiteY46" fmla="*/ 1247775 h 1285875"/>
              <a:gd name="connsiteX47" fmla="*/ 1638300 w 2093030"/>
              <a:gd name="connsiteY47" fmla="*/ 1057275 h 1285875"/>
              <a:gd name="connsiteX48" fmla="*/ 1638300 w 2093030"/>
              <a:gd name="connsiteY48" fmla="*/ 904875 h 1285875"/>
              <a:gd name="connsiteX49" fmla="*/ 1619250 w 2093030"/>
              <a:gd name="connsiteY49" fmla="*/ 838200 h 1285875"/>
              <a:gd name="connsiteX50" fmla="*/ 1619250 w 2093030"/>
              <a:gd name="connsiteY50" fmla="*/ 809625 h 1285875"/>
              <a:gd name="connsiteX51" fmla="*/ 1762125 w 2093030"/>
              <a:gd name="connsiteY51" fmla="*/ 904875 h 1285875"/>
              <a:gd name="connsiteX52" fmla="*/ 1885950 w 2093030"/>
              <a:gd name="connsiteY52" fmla="*/ 904875 h 1285875"/>
              <a:gd name="connsiteX53" fmla="*/ 1990725 w 2093030"/>
              <a:gd name="connsiteY53" fmla="*/ 857250 h 1285875"/>
              <a:gd name="connsiteX54" fmla="*/ 2085975 w 2093030"/>
              <a:gd name="connsiteY54" fmla="*/ 733425 h 1285875"/>
              <a:gd name="connsiteX55" fmla="*/ 2085975 w 2093030"/>
              <a:gd name="connsiteY55" fmla="*/ 590550 h 1285875"/>
              <a:gd name="connsiteX56" fmla="*/ 2047875 w 2093030"/>
              <a:gd name="connsiteY56" fmla="*/ 514350 h 1285875"/>
              <a:gd name="connsiteX57" fmla="*/ 1971675 w 2093030"/>
              <a:gd name="connsiteY57" fmla="*/ 447675 h 1285875"/>
              <a:gd name="connsiteX58" fmla="*/ 1857375 w 2093030"/>
              <a:gd name="connsiteY58" fmla="*/ 390525 h 1285875"/>
              <a:gd name="connsiteX59" fmla="*/ 1809750 w 2093030"/>
              <a:gd name="connsiteY59" fmla="*/ 400050 h 1285875"/>
              <a:gd name="connsiteX60" fmla="*/ 1714500 w 2093030"/>
              <a:gd name="connsiteY60" fmla="*/ 419100 h 1285875"/>
              <a:gd name="connsiteX61" fmla="*/ 1685925 w 2093030"/>
              <a:gd name="connsiteY61" fmla="*/ 438150 h 1285875"/>
              <a:gd name="connsiteX62" fmla="*/ 1628775 w 2093030"/>
              <a:gd name="connsiteY62" fmla="*/ 476250 h 1285875"/>
              <a:gd name="connsiteX63" fmla="*/ 1609725 w 2093030"/>
              <a:gd name="connsiteY63" fmla="*/ 504825 h 1285875"/>
              <a:gd name="connsiteX64" fmla="*/ 1609725 w 2093030"/>
              <a:gd name="connsiteY64" fmla="*/ 409575 h 1285875"/>
              <a:gd name="connsiteX65" fmla="*/ 1619250 w 2093030"/>
              <a:gd name="connsiteY65" fmla="*/ 333375 h 1285875"/>
              <a:gd name="connsiteX66" fmla="*/ 1619250 w 2093030"/>
              <a:gd name="connsiteY66" fmla="*/ 266700 h 1285875"/>
              <a:gd name="connsiteX67" fmla="*/ 1619250 w 2093030"/>
              <a:gd name="connsiteY67" fmla="*/ 266700 h 1285875"/>
              <a:gd name="connsiteX68" fmla="*/ 1628775 w 2093030"/>
              <a:gd name="connsiteY68" fmla="*/ 161925 h 1285875"/>
              <a:gd name="connsiteX69" fmla="*/ 1628775 w 2093030"/>
              <a:gd name="connsiteY69" fmla="*/ 161925 h 1285875"/>
              <a:gd name="connsiteX70" fmla="*/ 1657350 w 2093030"/>
              <a:gd name="connsiteY70" fmla="*/ 19050 h 1285875"/>
              <a:gd name="connsiteX71" fmla="*/ 1543050 w 2093030"/>
              <a:gd name="connsiteY71" fmla="*/ 19050 h 1285875"/>
              <a:gd name="connsiteX72" fmla="*/ 1419225 w 2093030"/>
              <a:gd name="connsiteY72" fmla="*/ 9525 h 1285875"/>
              <a:gd name="connsiteX73" fmla="*/ 1257300 w 2093030"/>
              <a:gd name="connsiteY73" fmla="*/ 9525 h 1285875"/>
              <a:gd name="connsiteX74" fmla="*/ 1143000 w 2093030"/>
              <a:gd name="connsiteY74" fmla="*/ 9525 h 1285875"/>
              <a:gd name="connsiteX75" fmla="*/ 1095375 w 2093030"/>
              <a:gd name="connsiteY75" fmla="*/ 9525 h 1285875"/>
              <a:gd name="connsiteX76" fmla="*/ 990600 w 2093030"/>
              <a:gd name="connsiteY76" fmla="*/ 0 h 1285875"/>
              <a:gd name="connsiteX77" fmla="*/ 1095375 w 2093030"/>
              <a:gd name="connsiteY77" fmla="*/ 104775 h 1285875"/>
              <a:gd name="connsiteX78" fmla="*/ 1123950 w 2093030"/>
              <a:gd name="connsiteY78" fmla="*/ 200025 h 1285875"/>
              <a:gd name="connsiteX79" fmla="*/ 1085850 w 2093030"/>
              <a:gd name="connsiteY79" fmla="*/ 266700 h 1285875"/>
              <a:gd name="connsiteX80" fmla="*/ 1085850 w 2093030"/>
              <a:gd name="connsiteY80" fmla="*/ 266700 h 1285875"/>
              <a:gd name="connsiteX81" fmla="*/ 1000125 w 2093030"/>
              <a:gd name="connsiteY81" fmla="*/ 361950 h 1285875"/>
              <a:gd name="connsiteX82" fmla="*/ 942975 w 2093030"/>
              <a:gd name="connsiteY82" fmla="*/ 390525 h 1285875"/>
              <a:gd name="connsiteX83" fmla="*/ 876300 w 2093030"/>
              <a:gd name="connsiteY83" fmla="*/ 438150 h 1285875"/>
              <a:gd name="connsiteX84" fmla="*/ 752475 w 2093030"/>
              <a:gd name="connsiteY84" fmla="*/ 409575 h 1285875"/>
              <a:gd name="connsiteX85" fmla="*/ 666750 w 2093030"/>
              <a:gd name="connsiteY85" fmla="*/ 361950 h 1285875"/>
              <a:gd name="connsiteX86" fmla="*/ 619125 w 2093030"/>
              <a:gd name="connsiteY86" fmla="*/ 304800 h 1285875"/>
              <a:gd name="connsiteX87" fmla="*/ 581025 w 2093030"/>
              <a:gd name="connsiteY87" fmla="*/ 247650 h 1285875"/>
              <a:gd name="connsiteX88" fmla="*/ 581025 w 2093030"/>
              <a:gd name="connsiteY88" fmla="*/ 133350 h 1285875"/>
              <a:gd name="connsiteX89" fmla="*/ 600075 w 2093030"/>
              <a:gd name="connsiteY89" fmla="*/ 57150 h 1285875"/>
              <a:gd name="connsiteX90" fmla="*/ 657225 w 2093030"/>
              <a:gd name="connsiteY90" fmla="*/ 9525 h 1285875"/>
              <a:gd name="connsiteX91" fmla="*/ 571500 w 2093030"/>
              <a:gd name="connsiteY91" fmla="*/ 9525 h 1285875"/>
              <a:gd name="connsiteX92" fmla="*/ 428625 w 2093030"/>
              <a:gd name="connsiteY92" fmla="*/ 0 h 1285875"/>
              <a:gd name="connsiteX93" fmla="*/ 333375 w 2093030"/>
              <a:gd name="connsiteY93" fmla="*/ 19050 h 1285875"/>
              <a:gd name="connsiteX94" fmla="*/ 238125 w 2093030"/>
              <a:gd name="connsiteY94" fmla="*/ 19050 h 1285875"/>
              <a:gd name="connsiteX95" fmla="*/ 171450 w 2093030"/>
              <a:gd name="connsiteY95" fmla="*/ 38100 h 1285875"/>
              <a:gd name="connsiteX96" fmla="*/ 85725 w 2093030"/>
              <a:gd name="connsiteY96" fmla="*/ 38100 h 1285875"/>
              <a:gd name="connsiteX97" fmla="*/ 28575 w 2093030"/>
              <a:gd name="connsiteY97" fmla="*/ 57150 h 1285875"/>
              <a:gd name="connsiteX0" fmla="*/ 28575 w 2093030"/>
              <a:gd name="connsiteY0" fmla="*/ 57150 h 1285875"/>
              <a:gd name="connsiteX1" fmla="*/ 28575 w 2093030"/>
              <a:gd name="connsiteY1" fmla="*/ 142875 h 1285875"/>
              <a:gd name="connsiteX2" fmla="*/ 28575 w 2093030"/>
              <a:gd name="connsiteY2" fmla="*/ 219075 h 1285875"/>
              <a:gd name="connsiteX3" fmla="*/ 28575 w 2093030"/>
              <a:gd name="connsiteY3" fmla="*/ 266700 h 1285875"/>
              <a:gd name="connsiteX4" fmla="*/ 28575 w 2093030"/>
              <a:gd name="connsiteY4" fmla="*/ 266700 h 1285875"/>
              <a:gd name="connsiteX5" fmla="*/ 47625 w 2093030"/>
              <a:gd name="connsiteY5" fmla="*/ 371475 h 1285875"/>
              <a:gd name="connsiteX6" fmla="*/ 47625 w 2093030"/>
              <a:gd name="connsiteY6" fmla="*/ 466725 h 1285875"/>
              <a:gd name="connsiteX7" fmla="*/ 133350 w 2093030"/>
              <a:gd name="connsiteY7" fmla="*/ 409575 h 1285875"/>
              <a:gd name="connsiteX8" fmla="*/ 219075 w 2093030"/>
              <a:gd name="connsiteY8" fmla="*/ 400050 h 1285875"/>
              <a:gd name="connsiteX9" fmla="*/ 304800 w 2093030"/>
              <a:gd name="connsiteY9" fmla="*/ 400050 h 1285875"/>
              <a:gd name="connsiteX10" fmla="*/ 381000 w 2093030"/>
              <a:gd name="connsiteY10" fmla="*/ 466725 h 1285875"/>
              <a:gd name="connsiteX11" fmla="*/ 428625 w 2093030"/>
              <a:gd name="connsiteY11" fmla="*/ 533400 h 1285875"/>
              <a:gd name="connsiteX12" fmla="*/ 476250 w 2093030"/>
              <a:gd name="connsiteY12" fmla="*/ 609600 h 1285875"/>
              <a:gd name="connsiteX13" fmla="*/ 457200 w 2093030"/>
              <a:gd name="connsiteY13" fmla="*/ 742950 h 1285875"/>
              <a:gd name="connsiteX14" fmla="*/ 409575 w 2093030"/>
              <a:gd name="connsiteY14" fmla="*/ 800100 h 1285875"/>
              <a:gd name="connsiteX15" fmla="*/ 409575 w 2093030"/>
              <a:gd name="connsiteY15" fmla="*/ 800100 h 1285875"/>
              <a:gd name="connsiteX16" fmla="*/ 304800 w 2093030"/>
              <a:gd name="connsiteY16" fmla="*/ 885825 h 1285875"/>
              <a:gd name="connsiteX17" fmla="*/ 304800 w 2093030"/>
              <a:gd name="connsiteY17" fmla="*/ 885825 h 1285875"/>
              <a:gd name="connsiteX18" fmla="*/ 180975 w 2093030"/>
              <a:gd name="connsiteY18" fmla="*/ 933450 h 1285875"/>
              <a:gd name="connsiteX19" fmla="*/ 114300 w 2093030"/>
              <a:gd name="connsiteY19" fmla="*/ 923925 h 1285875"/>
              <a:gd name="connsiteX20" fmla="*/ 57150 w 2093030"/>
              <a:gd name="connsiteY20" fmla="*/ 895350 h 1285875"/>
              <a:gd name="connsiteX21" fmla="*/ 28575 w 2093030"/>
              <a:gd name="connsiteY21" fmla="*/ 866775 h 1285875"/>
              <a:gd name="connsiteX22" fmla="*/ 38100 w 2093030"/>
              <a:gd name="connsiteY22" fmla="*/ 952500 h 1285875"/>
              <a:gd name="connsiteX23" fmla="*/ 19050 w 2093030"/>
              <a:gd name="connsiteY23" fmla="*/ 1095375 h 1285875"/>
              <a:gd name="connsiteX24" fmla="*/ 0 w 2093030"/>
              <a:gd name="connsiteY24" fmla="*/ 1190625 h 1285875"/>
              <a:gd name="connsiteX25" fmla="*/ 0 w 2093030"/>
              <a:gd name="connsiteY25" fmla="*/ 1219200 h 1285875"/>
              <a:gd name="connsiteX26" fmla="*/ 200025 w 2093030"/>
              <a:gd name="connsiteY26" fmla="*/ 1257300 h 1285875"/>
              <a:gd name="connsiteX27" fmla="*/ 304800 w 2093030"/>
              <a:gd name="connsiteY27" fmla="*/ 1257300 h 1285875"/>
              <a:gd name="connsiteX28" fmla="*/ 495300 w 2093030"/>
              <a:gd name="connsiteY28" fmla="*/ 1276350 h 1285875"/>
              <a:gd name="connsiteX29" fmla="*/ 666750 w 2093030"/>
              <a:gd name="connsiteY29" fmla="*/ 1285875 h 1285875"/>
              <a:gd name="connsiteX30" fmla="*/ 638175 w 2093030"/>
              <a:gd name="connsiteY30" fmla="*/ 1219200 h 1285875"/>
              <a:gd name="connsiteX31" fmla="*/ 600075 w 2093030"/>
              <a:gd name="connsiteY31" fmla="*/ 1123950 h 1285875"/>
              <a:gd name="connsiteX32" fmla="*/ 600075 w 2093030"/>
              <a:gd name="connsiteY32" fmla="*/ 1028700 h 1285875"/>
              <a:gd name="connsiteX33" fmla="*/ 609600 w 2093030"/>
              <a:gd name="connsiteY33" fmla="*/ 962025 h 1285875"/>
              <a:gd name="connsiteX34" fmla="*/ 685800 w 2093030"/>
              <a:gd name="connsiteY34" fmla="*/ 876300 h 1285875"/>
              <a:gd name="connsiteX35" fmla="*/ 809625 w 2093030"/>
              <a:gd name="connsiteY35" fmla="*/ 857250 h 1285875"/>
              <a:gd name="connsiteX36" fmla="*/ 942975 w 2093030"/>
              <a:gd name="connsiteY36" fmla="*/ 857250 h 1285875"/>
              <a:gd name="connsiteX37" fmla="*/ 1047750 w 2093030"/>
              <a:gd name="connsiteY37" fmla="*/ 952500 h 1285875"/>
              <a:gd name="connsiteX38" fmla="*/ 1076325 w 2093030"/>
              <a:gd name="connsiteY38" fmla="*/ 1019175 h 1285875"/>
              <a:gd name="connsiteX39" fmla="*/ 1085850 w 2093030"/>
              <a:gd name="connsiteY39" fmla="*/ 1123950 h 1285875"/>
              <a:gd name="connsiteX40" fmla="*/ 1066800 w 2093030"/>
              <a:gd name="connsiteY40" fmla="*/ 1190625 h 1285875"/>
              <a:gd name="connsiteX41" fmla="*/ 1028700 w 2093030"/>
              <a:gd name="connsiteY41" fmla="*/ 1257300 h 1285875"/>
              <a:gd name="connsiteX42" fmla="*/ 1009650 w 2093030"/>
              <a:gd name="connsiteY42" fmla="*/ 1285875 h 1285875"/>
              <a:gd name="connsiteX43" fmla="*/ 1209675 w 2093030"/>
              <a:gd name="connsiteY43" fmla="*/ 1285875 h 1285875"/>
              <a:gd name="connsiteX44" fmla="*/ 1428750 w 2093030"/>
              <a:gd name="connsiteY44" fmla="*/ 1276350 h 1285875"/>
              <a:gd name="connsiteX45" fmla="*/ 1609725 w 2093030"/>
              <a:gd name="connsiteY45" fmla="*/ 1247775 h 1285875"/>
              <a:gd name="connsiteX46" fmla="*/ 1666875 w 2093030"/>
              <a:gd name="connsiteY46" fmla="*/ 1247775 h 1285875"/>
              <a:gd name="connsiteX47" fmla="*/ 1638300 w 2093030"/>
              <a:gd name="connsiteY47" fmla="*/ 1057275 h 1285875"/>
              <a:gd name="connsiteX48" fmla="*/ 1638300 w 2093030"/>
              <a:gd name="connsiteY48" fmla="*/ 904875 h 1285875"/>
              <a:gd name="connsiteX49" fmla="*/ 1619250 w 2093030"/>
              <a:gd name="connsiteY49" fmla="*/ 838200 h 1285875"/>
              <a:gd name="connsiteX50" fmla="*/ 1619250 w 2093030"/>
              <a:gd name="connsiteY50" fmla="*/ 809625 h 1285875"/>
              <a:gd name="connsiteX51" fmla="*/ 1762125 w 2093030"/>
              <a:gd name="connsiteY51" fmla="*/ 904875 h 1285875"/>
              <a:gd name="connsiteX52" fmla="*/ 1885950 w 2093030"/>
              <a:gd name="connsiteY52" fmla="*/ 904875 h 1285875"/>
              <a:gd name="connsiteX53" fmla="*/ 1990725 w 2093030"/>
              <a:gd name="connsiteY53" fmla="*/ 857250 h 1285875"/>
              <a:gd name="connsiteX54" fmla="*/ 2085975 w 2093030"/>
              <a:gd name="connsiteY54" fmla="*/ 733425 h 1285875"/>
              <a:gd name="connsiteX55" fmla="*/ 2085975 w 2093030"/>
              <a:gd name="connsiteY55" fmla="*/ 590550 h 1285875"/>
              <a:gd name="connsiteX56" fmla="*/ 2038350 w 2093030"/>
              <a:gd name="connsiteY56" fmla="*/ 476250 h 1285875"/>
              <a:gd name="connsiteX57" fmla="*/ 1971675 w 2093030"/>
              <a:gd name="connsiteY57" fmla="*/ 447675 h 1285875"/>
              <a:gd name="connsiteX58" fmla="*/ 1857375 w 2093030"/>
              <a:gd name="connsiteY58" fmla="*/ 390525 h 1285875"/>
              <a:gd name="connsiteX59" fmla="*/ 1809750 w 2093030"/>
              <a:gd name="connsiteY59" fmla="*/ 400050 h 1285875"/>
              <a:gd name="connsiteX60" fmla="*/ 1714500 w 2093030"/>
              <a:gd name="connsiteY60" fmla="*/ 419100 h 1285875"/>
              <a:gd name="connsiteX61" fmla="*/ 1685925 w 2093030"/>
              <a:gd name="connsiteY61" fmla="*/ 438150 h 1285875"/>
              <a:gd name="connsiteX62" fmla="*/ 1628775 w 2093030"/>
              <a:gd name="connsiteY62" fmla="*/ 476250 h 1285875"/>
              <a:gd name="connsiteX63" fmla="*/ 1609725 w 2093030"/>
              <a:gd name="connsiteY63" fmla="*/ 504825 h 1285875"/>
              <a:gd name="connsiteX64" fmla="*/ 1609725 w 2093030"/>
              <a:gd name="connsiteY64" fmla="*/ 409575 h 1285875"/>
              <a:gd name="connsiteX65" fmla="*/ 1619250 w 2093030"/>
              <a:gd name="connsiteY65" fmla="*/ 333375 h 1285875"/>
              <a:gd name="connsiteX66" fmla="*/ 1619250 w 2093030"/>
              <a:gd name="connsiteY66" fmla="*/ 266700 h 1285875"/>
              <a:gd name="connsiteX67" fmla="*/ 1619250 w 2093030"/>
              <a:gd name="connsiteY67" fmla="*/ 266700 h 1285875"/>
              <a:gd name="connsiteX68" fmla="*/ 1628775 w 2093030"/>
              <a:gd name="connsiteY68" fmla="*/ 161925 h 1285875"/>
              <a:gd name="connsiteX69" fmla="*/ 1628775 w 2093030"/>
              <a:gd name="connsiteY69" fmla="*/ 161925 h 1285875"/>
              <a:gd name="connsiteX70" fmla="*/ 1657350 w 2093030"/>
              <a:gd name="connsiteY70" fmla="*/ 19050 h 1285875"/>
              <a:gd name="connsiteX71" fmla="*/ 1543050 w 2093030"/>
              <a:gd name="connsiteY71" fmla="*/ 19050 h 1285875"/>
              <a:gd name="connsiteX72" fmla="*/ 1419225 w 2093030"/>
              <a:gd name="connsiteY72" fmla="*/ 9525 h 1285875"/>
              <a:gd name="connsiteX73" fmla="*/ 1257300 w 2093030"/>
              <a:gd name="connsiteY73" fmla="*/ 9525 h 1285875"/>
              <a:gd name="connsiteX74" fmla="*/ 1143000 w 2093030"/>
              <a:gd name="connsiteY74" fmla="*/ 9525 h 1285875"/>
              <a:gd name="connsiteX75" fmla="*/ 1095375 w 2093030"/>
              <a:gd name="connsiteY75" fmla="*/ 9525 h 1285875"/>
              <a:gd name="connsiteX76" fmla="*/ 990600 w 2093030"/>
              <a:gd name="connsiteY76" fmla="*/ 0 h 1285875"/>
              <a:gd name="connsiteX77" fmla="*/ 1095375 w 2093030"/>
              <a:gd name="connsiteY77" fmla="*/ 104775 h 1285875"/>
              <a:gd name="connsiteX78" fmla="*/ 1123950 w 2093030"/>
              <a:gd name="connsiteY78" fmla="*/ 200025 h 1285875"/>
              <a:gd name="connsiteX79" fmla="*/ 1085850 w 2093030"/>
              <a:gd name="connsiteY79" fmla="*/ 266700 h 1285875"/>
              <a:gd name="connsiteX80" fmla="*/ 1085850 w 2093030"/>
              <a:gd name="connsiteY80" fmla="*/ 266700 h 1285875"/>
              <a:gd name="connsiteX81" fmla="*/ 1000125 w 2093030"/>
              <a:gd name="connsiteY81" fmla="*/ 361950 h 1285875"/>
              <a:gd name="connsiteX82" fmla="*/ 942975 w 2093030"/>
              <a:gd name="connsiteY82" fmla="*/ 390525 h 1285875"/>
              <a:gd name="connsiteX83" fmla="*/ 876300 w 2093030"/>
              <a:gd name="connsiteY83" fmla="*/ 438150 h 1285875"/>
              <a:gd name="connsiteX84" fmla="*/ 752475 w 2093030"/>
              <a:gd name="connsiteY84" fmla="*/ 409575 h 1285875"/>
              <a:gd name="connsiteX85" fmla="*/ 666750 w 2093030"/>
              <a:gd name="connsiteY85" fmla="*/ 361950 h 1285875"/>
              <a:gd name="connsiteX86" fmla="*/ 619125 w 2093030"/>
              <a:gd name="connsiteY86" fmla="*/ 304800 h 1285875"/>
              <a:gd name="connsiteX87" fmla="*/ 581025 w 2093030"/>
              <a:gd name="connsiteY87" fmla="*/ 247650 h 1285875"/>
              <a:gd name="connsiteX88" fmla="*/ 581025 w 2093030"/>
              <a:gd name="connsiteY88" fmla="*/ 133350 h 1285875"/>
              <a:gd name="connsiteX89" fmla="*/ 600075 w 2093030"/>
              <a:gd name="connsiteY89" fmla="*/ 57150 h 1285875"/>
              <a:gd name="connsiteX90" fmla="*/ 657225 w 2093030"/>
              <a:gd name="connsiteY90" fmla="*/ 9525 h 1285875"/>
              <a:gd name="connsiteX91" fmla="*/ 571500 w 2093030"/>
              <a:gd name="connsiteY91" fmla="*/ 9525 h 1285875"/>
              <a:gd name="connsiteX92" fmla="*/ 428625 w 2093030"/>
              <a:gd name="connsiteY92" fmla="*/ 0 h 1285875"/>
              <a:gd name="connsiteX93" fmla="*/ 333375 w 2093030"/>
              <a:gd name="connsiteY93" fmla="*/ 19050 h 1285875"/>
              <a:gd name="connsiteX94" fmla="*/ 238125 w 2093030"/>
              <a:gd name="connsiteY94" fmla="*/ 19050 h 1285875"/>
              <a:gd name="connsiteX95" fmla="*/ 171450 w 2093030"/>
              <a:gd name="connsiteY95" fmla="*/ 38100 h 1285875"/>
              <a:gd name="connsiteX96" fmla="*/ 85725 w 2093030"/>
              <a:gd name="connsiteY96" fmla="*/ 38100 h 1285875"/>
              <a:gd name="connsiteX97" fmla="*/ 28575 w 2093030"/>
              <a:gd name="connsiteY97" fmla="*/ 57150 h 1285875"/>
              <a:gd name="connsiteX0" fmla="*/ 28575 w 2093030"/>
              <a:gd name="connsiteY0" fmla="*/ 57150 h 1285875"/>
              <a:gd name="connsiteX1" fmla="*/ 28575 w 2093030"/>
              <a:gd name="connsiteY1" fmla="*/ 142875 h 1285875"/>
              <a:gd name="connsiteX2" fmla="*/ 28575 w 2093030"/>
              <a:gd name="connsiteY2" fmla="*/ 219075 h 1285875"/>
              <a:gd name="connsiteX3" fmla="*/ 28575 w 2093030"/>
              <a:gd name="connsiteY3" fmla="*/ 266700 h 1285875"/>
              <a:gd name="connsiteX4" fmla="*/ 28575 w 2093030"/>
              <a:gd name="connsiteY4" fmla="*/ 266700 h 1285875"/>
              <a:gd name="connsiteX5" fmla="*/ 47625 w 2093030"/>
              <a:gd name="connsiteY5" fmla="*/ 371475 h 1285875"/>
              <a:gd name="connsiteX6" fmla="*/ 47625 w 2093030"/>
              <a:gd name="connsiteY6" fmla="*/ 466725 h 1285875"/>
              <a:gd name="connsiteX7" fmla="*/ 133350 w 2093030"/>
              <a:gd name="connsiteY7" fmla="*/ 409575 h 1285875"/>
              <a:gd name="connsiteX8" fmla="*/ 219075 w 2093030"/>
              <a:gd name="connsiteY8" fmla="*/ 400050 h 1285875"/>
              <a:gd name="connsiteX9" fmla="*/ 304800 w 2093030"/>
              <a:gd name="connsiteY9" fmla="*/ 400050 h 1285875"/>
              <a:gd name="connsiteX10" fmla="*/ 381000 w 2093030"/>
              <a:gd name="connsiteY10" fmla="*/ 466725 h 1285875"/>
              <a:gd name="connsiteX11" fmla="*/ 428625 w 2093030"/>
              <a:gd name="connsiteY11" fmla="*/ 533400 h 1285875"/>
              <a:gd name="connsiteX12" fmla="*/ 476250 w 2093030"/>
              <a:gd name="connsiteY12" fmla="*/ 609600 h 1285875"/>
              <a:gd name="connsiteX13" fmla="*/ 457200 w 2093030"/>
              <a:gd name="connsiteY13" fmla="*/ 742950 h 1285875"/>
              <a:gd name="connsiteX14" fmla="*/ 409575 w 2093030"/>
              <a:gd name="connsiteY14" fmla="*/ 800100 h 1285875"/>
              <a:gd name="connsiteX15" fmla="*/ 409575 w 2093030"/>
              <a:gd name="connsiteY15" fmla="*/ 800100 h 1285875"/>
              <a:gd name="connsiteX16" fmla="*/ 304800 w 2093030"/>
              <a:gd name="connsiteY16" fmla="*/ 885825 h 1285875"/>
              <a:gd name="connsiteX17" fmla="*/ 304800 w 2093030"/>
              <a:gd name="connsiteY17" fmla="*/ 885825 h 1285875"/>
              <a:gd name="connsiteX18" fmla="*/ 180975 w 2093030"/>
              <a:gd name="connsiteY18" fmla="*/ 933450 h 1285875"/>
              <a:gd name="connsiteX19" fmla="*/ 114300 w 2093030"/>
              <a:gd name="connsiteY19" fmla="*/ 923925 h 1285875"/>
              <a:gd name="connsiteX20" fmla="*/ 57150 w 2093030"/>
              <a:gd name="connsiteY20" fmla="*/ 895350 h 1285875"/>
              <a:gd name="connsiteX21" fmla="*/ 28575 w 2093030"/>
              <a:gd name="connsiteY21" fmla="*/ 866775 h 1285875"/>
              <a:gd name="connsiteX22" fmla="*/ 38100 w 2093030"/>
              <a:gd name="connsiteY22" fmla="*/ 952500 h 1285875"/>
              <a:gd name="connsiteX23" fmla="*/ 19050 w 2093030"/>
              <a:gd name="connsiteY23" fmla="*/ 1095375 h 1285875"/>
              <a:gd name="connsiteX24" fmla="*/ 0 w 2093030"/>
              <a:gd name="connsiteY24" fmla="*/ 1190625 h 1285875"/>
              <a:gd name="connsiteX25" fmla="*/ 0 w 2093030"/>
              <a:gd name="connsiteY25" fmla="*/ 1219200 h 1285875"/>
              <a:gd name="connsiteX26" fmla="*/ 200025 w 2093030"/>
              <a:gd name="connsiteY26" fmla="*/ 1257300 h 1285875"/>
              <a:gd name="connsiteX27" fmla="*/ 304800 w 2093030"/>
              <a:gd name="connsiteY27" fmla="*/ 1257300 h 1285875"/>
              <a:gd name="connsiteX28" fmla="*/ 495300 w 2093030"/>
              <a:gd name="connsiteY28" fmla="*/ 1276350 h 1285875"/>
              <a:gd name="connsiteX29" fmla="*/ 666750 w 2093030"/>
              <a:gd name="connsiteY29" fmla="*/ 1285875 h 1285875"/>
              <a:gd name="connsiteX30" fmla="*/ 638175 w 2093030"/>
              <a:gd name="connsiteY30" fmla="*/ 1219200 h 1285875"/>
              <a:gd name="connsiteX31" fmla="*/ 600075 w 2093030"/>
              <a:gd name="connsiteY31" fmla="*/ 1123950 h 1285875"/>
              <a:gd name="connsiteX32" fmla="*/ 600075 w 2093030"/>
              <a:gd name="connsiteY32" fmla="*/ 1028700 h 1285875"/>
              <a:gd name="connsiteX33" fmla="*/ 609600 w 2093030"/>
              <a:gd name="connsiteY33" fmla="*/ 962025 h 1285875"/>
              <a:gd name="connsiteX34" fmla="*/ 685800 w 2093030"/>
              <a:gd name="connsiteY34" fmla="*/ 876300 h 1285875"/>
              <a:gd name="connsiteX35" fmla="*/ 809625 w 2093030"/>
              <a:gd name="connsiteY35" fmla="*/ 857250 h 1285875"/>
              <a:gd name="connsiteX36" fmla="*/ 942975 w 2093030"/>
              <a:gd name="connsiteY36" fmla="*/ 857250 h 1285875"/>
              <a:gd name="connsiteX37" fmla="*/ 1047750 w 2093030"/>
              <a:gd name="connsiteY37" fmla="*/ 952500 h 1285875"/>
              <a:gd name="connsiteX38" fmla="*/ 1076325 w 2093030"/>
              <a:gd name="connsiteY38" fmla="*/ 1019175 h 1285875"/>
              <a:gd name="connsiteX39" fmla="*/ 1085850 w 2093030"/>
              <a:gd name="connsiteY39" fmla="*/ 1123950 h 1285875"/>
              <a:gd name="connsiteX40" fmla="*/ 1066800 w 2093030"/>
              <a:gd name="connsiteY40" fmla="*/ 1190625 h 1285875"/>
              <a:gd name="connsiteX41" fmla="*/ 1028700 w 2093030"/>
              <a:gd name="connsiteY41" fmla="*/ 1257300 h 1285875"/>
              <a:gd name="connsiteX42" fmla="*/ 1009650 w 2093030"/>
              <a:gd name="connsiteY42" fmla="*/ 1285875 h 1285875"/>
              <a:gd name="connsiteX43" fmla="*/ 1209675 w 2093030"/>
              <a:gd name="connsiteY43" fmla="*/ 1285875 h 1285875"/>
              <a:gd name="connsiteX44" fmla="*/ 1428750 w 2093030"/>
              <a:gd name="connsiteY44" fmla="*/ 1276350 h 1285875"/>
              <a:gd name="connsiteX45" fmla="*/ 1609725 w 2093030"/>
              <a:gd name="connsiteY45" fmla="*/ 1247775 h 1285875"/>
              <a:gd name="connsiteX46" fmla="*/ 1666875 w 2093030"/>
              <a:gd name="connsiteY46" fmla="*/ 1247775 h 1285875"/>
              <a:gd name="connsiteX47" fmla="*/ 1638300 w 2093030"/>
              <a:gd name="connsiteY47" fmla="*/ 1057275 h 1285875"/>
              <a:gd name="connsiteX48" fmla="*/ 1638300 w 2093030"/>
              <a:gd name="connsiteY48" fmla="*/ 904875 h 1285875"/>
              <a:gd name="connsiteX49" fmla="*/ 1619250 w 2093030"/>
              <a:gd name="connsiteY49" fmla="*/ 838200 h 1285875"/>
              <a:gd name="connsiteX50" fmla="*/ 1619250 w 2093030"/>
              <a:gd name="connsiteY50" fmla="*/ 809625 h 1285875"/>
              <a:gd name="connsiteX51" fmla="*/ 1762125 w 2093030"/>
              <a:gd name="connsiteY51" fmla="*/ 904875 h 1285875"/>
              <a:gd name="connsiteX52" fmla="*/ 1885950 w 2093030"/>
              <a:gd name="connsiteY52" fmla="*/ 904875 h 1285875"/>
              <a:gd name="connsiteX53" fmla="*/ 1990725 w 2093030"/>
              <a:gd name="connsiteY53" fmla="*/ 857250 h 1285875"/>
              <a:gd name="connsiteX54" fmla="*/ 2085975 w 2093030"/>
              <a:gd name="connsiteY54" fmla="*/ 733425 h 1285875"/>
              <a:gd name="connsiteX55" fmla="*/ 2085975 w 2093030"/>
              <a:gd name="connsiteY55" fmla="*/ 590550 h 1285875"/>
              <a:gd name="connsiteX56" fmla="*/ 2038350 w 2093030"/>
              <a:gd name="connsiteY56" fmla="*/ 476250 h 1285875"/>
              <a:gd name="connsiteX57" fmla="*/ 1971675 w 2093030"/>
              <a:gd name="connsiteY57" fmla="*/ 447675 h 1285875"/>
              <a:gd name="connsiteX58" fmla="*/ 1924049 w 2093030"/>
              <a:gd name="connsiteY58" fmla="*/ 400050 h 1285875"/>
              <a:gd name="connsiteX59" fmla="*/ 1857375 w 2093030"/>
              <a:gd name="connsiteY59" fmla="*/ 390525 h 1285875"/>
              <a:gd name="connsiteX60" fmla="*/ 1809750 w 2093030"/>
              <a:gd name="connsiteY60" fmla="*/ 400050 h 1285875"/>
              <a:gd name="connsiteX61" fmla="*/ 1714500 w 2093030"/>
              <a:gd name="connsiteY61" fmla="*/ 419100 h 1285875"/>
              <a:gd name="connsiteX62" fmla="*/ 1685925 w 2093030"/>
              <a:gd name="connsiteY62" fmla="*/ 438150 h 1285875"/>
              <a:gd name="connsiteX63" fmla="*/ 1628775 w 2093030"/>
              <a:gd name="connsiteY63" fmla="*/ 476250 h 1285875"/>
              <a:gd name="connsiteX64" fmla="*/ 1609725 w 2093030"/>
              <a:gd name="connsiteY64" fmla="*/ 504825 h 1285875"/>
              <a:gd name="connsiteX65" fmla="*/ 1609725 w 2093030"/>
              <a:gd name="connsiteY65" fmla="*/ 409575 h 1285875"/>
              <a:gd name="connsiteX66" fmla="*/ 1619250 w 2093030"/>
              <a:gd name="connsiteY66" fmla="*/ 333375 h 1285875"/>
              <a:gd name="connsiteX67" fmla="*/ 1619250 w 2093030"/>
              <a:gd name="connsiteY67" fmla="*/ 266700 h 1285875"/>
              <a:gd name="connsiteX68" fmla="*/ 1619250 w 2093030"/>
              <a:gd name="connsiteY68" fmla="*/ 266700 h 1285875"/>
              <a:gd name="connsiteX69" fmla="*/ 1628775 w 2093030"/>
              <a:gd name="connsiteY69" fmla="*/ 161925 h 1285875"/>
              <a:gd name="connsiteX70" fmla="*/ 1628775 w 2093030"/>
              <a:gd name="connsiteY70" fmla="*/ 161925 h 1285875"/>
              <a:gd name="connsiteX71" fmla="*/ 1657350 w 2093030"/>
              <a:gd name="connsiteY71" fmla="*/ 19050 h 1285875"/>
              <a:gd name="connsiteX72" fmla="*/ 1543050 w 2093030"/>
              <a:gd name="connsiteY72" fmla="*/ 19050 h 1285875"/>
              <a:gd name="connsiteX73" fmla="*/ 1419225 w 2093030"/>
              <a:gd name="connsiteY73" fmla="*/ 9525 h 1285875"/>
              <a:gd name="connsiteX74" fmla="*/ 1257300 w 2093030"/>
              <a:gd name="connsiteY74" fmla="*/ 9525 h 1285875"/>
              <a:gd name="connsiteX75" fmla="*/ 1143000 w 2093030"/>
              <a:gd name="connsiteY75" fmla="*/ 9525 h 1285875"/>
              <a:gd name="connsiteX76" fmla="*/ 1095375 w 2093030"/>
              <a:gd name="connsiteY76" fmla="*/ 9525 h 1285875"/>
              <a:gd name="connsiteX77" fmla="*/ 990600 w 2093030"/>
              <a:gd name="connsiteY77" fmla="*/ 0 h 1285875"/>
              <a:gd name="connsiteX78" fmla="*/ 1095375 w 2093030"/>
              <a:gd name="connsiteY78" fmla="*/ 104775 h 1285875"/>
              <a:gd name="connsiteX79" fmla="*/ 1123950 w 2093030"/>
              <a:gd name="connsiteY79" fmla="*/ 200025 h 1285875"/>
              <a:gd name="connsiteX80" fmla="*/ 1085850 w 2093030"/>
              <a:gd name="connsiteY80" fmla="*/ 266700 h 1285875"/>
              <a:gd name="connsiteX81" fmla="*/ 1085850 w 2093030"/>
              <a:gd name="connsiteY81" fmla="*/ 266700 h 1285875"/>
              <a:gd name="connsiteX82" fmla="*/ 1000125 w 2093030"/>
              <a:gd name="connsiteY82" fmla="*/ 361950 h 1285875"/>
              <a:gd name="connsiteX83" fmla="*/ 942975 w 2093030"/>
              <a:gd name="connsiteY83" fmla="*/ 390525 h 1285875"/>
              <a:gd name="connsiteX84" fmla="*/ 876300 w 2093030"/>
              <a:gd name="connsiteY84" fmla="*/ 438150 h 1285875"/>
              <a:gd name="connsiteX85" fmla="*/ 752475 w 2093030"/>
              <a:gd name="connsiteY85" fmla="*/ 409575 h 1285875"/>
              <a:gd name="connsiteX86" fmla="*/ 666750 w 2093030"/>
              <a:gd name="connsiteY86" fmla="*/ 361950 h 1285875"/>
              <a:gd name="connsiteX87" fmla="*/ 619125 w 2093030"/>
              <a:gd name="connsiteY87" fmla="*/ 304800 h 1285875"/>
              <a:gd name="connsiteX88" fmla="*/ 581025 w 2093030"/>
              <a:gd name="connsiteY88" fmla="*/ 247650 h 1285875"/>
              <a:gd name="connsiteX89" fmla="*/ 581025 w 2093030"/>
              <a:gd name="connsiteY89" fmla="*/ 133350 h 1285875"/>
              <a:gd name="connsiteX90" fmla="*/ 600075 w 2093030"/>
              <a:gd name="connsiteY90" fmla="*/ 57150 h 1285875"/>
              <a:gd name="connsiteX91" fmla="*/ 657225 w 2093030"/>
              <a:gd name="connsiteY91" fmla="*/ 9525 h 1285875"/>
              <a:gd name="connsiteX92" fmla="*/ 571500 w 2093030"/>
              <a:gd name="connsiteY92" fmla="*/ 9525 h 1285875"/>
              <a:gd name="connsiteX93" fmla="*/ 428625 w 2093030"/>
              <a:gd name="connsiteY93" fmla="*/ 0 h 1285875"/>
              <a:gd name="connsiteX94" fmla="*/ 333375 w 2093030"/>
              <a:gd name="connsiteY94" fmla="*/ 19050 h 1285875"/>
              <a:gd name="connsiteX95" fmla="*/ 238125 w 2093030"/>
              <a:gd name="connsiteY95" fmla="*/ 19050 h 1285875"/>
              <a:gd name="connsiteX96" fmla="*/ 171450 w 2093030"/>
              <a:gd name="connsiteY96" fmla="*/ 38100 h 1285875"/>
              <a:gd name="connsiteX97" fmla="*/ 85725 w 2093030"/>
              <a:gd name="connsiteY97" fmla="*/ 38100 h 1285875"/>
              <a:gd name="connsiteX98" fmla="*/ 28575 w 2093030"/>
              <a:gd name="connsiteY98" fmla="*/ 57150 h 1285875"/>
              <a:gd name="connsiteX0" fmla="*/ 28575 w 2093030"/>
              <a:gd name="connsiteY0" fmla="*/ 57150 h 1285875"/>
              <a:gd name="connsiteX1" fmla="*/ 28575 w 2093030"/>
              <a:gd name="connsiteY1" fmla="*/ 142875 h 1285875"/>
              <a:gd name="connsiteX2" fmla="*/ 28575 w 2093030"/>
              <a:gd name="connsiteY2" fmla="*/ 219075 h 1285875"/>
              <a:gd name="connsiteX3" fmla="*/ 28575 w 2093030"/>
              <a:gd name="connsiteY3" fmla="*/ 266700 h 1285875"/>
              <a:gd name="connsiteX4" fmla="*/ 28575 w 2093030"/>
              <a:gd name="connsiteY4" fmla="*/ 266700 h 1285875"/>
              <a:gd name="connsiteX5" fmla="*/ 47625 w 2093030"/>
              <a:gd name="connsiteY5" fmla="*/ 371475 h 1285875"/>
              <a:gd name="connsiteX6" fmla="*/ 47625 w 2093030"/>
              <a:gd name="connsiteY6" fmla="*/ 466725 h 1285875"/>
              <a:gd name="connsiteX7" fmla="*/ 133350 w 2093030"/>
              <a:gd name="connsiteY7" fmla="*/ 409575 h 1285875"/>
              <a:gd name="connsiteX8" fmla="*/ 219075 w 2093030"/>
              <a:gd name="connsiteY8" fmla="*/ 400050 h 1285875"/>
              <a:gd name="connsiteX9" fmla="*/ 304800 w 2093030"/>
              <a:gd name="connsiteY9" fmla="*/ 400050 h 1285875"/>
              <a:gd name="connsiteX10" fmla="*/ 381000 w 2093030"/>
              <a:gd name="connsiteY10" fmla="*/ 466725 h 1285875"/>
              <a:gd name="connsiteX11" fmla="*/ 428625 w 2093030"/>
              <a:gd name="connsiteY11" fmla="*/ 533400 h 1285875"/>
              <a:gd name="connsiteX12" fmla="*/ 476250 w 2093030"/>
              <a:gd name="connsiteY12" fmla="*/ 609600 h 1285875"/>
              <a:gd name="connsiteX13" fmla="*/ 457200 w 2093030"/>
              <a:gd name="connsiteY13" fmla="*/ 742950 h 1285875"/>
              <a:gd name="connsiteX14" fmla="*/ 409575 w 2093030"/>
              <a:gd name="connsiteY14" fmla="*/ 800100 h 1285875"/>
              <a:gd name="connsiteX15" fmla="*/ 409575 w 2093030"/>
              <a:gd name="connsiteY15" fmla="*/ 800100 h 1285875"/>
              <a:gd name="connsiteX16" fmla="*/ 304800 w 2093030"/>
              <a:gd name="connsiteY16" fmla="*/ 885825 h 1285875"/>
              <a:gd name="connsiteX17" fmla="*/ 304800 w 2093030"/>
              <a:gd name="connsiteY17" fmla="*/ 885825 h 1285875"/>
              <a:gd name="connsiteX18" fmla="*/ 180975 w 2093030"/>
              <a:gd name="connsiteY18" fmla="*/ 933450 h 1285875"/>
              <a:gd name="connsiteX19" fmla="*/ 114300 w 2093030"/>
              <a:gd name="connsiteY19" fmla="*/ 923925 h 1285875"/>
              <a:gd name="connsiteX20" fmla="*/ 57150 w 2093030"/>
              <a:gd name="connsiteY20" fmla="*/ 895350 h 1285875"/>
              <a:gd name="connsiteX21" fmla="*/ 28575 w 2093030"/>
              <a:gd name="connsiteY21" fmla="*/ 866775 h 1285875"/>
              <a:gd name="connsiteX22" fmla="*/ 38100 w 2093030"/>
              <a:gd name="connsiteY22" fmla="*/ 952500 h 1285875"/>
              <a:gd name="connsiteX23" fmla="*/ 19050 w 2093030"/>
              <a:gd name="connsiteY23" fmla="*/ 1095375 h 1285875"/>
              <a:gd name="connsiteX24" fmla="*/ 0 w 2093030"/>
              <a:gd name="connsiteY24" fmla="*/ 1190625 h 1285875"/>
              <a:gd name="connsiteX25" fmla="*/ 0 w 2093030"/>
              <a:gd name="connsiteY25" fmla="*/ 1219200 h 1285875"/>
              <a:gd name="connsiteX26" fmla="*/ 200025 w 2093030"/>
              <a:gd name="connsiteY26" fmla="*/ 1257300 h 1285875"/>
              <a:gd name="connsiteX27" fmla="*/ 304800 w 2093030"/>
              <a:gd name="connsiteY27" fmla="*/ 1257300 h 1285875"/>
              <a:gd name="connsiteX28" fmla="*/ 495300 w 2093030"/>
              <a:gd name="connsiteY28" fmla="*/ 1276350 h 1285875"/>
              <a:gd name="connsiteX29" fmla="*/ 666750 w 2093030"/>
              <a:gd name="connsiteY29" fmla="*/ 1285875 h 1285875"/>
              <a:gd name="connsiteX30" fmla="*/ 638175 w 2093030"/>
              <a:gd name="connsiteY30" fmla="*/ 1219200 h 1285875"/>
              <a:gd name="connsiteX31" fmla="*/ 600075 w 2093030"/>
              <a:gd name="connsiteY31" fmla="*/ 1123950 h 1285875"/>
              <a:gd name="connsiteX32" fmla="*/ 600075 w 2093030"/>
              <a:gd name="connsiteY32" fmla="*/ 1028700 h 1285875"/>
              <a:gd name="connsiteX33" fmla="*/ 609600 w 2093030"/>
              <a:gd name="connsiteY33" fmla="*/ 962025 h 1285875"/>
              <a:gd name="connsiteX34" fmla="*/ 685800 w 2093030"/>
              <a:gd name="connsiteY34" fmla="*/ 876300 h 1285875"/>
              <a:gd name="connsiteX35" fmla="*/ 809625 w 2093030"/>
              <a:gd name="connsiteY35" fmla="*/ 857250 h 1285875"/>
              <a:gd name="connsiteX36" fmla="*/ 942975 w 2093030"/>
              <a:gd name="connsiteY36" fmla="*/ 857250 h 1285875"/>
              <a:gd name="connsiteX37" fmla="*/ 1047750 w 2093030"/>
              <a:gd name="connsiteY37" fmla="*/ 952500 h 1285875"/>
              <a:gd name="connsiteX38" fmla="*/ 1076325 w 2093030"/>
              <a:gd name="connsiteY38" fmla="*/ 1019175 h 1285875"/>
              <a:gd name="connsiteX39" fmla="*/ 1085850 w 2093030"/>
              <a:gd name="connsiteY39" fmla="*/ 1123950 h 1285875"/>
              <a:gd name="connsiteX40" fmla="*/ 1066800 w 2093030"/>
              <a:gd name="connsiteY40" fmla="*/ 1190625 h 1285875"/>
              <a:gd name="connsiteX41" fmla="*/ 1028700 w 2093030"/>
              <a:gd name="connsiteY41" fmla="*/ 1257300 h 1285875"/>
              <a:gd name="connsiteX42" fmla="*/ 1009650 w 2093030"/>
              <a:gd name="connsiteY42" fmla="*/ 1285875 h 1285875"/>
              <a:gd name="connsiteX43" fmla="*/ 1209675 w 2093030"/>
              <a:gd name="connsiteY43" fmla="*/ 1285875 h 1285875"/>
              <a:gd name="connsiteX44" fmla="*/ 1428750 w 2093030"/>
              <a:gd name="connsiteY44" fmla="*/ 1276350 h 1285875"/>
              <a:gd name="connsiteX45" fmla="*/ 1609725 w 2093030"/>
              <a:gd name="connsiteY45" fmla="*/ 1247775 h 1285875"/>
              <a:gd name="connsiteX46" fmla="*/ 1666875 w 2093030"/>
              <a:gd name="connsiteY46" fmla="*/ 1247775 h 1285875"/>
              <a:gd name="connsiteX47" fmla="*/ 1638300 w 2093030"/>
              <a:gd name="connsiteY47" fmla="*/ 1057275 h 1285875"/>
              <a:gd name="connsiteX48" fmla="*/ 1638300 w 2093030"/>
              <a:gd name="connsiteY48" fmla="*/ 904875 h 1285875"/>
              <a:gd name="connsiteX49" fmla="*/ 1619250 w 2093030"/>
              <a:gd name="connsiteY49" fmla="*/ 838200 h 1285875"/>
              <a:gd name="connsiteX50" fmla="*/ 1619250 w 2093030"/>
              <a:gd name="connsiteY50" fmla="*/ 809625 h 1285875"/>
              <a:gd name="connsiteX51" fmla="*/ 1762125 w 2093030"/>
              <a:gd name="connsiteY51" fmla="*/ 904875 h 1285875"/>
              <a:gd name="connsiteX52" fmla="*/ 1885950 w 2093030"/>
              <a:gd name="connsiteY52" fmla="*/ 904875 h 1285875"/>
              <a:gd name="connsiteX53" fmla="*/ 1990725 w 2093030"/>
              <a:gd name="connsiteY53" fmla="*/ 857250 h 1285875"/>
              <a:gd name="connsiteX54" fmla="*/ 2085975 w 2093030"/>
              <a:gd name="connsiteY54" fmla="*/ 733425 h 1285875"/>
              <a:gd name="connsiteX55" fmla="*/ 2085975 w 2093030"/>
              <a:gd name="connsiteY55" fmla="*/ 590550 h 1285875"/>
              <a:gd name="connsiteX56" fmla="*/ 2038350 w 2093030"/>
              <a:gd name="connsiteY56" fmla="*/ 476250 h 1285875"/>
              <a:gd name="connsiteX57" fmla="*/ 2009775 w 2093030"/>
              <a:gd name="connsiteY57" fmla="*/ 419100 h 1285875"/>
              <a:gd name="connsiteX58" fmla="*/ 1924049 w 2093030"/>
              <a:gd name="connsiteY58" fmla="*/ 400050 h 1285875"/>
              <a:gd name="connsiteX59" fmla="*/ 1857375 w 2093030"/>
              <a:gd name="connsiteY59" fmla="*/ 390525 h 1285875"/>
              <a:gd name="connsiteX60" fmla="*/ 1809750 w 2093030"/>
              <a:gd name="connsiteY60" fmla="*/ 400050 h 1285875"/>
              <a:gd name="connsiteX61" fmla="*/ 1714500 w 2093030"/>
              <a:gd name="connsiteY61" fmla="*/ 419100 h 1285875"/>
              <a:gd name="connsiteX62" fmla="*/ 1685925 w 2093030"/>
              <a:gd name="connsiteY62" fmla="*/ 438150 h 1285875"/>
              <a:gd name="connsiteX63" fmla="*/ 1628775 w 2093030"/>
              <a:gd name="connsiteY63" fmla="*/ 476250 h 1285875"/>
              <a:gd name="connsiteX64" fmla="*/ 1609725 w 2093030"/>
              <a:gd name="connsiteY64" fmla="*/ 504825 h 1285875"/>
              <a:gd name="connsiteX65" fmla="*/ 1609725 w 2093030"/>
              <a:gd name="connsiteY65" fmla="*/ 409575 h 1285875"/>
              <a:gd name="connsiteX66" fmla="*/ 1619250 w 2093030"/>
              <a:gd name="connsiteY66" fmla="*/ 333375 h 1285875"/>
              <a:gd name="connsiteX67" fmla="*/ 1619250 w 2093030"/>
              <a:gd name="connsiteY67" fmla="*/ 266700 h 1285875"/>
              <a:gd name="connsiteX68" fmla="*/ 1619250 w 2093030"/>
              <a:gd name="connsiteY68" fmla="*/ 266700 h 1285875"/>
              <a:gd name="connsiteX69" fmla="*/ 1628775 w 2093030"/>
              <a:gd name="connsiteY69" fmla="*/ 161925 h 1285875"/>
              <a:gd name="connsiteX70" fmla="*/ 1628775 w 2093030"/>
              <a:gd name="connsiteY70" fmla="*/ 161925 h 1285875"/>
              <a:gd name="connsiteX71" fmla="*/ 1657350 w 2093030"/>
              <a:gd name="connsiteY71" fmla="*/ 19050 h 1285875"/>
              <a:gd name="connsiteX72" fmla="*/ 1543050 w 2093030"/>
              <a:gd name="connsiteY72" fmla="*/ 19050 h 1285875"/>
              <a:gd name="connsiteX73" fmla="*/ 1419225 w 2093030"/>
              <a:gd name="connsiteY73" fmla="*/ 9525 h 1285875"/>
              <a:gd name="connsiteX74" fmla="*/ 1257300 w 2093030"/>
              <a:gd name="connsiteY74" fmla="*/ 9525 h 1285875"/>
              <a:gd name="connsiteX75" fmla="*/ 1143000 w 2093030"/>
              <a:gd name="connsiteY75" fmla="*/ 9525 h 1285875"/>
              <a:gd name="connsiteX76" fmla="*/ 1095375 w 2093030"/>
              <a:gd name="connsiteY76" fmla="*/ 9525 h 1285875"/>
              <a:gd name="connsiteX77" fmla="*/ 990600 w 2093030"/>
              <a:gd name="connsiteY77" fmla="*/ 0 h 1285875"/>
              <a:gd name="connsiteX78" fmla="*/ 1095375 w 2093030"/>
              <a:gd name="connsiteY78" fmla="*/ 104775 h 1285875"/>
              <a:gd name="connsiteX79" fmla="*/ 1123950 w 2093030"/>
              <a:gd name="connsiteY79" fmla="*/ 200025 h 1285875"/>
              <a:gd name="connsiteX80" fmla="*/ 1085850 w 2093030"/>
              <a:gd name="connsiteY80" fmla="*/ 266700 h 1285875"/>
              <a:gd name="connsiteX81" fmla="*/ 1085850 w 2093030"/>
              <a:gd name="connsiteY81" fmla="*/ 266700 h 1285875"/>
              <a:gd name="connsiteX82" fmla="*/ 1000125 w 2093030"/>
              <a:gd name="connsiteY82" fmla="*/ 361950 h 1285875"/>
              <a:gd name="connsiteX83" fmla="*/ 942975 w 2093030"/>
              <a:gd name="connsiteY83" fmla="*/ 390525 h 1285875"/>
              <a:gd name="connsiteX84" fmla="*/ 876300 w 2093030"/>
              <a:gd name="connsiteY84" fmla="*/ 438150 h 1285875"/>
              <a:gd name="connsiteX85" fmla="*/ 752475 w 2093030"/>
              <a:gd name="connsiteY85" fmla="*/ 409575 h 1285875"/>
              <a:gd name="connsiteX86" fmla="*/ 666750 w 2093030"/>
              <a:gd name="connsiteY86" fmla="*/ 361950 h 1285875"/>
              <a:gd name="connsiteX87" fmla="*/ 619125 w 2093030"/>
              <a:gd name="connsiteY87" fmla="*/ 304800 h 1285875"/>
              <a:gd name="connsiteX88" fmla="*/ 581025 w 2093030"/>
              <a:gd name="connsiteY88" fmla="*/ 247650 h 1285875"/>
              <a:gd name="connsiteX89" fmla="*/ 581025 w 2093030"/>
              <a:gd name="connsiteY89" fmla="*/ 133350 h 1285875"/>
              <a:gd name="connsiteX90" fmla="*/ 600075 w 2093030"/>
              <a:gd name="connsiteY90" fmla="*/ 57150 h 1285875"/>
              <a:gd name="connsiteX91" fmla="*/ 657225 w 2093030"/>
              <a:gd name="connsiteY91" fmla="*/ 9525 h 1285875"/>
              <a:gd name="connsiteX92" fmla="*/ 571500 w 2093030"/>
              <a:gd name="connsiteY92" fmla="*/ 9525 h 1285875"/>
              <a:gd name="connsiteX93" fmla="*/ 428625 w 2093030"/>
              <a:gd name="connsiteY93" fmla="*/ 0 h 1285875"/>
              <a:gd name="connsiteX94" fmla="*/ 333375 w 2093030"/>
              <a:gd name="connsiteY94" fmla="*/ 19050 h 1285875"/>
              <a:gd name="connsiteX95" fmla="*/ 238125 w 2093030"/>
              <a:gd name="connsiteY95" fmla="*/ 19050 h 1285875"/>
              <a:gd name="connsiteX96" fmla="*/ 171450 w 2093030"/>
              <a:gd name="connsiteY96" fmla="*/ 38100 h 1285875"/>
              <a:gd name="connsiteX97" fmla="*/ 85725 w 2093030"/>
              <a:gd name="connsiteY97" fmla="*/ 38100 h 1285875"/>
              <a:gd name="connsiteX98" fmla="*/ 28575 w 2093030"/>
              <a:gd name="connsiteY98" fmla="*/ 57150 h 1285875"/>
              <a:gd name="connsiteX0" fmla="*/ 28575 w 2093030"/>
              <a:gd name="connsiteY0" fmla="*/ 57150 h 1285875"/>
              <a:gd name="connsiteX1" fmla="*/ 28575 w 2093030"/>
              <a:gd name="connsiteY1" fmla="*/ 142875 h 1285875"/>
              <a:gd name="connsiteX2" fmla="*/ 28575 w 2093030"/>
              <a:gd name="connsiteY2" fmla="*/ 219075 h 1285875"/>
              <a:gd name="connsiteX3" fmla="*/ 28575 w 2093030"/>
              <a:gd name="connsiteY3" fmla="*/ 266700 h 1285875"/>
              <a:gd name="connsiteX4" fmla="*/ 28575 w 2093030"/>
              <a:gd name="connsiteY4" fmla="*/ 266700 h 1285875"/>
              <a:gd name="connsiteX5" fmla="*/ 47625 w 2093030"/>
              <a:gd name="connsiteY5" fmla="*/ 371475 h 1285875"/>
              <a:gd name="connsiteX6" fmla="*/ 47625 w 2093030"/>
              <a:gd name="connsiteY6" fmla="*/ 466725 h 1285875"/>
              <a:gd name="connsiteX7" fmla="*/ 133350 w 2093030"/>
              <a:gd name="connsiteY7" fmla="*/ 409575 h 1285875"/>
              <a:gd name="connsiteX8" fmla="*/ 219075 w 2093030"/>
              <a:gd name="connsiteY8" fmla="*/ 400050 h 1285875"/>
              <a:gd name="connsiteX9" fmla="*/ 304800 w 2093030"/>
              <a:gd name="connsiteY9" fmla="*/ 400050 h 1285875"/>
              <a:gd name="connsiteX10" fmla="*/ 381000 w 2093030"/>
              <a:gd name="connsiteY10" fmla="*/ 466725 h 1285875"/>
              <a:gd name="connsiteX11" fmla="*/ 428625 w 2093030"/>
              <a:gd name="connsiteY11" fmla="*/ 533400 h 1285875"/>
              <a:gd name="connsiteX12" fmla="*/ 476250 w 2093030"/>
              <a:gd name="connsiteY12" fmla="*/ 609600 h 1285875"/>
              <a:gd name="connsiteX13" fmla="*/ 457200 w 2093030"/>
              <a:gd name="connsiteY13" fmla="*/ 742950 h 1285875"/>
              <a:gd name="connsiteX14" fmla="*/ 409575 w 2093030"/>
              <a:gd name="connsiteY14" fmla="*/ 800100 h 1285875"/>
              <a:gd name="connsiteX15" fmla="*/ 409575 w 2093030"/>
              <a:gd name="connsiteY15" fmla="*/ 800100 h 1285875"/>
              <a:gd name="connsiteX16" fmla="*/ 304800 w 2093030"/>
              <a:gd name="connsiteY16" fmla="*/ 885825 h 1285875"/>
              <a:gd name="connsiteX17" fmla="*/ 304800 w 2093030"/>
              <a:gd name="connsiteY17" fmla="*/ 885825 h 1285875"/>
              <a:gd name="connsiteX18" fmla="*/ 180975 w 2093030"/>
              <a:gd name="connsiteY18" fmla="*/ 933450 h 1285875"/>
              <a:gd name="connsiteX19" fmla="*/ 114300 w 2093030"/>
              <a:gd name="connsiteY19" fmla="*/ 923925 h 1285875"/>
              <a:gd name="connsiteX20" fmla="*/ 57150 w 2093030"/>
              <a:gd name="connsiteY20" fmla="*/ 895350 h 1285875"/>
              <a:gd name="connsiteX21" fmla="*/ 28575 w 2093030"/>
              <a:gd name="connsiteY21" fmla="*/ 866775 h 1285875"/>
              <a:gd name="connsiteX22" fmla="*/ 38100 w 2093030"/>
              <a:gd name="connsiteY22" fmla="*/ 952500 h 1285875"/>
              <a:gd name="connsiteX23" fmla="*/ 19050 w 2093030"/>
              <a:gd name="connsiteY23" fmla="*/ 1095375 h 1285875"/>
              <a:gd name="connsiteX24" fmla="*/ 0 w 2093030"/>
              <a:gd name="connsiteY24" fmla="*/ 1190625 h 1285875"/>
              <a:gd name="connsiteX25" fmla="*/ 0 w 2093030"/>
              <a:gd name="connsiteY25" fmla="*/ 1219200 h 1285875"/>
              <a:gd name="connsiteX26" fmla="*/ 200025 w 2093030"/>
              <a:gd name="connsiteY26" fmla="*/ 1257300 h 1285875"/>
              <a:gd name="connsiteX27" fmla="*/ 304800 w 2093030"/>
              <a:gd name="connsiteY27" fmla="*/ 1257300 h 1285875"/>
              <a:gd name="connsiteX28" fmla="*/ 495300 w 2093030"/>
              <a:gd name="connsiteY28" fmla="*/ 1276350 h 1285875"/>
              <a:gd name="connsiteX29" fmla="*/ 666750 w 2093030"/>
              <a:gd name="connsiteY29" fmla="*/ 1285875 h 1285875"/>
              <a:gd name="connsiteX30" fmla="*/ 638175 w 2093030"/>
              <a:gd name="connsiteY30" fmla="*/ 1219200 h 1285875"/>
              <a:gd name="connsiteX31" fmla="*/ 600075 w 2093030"/>
              <a:gd name="connsiteY31" fmla="*/ 1123950 h 1285875"/>
              <a:gd name="connsiteX32" fmla="*/ 600075 w 2093030"/>
              <a:gd name="connsiteY32" fmla="*/ 1028700 h 1285875"/>
              <a:gd name="connsiteX33" fmla="*/ 609600 w 2093030"/>
              <a:gd name="connsiteY33" fmla="*/ 962025 h 1285875"/>
              <a:gd name="connsiteX34" fmla="*/ 685800 w 2093030"/>
              <a:gd name="connsiteY34" fmla="*/ 876300 h 1285875"/>
              <a:gd name="connsiteX35" fmla="*/ 809625 w 2093030"/>
              <a:gd name="connsiteY35" fmla="*/ 857250 h 1285875"/>
              <a:gd name="connsiteX36" fmla="*/ 942975 w 2093030"/>
              <a:gd name="connsiteY36" fmla="*/ 857250 h 1285875"/>
              <a:gd name="connsiteX37" fmla="*/ 1047750 w 2093030"/>
              <a:gd name="connsiteY37" fmla="*/ 952500 h 1285875"/>
              <a:gd name="connsiteX38" fmla="*/ 1076325 w 2093030"/>
              <a:gd name="connsiteY38" fmla="*/ 1019175 h 1285875"/>
              <a:gd name="connsiteX39" fmla="*/ 1085850 w 2093030"/>
              <a:gd name="connsiteY39" fmla="*/ 1123950 h 1285875"/>
              <a:gd name="connsiteX40" fmla="*/ 1066800 w 2093030"/>
              <a:gd name="connsiteY40" fmla="*/ 1190625 h 1285875"/>
              <a:gd name="connsiteX41" fmla="*/ 1028700 w 2093030"/>
              <a:gd name="connsiteY41" fmla="*/ 1257300 h 1285875"/>
              <a:gd name="connsiteX42" fmla="*/ 1009650 w 2093030"/>
              <a:gd name="connsiteY42" fmla="*/ 1285875 h 1285875"/>
              <a:gd name="connsiteX43" fmla="*/ 1209675 w 2093030"/>
              <a:gd name="connsiteY43" fmla="*/ 1285875 h 1285875"/>
              <a:gd name="connsiteX44" fmla="*/ 1428750 w 2093030"/>
              <a:gd name="connsiteY44" fmla="*/ 1276350 h 1285875"/>
              <a:gd name="connsiteX45" fmla="*/ 1609725 w 2093030"/>
              <a:gd name="connsiteY45" fmla="*/ 1247775 h 1285875"/>
              <a:gd name="connsiteX46" fmla="*/ 1666875 w 2093030"/>
              <a:gd name="connsiteY46" fmla="*/ 1247775 h 1285875"/>
              <a:gd name="connsiteX47" fmla="*/ 1638300 w 2093030"/>
              <a:gd name="connsiteY47" fmla="*/ 1057275 h 1285875"/>
              <a:gd name="connsiteX48" fmla="*/ 1638300 w 2093030"/>
              <a:gd name="connsiteY48" fmla="*/ 904875 h 1285875"/>
              <a:gd name="connsiteX49" fmla="*/ 1619250 w 2093030"/>
              <a:gd name="connsiteY49" fmla="*/ 838200 h 1285875"/>
              <a:gd name="connsiteX50" fmla="*/ 1619250 w 2093030"/>
              <a:gd name="connsiteY50" fmla="*/ 809625 h 1285875"/>
              <a:gd name="connsiteX51" fmla="*/ 1762125 w 2093030"/>
              <a:gd name="connsiteY51" fmla="*/ 904875 h 1285875"/>
              <a:gd name="connsiteX52" fmla="*/ 1885950 w 2093030"/>
              <a:gd name="connsiteY52" fmla="*/ 904875 h 1285875"/>
              <a:gd name="connsiteX53" fmla="*/ 1990725 w 2093030"/>
              <a:gd name="connsiteY53" fmla="*/ 857250 h 1285875"/>
              <a:gd name="connsiteX54" fmla="*/ 2085975 w 2093030"/>
              <a:gd name="connsiteY54" fmla="*/ 733425 h 1285875"/>
              <a:gd name="connsiteX55" fmla="*/ 2085975 w 2093030"/>
              <a:gd name="connsiteY55" fmla="*/ 590550 h 1285875"/>
              <a:gd name="connsiteX56" fmla="*/ 2066925 w 2093030"/>
              <a:gd name="connsiteY56" fmla="*/ 504825 h 1285875"/>
              <a:gd name="connsiteX57" fmla="*/ 2009775 w 2093030"/>
              <a:gd name="connsiteY57" fmla="*/ 419100 h 1285875"/>
              <a:gd name="connsiteX58" fmla="*/ 1924049 w 2093030"/>
              <a:gd name="connsiteY58" fmla="*/ 400050 h 1285875"/>
              <a:gd name="connsiteX59" fmla="*/ 1857375 w 2093030"/>
              <a:gd name="connsiteY59" fmla="*/ 390525 h 1285875"/>
              <a:gd name="connsiteX60" fmla="*/ 1809750 w 2093030"/>
              <a:gd name="connsiteY60" fmla="*/ 400050 h 1285875"/>
              <a:gd name="connsiteX61" fmla="*/ 1714500 w 2093030"/>
              <a:gd name="connsiteY61" fmla="*/ 419100 h 1285875"/>
              <a:gd name="connsiteX62" fmla="*/ 1685925 w 2093030"/>
              <a:gd name="connsiteY62" fmla="*/ 438150 h 1285875"/>
              <a:gd name="connsiteX63" fmla="*/ 1628775 w 2093030"/>
              <a:gd name="connsiteY63" fmla="*/ 476250 h 1285875"/>
              <a:gd name="connsiteX64" fmla="*/ 1609725 w 2093030"/>
              <a:gd name="connsiteY64" fmla="*/ 504825 h 1285875"/>
              <a:gd name="connsiteX65" fmla="*/ 1609725 w 2093030"/>
              <a:gd name="connsiteY65" fmla="*/ 409575 h 1285875"/>
              <a:gd name="connsiteX66" fmla="*/ 1619250 w 2093030"/>
              <a:gd name="connsiteY66" fmla="*/ 333375 h 1285875"/>
              <a:gd name="connsiteX67" fmla="*/ 1619250 w 2093030"/>
              <a:gd name="connsiteY67" fmla="*/ 266700 h 1285875"/>
              <a:gd name="connsiteX68" fmla="*/ 1619250 w 2093030"/>
              <a:gd name="connsiteY68" fmla="*/ 266700 h 1285875"/>
              <a:gd name="connsiteX69" fmla="*/ 1628775 w 2093030"/>
              <a:gd name="connsiteY69" fmla="*/ 161925 h 1285875"/>
              <a:gd name="connsiteX70" fmla="*/ 1628775 w 2093030"/>
              <a:gd name="connsiteY70" fmla="*/ 161925 h 1285875"/>
              <a:gd name="connsiteX71" fmla="*/ 1657350 w 2093030"/>
              <a:gd name="connsiteY71" fmla="*/ 19050 h 1285875"/>
              <a:gd name="connsiteX72" fmla="*/ 1543050 w 2093030"/>
              <a:gd name="connsiteY72" fmla="*/ 19050 h 1285875"/>
              <a:gd name="connsiteX73" fmla="*/ 1419225 w 2093030"/>
              <a:gd name="connsiteY73" fmla="*/ 9525 h 1285875"/>
              <a:gd name="connsiteX74" fmla="*/ 1257300 w 2093030"/>
              <a:gd name="connsiteY74" fmla="*/ 9525 h 1285875"/>
              <a:gd name="connsiteX75" fmla="*/ 1143000 w 2093030"/>
              <a:gd name="connsiteY75" fmla="*/ 9525 h 1285875"/>
              <a:gd name="connsiteX76" fmla="*/ 1095375 w 2093030"/>
              <a:gd name="connsiteY76" fmla="*/ 9525 h 1285875"/>
              <a:gd name="connsiteX77" fmla="*/ 990600 w 2093030"/>
              <a:gd name="connsiteY77" fmla="*/ 0 h 1285875"/>
              <a:gd name="connsiteX78" fmla="*/ 1095375 w 2093030"/>
              <a:gd name="connsiteY78" fmla="*/ 104775 h 1285875"/>
              <a:gd name="connsiteX79" fmla="*/ 1123950 w 2093030"/>
              <a:gd name="connsiteY79" fmla="*/ 200025 h 1285875"/>
              <a:gd name="connsiteX80" fmla="*/ 1085850 w 2093030"/>
              <a:gd name="connsiteY80" fmla="*/ 266700 h 1285875"/>
              <a:gd name="connsiteX81" fmla="*/ 1085850 w 2093030"/>
              <a:gd name="connsiteY81" fmla="*/ 266700 h 1285875"/>
              <a:gd name="connsiteX82" fmla="*/ 1000125 w 2093030"/>
              <a:gd name="connsiteY82" fmla="*/ 361950 h 1285875"/>
              <a:gd name="connsiteX83" fmla="*/ 942975 w 2093030"/>
              <a:gd name="connsiteY83" fmla="*/ 390525 h 1285875"/>
              <a:gd name="connsiteX84" fmla="*/ 876300 w 2093030"/>
              <a:gd name="connsiteY84" fmla="*/ 438150 h 1285875"/>
              <a:gd name="connsiteX85" fmla="*/ 752475 w 2093030"/>
              <a:gd name="connsiteY85" fmla="*/ 409575 h 1285875"/>
              <a:gd name="connsiteX86" fmla="*/ 666750 w 2093030"/>
              <a:gd name="connsiteY86" fmla="*/ 361950 h 1285875"/>
              <a:gd name="connsiteX87" fmla="*/ 619125 w 2093030"/>
              <a:gd name="connsiteY87" fmla="*/ 304800 h 1285875"/>
              <a:gd name="connsiteX88" fmla="*/ 581025 w 2093030"/>
              <a:gd name="connsiteY88" fmla="*/ 247650 h 1285875"/>
              <a:gd name="connsiteX89" fmla="*/ 581025 w 2093030"/>
              <a:gd name="connsiteY89" fmla="*/ 133350 h 1285875"/>
              <a:gd name="connsiteX90" fmla="*/ 600075 w 2093030"/>
              <a:gd name="connsiteY90" fmla="*/ 57150 h 1285875"/>
              <a:gd name="connsiteX91" fmla="*/ 657225 w 2093030"/>
              <a:gd name="connsiteY91" fmla="*/ 9525 h 1285875"/>
              <a:gd name="connsiteX92" fmla="*/ 571500 w 2093030"/>
              <a:gd name="connsiteY92" fmla="*/ 9525 h 1285875"/>
              <a:gd name="connsiteX93" fmla="*/ 428625 w 2093030"/>
              <a:gd name="connsiteY93" fmla="*/ 0 h 1285875"/>
              <a:gd name="connsiteX94" fmla="*/ 333375 w 2093030"/>
              <a:gd name="connsiteY94" fmla="*/ 19050 h 1285875"/>
              <a:gd name="connsiteX95" fmla="*/ 238125 w 2093030"/>
              <a:gd name="connsiteY95" fmla="*/ 19050 h 1285875"/>
              <a:gd name="connsiteX96" fmla="*/ 171450 w 2093030"/>
              <a:gd name="connsiteY96" fmla="*/ 38100 h 1285875"/>
              <a:gd name="connsiteX97" fmla="*/ 85725 w 2093030"/>
              <a:gd name="connsiteY97" fmla="*/ 38100 h 1285875"/>
              <a:gd name="connsiteX98" fmla="*/ 28575 w 2093030"/>
              <a:gd name="connsiteY98" fmla="*/ 57150 h 1285875"/>
              <a:gd name="connsiteX0" fmla="*/ 28575 w 2114550"/>
              <a:gd name="connsiteY0" fmla="*/ 57150 h 1285875"/>
              <a:gd name="connsiteX1" fmla="*/ 28575 w 2114550"/>
              <a:gd name="connsiteY1" fmla="*/ 142875 h 1285875"/>
              <a:gd name="connsiteX2" fmla="*/ 28575 w 2114550"/>
              <a:gd name="connsiteY2" fmla="*/ 219075 h 1285875"/>
              <a:gd name="connsiteX3" fmla="*/ 28575 w 2114550"/>
              <a:gd name="connsiteY3" fmla="*/ 266700 h 1285875"/>
              <a:gd name="connsiteX4" fmla="*/ 28575 w 2114550"/>
              <a:gd name="connsiteY4" fmla="*/ 266700 h 1285875"/>
              <a:gd name="connsiteX5" fmla="*/ 47625 w 2114550"/>
              <a:gd name="connsiteY5" fmla="*/ 371475 h 1285875"/>
              <a:gd name="connsiteX6" fmla="*/ 47625 w 2114550"/>
              <a:gd name="connsiteY6" fmla="*/ 466725 h 1285875"/>
              <a:gd name="connsiteX7" fmla="*/ 133350 w 2114550"/>
              <a:gd name="connsiteY7" fmla="*/ 409575 h 1285875"/>
              <a:gd name="connsiteX8" fmla="*/ 219075 w 2114550"/>
              <a:gd name="connsiteY8" fmla="*/ 400050 h 1285875"/>
              <a:gd name="connsiteX9" fmla="*/ 304800 w 2114550"/>
              <a:gd name="connsiteY9" fmla="*/ 400050 h 1285875"/>
              <a:gd name="connsiteX10" fmla="*/ 381000 w 2114550"/>
              <a:gd name="connsiteY10" fmla="*/ 466725 h 1285875"/>
              <a:gd name="connsiteX11" fmla="*/ 428625 w 2114550"/>
              <a:gd name="connsiteY11" fmla="*/ 533400 h 1285875"/>
              <a:gd name="connsiteX12" fmla="*/ 476250 w 2114550"/>
              <a:gd name="connsiteY12" fmla="*/ 609600 h 1285875"/>
              <a:gd name="connsiteX13" fmla="*/ 457200 w 2114550"/>
              <a:gd name="connsiteY13" fmla="*/ 742950 h 1285875"/>
              <a:gd name="connsiteX14" fmla="*/ 409575 w 2114550"/>
              <a:gd name="connsiteY14" fmla="*/ 800100 h 1285875"/>
              <a:gd name="connsiteX15" fmla="*/ 409575 w 2114550"/>
              <a:gd name="connsiteY15" fmla="*/ 800100 h 1285875"/>
              <a:gd name="connsiteX16" fmla="*/ 304800 w 2114550"/>
              <a:gd name="connsiteY16" fmla="*/ 885825 h 1285875"/>
              <a:gd name="connsiteX17" fmla="*/ 304800 w 2114550"/>
              <a:gd name="connsiteY17" fmla="*/ 885825 h 1285875"/>
              <a:gd name="connsiteX18" fmla="*/ 180975 w 2114550"/>
              <a:gd name="connsiteY18" fmla="*/ 933450 h 1285875"/>
              <a:gd name="connsiteX19" fmla="*/ 114300 w 2114550"/>
              <a:gd name="connsiteY19" fmla="*/ 923925 h 1285875"/>
              <a:gd name="connsiteX20" fmla="*/ 57150 w 2114550"/>
              <a:gd name="connsiteY20" fmla="*/ 895350 h 1285875"/>
              <a:gd name="connsiteX21" fmla="*/ 28575 w 2114550"/>
              <a:gd name="connsiteY21" fmla="*/ 866775 h 1285875"/>
              <a:gd name="connsiteX22" fmla="*/ 38100 w 2114550"/>
              <a:gd name="connsiteY22" fmla="*/ 952500 h 1285875"/>
              <a:gd name="connsiteX23" fmla="*/ 19050 w 2114550"/>
              <a:gd name="connsiteY23" fmla="*/ 1095375 h 1285875"/>
              <a:gd name="connsiteX24" fmla="*/ 0 w 2114550"/>
              <a:gd name="connsiteY24" fmla="*/ 1190625 h 1285875"/>
              <a:gd name="connsiteX25" fmla="*/ 0 w 2114550"/>
              <a:gd name="connsiteY25" fmla="*/ 1219200 h 1285875"/>
              <a:gd name="connsiteX26" fmla="*/ 200025 w 2114550"/>
              <a:gd name="connsiteY26" fmla="*/ 1257300 h 1285875"/>
              <a:gd name="connsiteX27" fmla="*/ 304800 w 2114550"/>
              <a:gd name="connsiteY27" fmla="*/ 1257300 h 1285875"/>
              <a:gd name="connsiteX28" fmla="*/ 495300 w 2114550"/>
              <a:gd name="connsiteY28" fmla="*/ 1276350 h 1285875"/>
              <a:gd name="connsiteX29" fmla="*/ 666750 w 2114550"/>
              <a:gd name="connsiteY29" fmla="*/ 1285875 h 1285875"/>
              <a:gd name="connsiteX30" fmla="*/ 638175 w 2114550"/>
              <a:gd name="connsiteY30" fmla="*/ 1219200 h 1285875"/>
              <a:gd name="connsiteX31" fmla="*/ 600075 w 2114550"/>
              <a:gd name="connsiteY31" fmla="*/ 1123950 h 1285875"/>
              <a:gd name="connsiteX32" fmla="*/ 600075 w 2114550"/>
              <a:gd name="connsiteY32" fmla="*/ 1028700 h 1285875"/>
              <a:gd name="connsiteX33" fmla="*/ 609600 w 2114550"/>
              <a:gd name="connsiteY33" fmla="*/ 962025 h 1285875"/>
              <a:gd name="connsiteX34" fmla="*/ 685800 w 2114550"/>
              <a:gd name="connsiteY34" fmla="*/ 876300 h 1285875"/>
              <a:gd name="connsiteX35" fmla="*/ 809625 w 2114550"/>
              <a:gd name="connsiteY35" fmla="*/ 857250 h 1285875"/>
              <a:gd name="connsiteX36" fmla="*/ 942975 w 2114550"/>
              <a:gd name="connsiteY36" fmla="*/ 857250 h 1285875"/>
              <a:gd name="connsiteX37" fmla="*/ 1047750 w 2114550"/>
              <a:gd name="connsiteY37" fmla="*/ 952500 h 1285875"/>
              <a:gd name="connsiteX38" fmla="*/ 1076325 w 2114550"/>
              <a:gd name="connsiteY38" fmla="*/ 1019175 h 1285875"/>
              <a:gd name="connsiteX39" fmla="*/ 1085850 w 2114550"/>
              <a:gd name="connsiteY39" fmla="*/ 1123950 h 1285875"/>
              <a:gd name="connsiteX40" fmla="*/ 1066800 w 2114550"/>
              <a:gd name="connsiteY40" fmla="*/ 1190625 h 1285875"/>
              <a:gd name="connsiteX41" fmla="*/ 1028700 w 2114550"/>
              <a:gd name="connsiteY41" fmla="*/ 1257300 h 1285875"/>
              <a:gd name="connsiteX42" fmla="*/ 1009650 w 2114550"/>
              <a:gd name="connsiteY42" fmla="*/ 1285875 h 1285875"/>
              <a:gd name="connsiteX43" fmla="*/ 1209675 w 2114550"/>
              <a:gd name="connsiteY43" fmla="*/ 1285875 h 1285875"/>
              <a:gd name="connsiteX44" fmla="*/ 1428750 w 2114550"/>
              <a:gd name="connsiteY44" fmla="*/ 1276350 h 1285875"/>
              <a:gd name="connsiteX45" fmla="*/ 1609725 w 2114550"/>
              <a:gd name="connsiteY45" fmla="*/ 1247775 h 1285875"/>
              <a:gd name="connsiteX46" fmla="*/ 1666875 w 2114550"/>
              <a:gd name="connsiteY46" fmla="*/ 1247775 h 1285875"/>
              <a:gd name="connsiteX47" fmla="*/ 1638300 w 2114550"/>
              <a:gd name="connsiteY47" fmla="*/ 1057275 h 1285875"/>
              <a:gd name="connsiteX48" fmla="*/ 1638300 w 2114550"/>
              <a:gd name="connsiteY48" fmla="*/ 904875 h 1285875"/>
              <a:gd name="connsiteX49" fmla="*/ 1619250 w 2114550"/>
              <a:gd name="connsiteY49" fmla="*/ 838200 h 1285875"/>
              <a:gd name="connsiteX50" fmla="*/ 1619250 w 2114550"/>
              <a:gd name="connsiteY50" fmla="*/ 809625 h 1285875"/>
              <a:gd name="connsiteX51" fmla="*/ 1762125 w 2114550"/>
              <a:gd name="connsiteY51" fmla="*/ 904875 h 1285875"/>
              <a:gd name="connsiteX52" fmla="*/ 1885950 w 2114550"/>
              <a:gd name="connsiteY52" fmla="*/ 904875 h 1285875"/>
              <a:gd name="connsiteX53" fmla="*/ 1990725 w 2114550"/>
              <a:gd name="connsiteY53" fmla="*/ 857250 h 1285875"/>
              <a:gd name="connsiteX54" fmla="*/ 2085975 w 2114550"/>
              <a:gd name="connsiteY54" fmla="*/ 733425 h 1285875"/>
              <a:gd name="connsiteX55" fmla="*/ 2114550 w 2114550"/>
              <a:gd name="connsiteY55" fmla="*/ 619125 h 1285875"/>
              <a:gd name="connsiteX56" fmla="*/ 2066925 w 2114550"/>
              <a:gd name="connsiteY56" fmla="*/ 504825 h 1285875"/>
              <a:gd name="connsiteX57" fmla="*/ 2009775 w 2114550"/>
              <a:gd name="connsiteY57" fmla="*/ 419100 h 1285875"/>
              <a:gd name="connsiteX58" fmla="*/ 1924049 w 2114550"/>
              <a:gd name="connsiteY58" fmla="*/ 400050 h 1285875"/>
              <a:gd name="connsiteX59" fmla="*/ 1857375 w 2114550"/>
              <a:gd name="connsiteY59" fmla="*/ 390525 h 1285875"/>
              <a:gd name="connsiteX60" fmla="*/ 1809750 w 2114550"/>
              <a:gd name="connsiteY60" fmla="*/ 400050 h 1285875"/>
              <a:gd name="connsiteX61" fmla="*/ 1714500 w 2114550"/>
              <a:gd name="connsiteY61" fmla="*/ 419100 h 1285875"/>
              <a:gd name="connsiteX62" fmla="*/ 1685925 w 2114550"/>
              <a:gd name="connsiteY62" fmla="*/ 438150 h 1285875"/>
              <a:gd name="connsiteX63" fmla="*/ 1628775 w 2114550"/>
              <a:gd name="connsiteY63" fmla="*/ 476250 h 1285875"/>
              <a:gd name="connsiteX64" fmla="*/ 1609725 w 2114550"/>
              <a:gd name="connsiteY64" fmla="*/ 504825 h 1285875"/>
              <a:gd name="connsiteX65" fmla="*/ 1609725 w 2114550"/>
              <a:gd name="connsiteY65" fmla="*/ 409575 h 1285875"/>
              <a:gd name="connsiteX66" fmla="*/ 1619250 w 2114550"/>
              <a:gd name="connsiteY66" fmla="*/ 333375 h 1285875"/>
              <a:gd name="connsiteX67" fmla="*/ 1619250 w 2114550"/>
              <a:gd name="connsiteY67" fmla="*/ 266700 h 1285875"/>
              <a:gd name="connsiteX68" fmla="*/ 1619250 w 2114550"/>
              <a:gd name="connsiteY68" fmla="*/ 266700 h 1285875"/>
              <a:gd name="connsiteX69" fmla="*/ 1628775 w 2114550"/>
              <a:gd name="connsiteY69" fmla="*/ 161925 h 1285875"/>
              <a:gd name="connsiteX70" fmla="*/ 1628775 w 2114550"/>
              <a:gd name="connsiteY70" fmla="*/ 161925 h 1285875"/>
              <a:gd name="connsiteX71" fmla="*/ 1657350 w 2114550"/>
              <a:gd name="connsiteY71" fmla="*/ 19050 h 1285875"/>
              <a:gd name="connsiteX72" fmla="*/ 1543050 w 2114550"/>
              <a:gd name="connsiteY72" fmla="*/ 19050 h 1285875"/>
              <a:gd name="connsiteX73" fmla="*/ 1419225 w 2114550"/>
              <a:gd name="connsiteY73" fmla="*/ 9525 h 1285875"/>
              <a:gd name="connsiteX74" fmla="*/ 1257300 w 2114550"/>
              <a:gd name="connsiteY74" fmla="*/ 9525 h 1285875"/>
              <a:gd name="connsiteX75" fmla="*/ 1143000 w 2114550"/>
              <a:gd name="connsiteY75" fmla="*/ 9525 h 1285875"/>
              <a:gd name="connsiteX76" fmla="*/ 1095375 w 2114550"/>
              <a:gd name="connsiteY76" fmla="*/ 9525 h 1285875"/>
              <a:gd name="connsiteX77" fmla="*/ 990600 w 2114550"/>
              <a:gd name="connsiteY77" fmla="*/ 0 h 1285875"/>
              <a:gd name="connsiteX78" fmla="*/ 1095375 w 2114550"/>
              <a:gd name="connsiteY78" fmla="*/ 104775 h 1285875"/>
              <a:gd name="connsiteX79" fmla="*/ 1123950 w 2114550"/>
              <a:gd name="connsiteY79" fmla="*/ 200025 h 1285875"/>
              <a:gd name="connsiteX80" fmla="*/ 1085850 w 2114550"/>
              <a:gd name="connsiteY80" fmla="*/ 266700 h 1285875"/>
              <a:gd name="connsiteX81" fmla="*/ 1085850 w 2114550"/>
              <a:gd name="connsiteY81" fmla="*/ 266700 h 1285875"/>
              <a:gd name="connsiteX82" fmla="*/ 1000125 w 2114550"/>
              <a:gd name="connsiteY82" fmla="*/ 361950 h 1285875"/>
              <a:gd name="connsiteX83" fmla="*/ 942975 w 2114550"/>
              <a:gd name="connsiteY83" fmla="*/ 390525 h 1285875"/>
              <a:gd name="connsiteX84" fmla="*/ 876300 w 2114550"/>
              <a:gd name="connsiteY84" fmla="*/ 438150 h 1285875"/>
              <a:gd name="connsiteX85" fmla="*/ 752475 w 2114550"/>
              <a:gd name="connsiteY85" fmla="*/ 409575 h 1285875"/>
              <a:gd name="connsiteX86" fmla="*/ 666750 w 2114550"/>
              <a:gd name="connsiteY86" fmla="*/ 361950 h 1285875"/>
              <a:gd name="connsiteX87" fmla="*/ 619125 w 2114550"/>
              <a:gd name="connsiteY87" fmla="*/ 304800 h 1285875"/>
              <a:gd name="connsiteX88" fmla="*/ 581025 w 2114550"/>
              <a:gd name="connsiteY88" fmla="*/ 247650 h 1285875"/>
              <a:gd name="connsiteX89" fmla="*/ 581025 w 2114550"/>
              <a:gd name="connsiteY89" fmla="*/ 133350 h 1285875"/>
              <a:gd name="connsiteX90" fmla="*/ 600075 w 2114550"/>
              <a:gd name="connsiteY90" fmla="*/ 57150 h 1285875"/>
              <a:gd name="connsiteX91" fmla="*/ 657225 w 2114550"/>
              <a:gd name="connsiteY91" fmla="*/ 9525 h 1285875"/>
              <a:gd name="connsiteX92" fmla="*/ 571500 w 2114550"/>
              <a:gd name="connsiteY92" fmla="*/ 9525 h 1285875"/>
              <a:gd name="connsiteX93" fmla="*/ 428625 w 2114550"/>
              <a:gd name="connsiteY93" fmla="*/ 0 h 1285875"/>
              <a:gd name="connsiteX94" fmla="*/ 333375 w 2114550"/>
              <a:gd name="connsiteY94" fmla="*/ 19050 h 1285875"/>
              <a:gd name="connsiteX95" fmla="*/ 238125 w 2114550"/>
              <a:gd name="connsiteY95" fmla="*/ 19050 h 1285875"/>
              <a:gd name="connsiteX96" fmla="*/ 171450 w 2114550"/>
              <a:gd name="connsiteY96" fmla="*/ 38100 h 1285875"/>
              <a:gd name="connsiteX97" fmla="*/ 85725 w 2114550"/>
              <a:gd name="connsiteY97" fmla="*/ 38100 h 1285875"/>
              <a:gd name="connsiteX98" fmla="*/ 28575 w 2114550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180975 w 2114578"/>
              <a:gd name="connsiteY18" fmla="*/ 933450 h 1285875"/>
              <a:gd name="connsiteX19" fmla="*/ 114300 w 2114578"/>
              <a:gd name="connsiteY19" fmla="*/ 92392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9775 w 2114578"/>
              <a:gd name="connsiteY57" fmla="*/ 41910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28775 w 2114578"/>
              <a:gd name="connsiteY63" fmla="*/ 476250 h 1285875"/>
              <a:gd name="connsiteX64" fmla="*/ 1609725 w 2114578"/>
              <a:gd name="connsiteY64" fmla="*/ 504825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180975 w 2114578"/>
              <a:gd name="connsiteY18" fmla="*/ 933450 h 1285875"/>
              <a:gd name="connsiteX19" fmla="*/ 114300 w 2114578"/>
              <a:gd name="connsiteY19" fmla="*/ 92392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9775 w 2114578"/>
              <a:gd name="connsiteY57" fmla="*/ 4762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28775 w 2114578"/>
              <a:gd name="connsiteY63" fmla="*/ 476250 h 1285875"/>
              <a:gd name="connsiteX64" fmla="*/ 1609725 w 2114578"/>
              <a:gd name="connsiteY64" fmla="*/ 504825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180975 w 2114578"/>
              <a:gd name="connsiteY18" fmla="*/ 933450 h 1285875"/>
              <a:gd name="connsiteX19" fmla="*/ 114300 w 2114578"/>
              <a:gd name="connsiteY19" fmla="*/ 92392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28775 w 2114578"/>
              <a:gd name="connsiteY63" fmla="*/ 476250 h 1285875"/>
              <a:gd name="connsiteX64" fmla="*/ 1609725 w 2114578"/>
              <a:gd name="connsiteY64" fmla="*/ 504825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180975 w 2114578"/>
              <a:gd name="connsiteY18" fmla="*/ 933450 h 1285875"/>
              <a:gd name="connsiteX19" fmla="*/ 161925 w 2114578"/>
              <a:gd name="connsiteY19" fmla="*/ 90487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28775 w 2114578"/>
              <a:gd name="connsiteY63" fmla="*/ 476250 h 1285875"/>
              <a:gd name="connsiteX64" fmla="*/ 1609725 w 2114578"/>
              <a:gd name="connsiteY64" fmla="*/ 504825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238125 w 2114578"/>
              <a:gd name="connsiteY18" fmla="*/ 914400 h 1285875"/>
              <a:gd name="connsiteX19" fmla="*/ 161925 w 2114578"/>
              <a:gd name="connsiteY19" fmla="*/ 90487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28775 w 2114578"/>
              <a:gd name="connsiteY63" fmla="*/ 476250 h 1285875"/>
              <a:gd name="connsiteX64" fmla="*/ 1609725 w 2114578"/>
              <a:gd name="connsiteY64" fmla="*/ 504825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238125 w 2114578"/>
              <a:gd name="connsiteY18" fmla="*/ 914400 h 1285875"/>
              <a:gd name="connsiteX19" fmla="*/ 161925 w 2114578"/>
              <a:gd name="connsiteY19" fmla="*/ 90487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28775 w 2114578"/>
              <a:gd name="connsiteY63" fmla="*/ 476250 h 1285875"/>
              <a:gd name="connsiteX64" fmla="*/ 1638754 w 2114578"/>
              <a:gd name="connsiteY64" fmla="*/ 544739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238125 w 2114578"/>
              <a:gd name="connsiteY18" fmla="*/ 914400 h 1285875"/>
              <a:gd name="connsiteX19" fmla="*/ 161925 w 2114578"/>
              <a:gd name="connsiteY19" fmla="*/ 90487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685925 w 2114578"/>
              <a:gd name="connsiteY62" fmla="*/ 438150 h 1285875"/>
              <a:gd name="connsiteX63" fmla="*/ 1668690 w 2114578"/>
              <a:gd name="connsiteY63" fmla="*/ 490765 h 1285875"/>
              <a:gd name="connsiteX64" fmla="*/ 1638754 w 2114578"/>
              <a:gd name="connsiteY64" fmla="*/ 544739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238125 w 2114578"/>
              <a:gd name="connsiteY18" fmla="*/ 914400 h 1285875"/>
              <a:gd name="connsiteX19" fmla="*/ 161925 w 2114578"/>
              <a:gd name="connsiteY19" fmla="*/ 90487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14500 w 2114578"/>
              <a:gd name="connsiteY61" fmla="*/ 419100 h 1285875"/>
              <a:gd name="connsiteX62" fmla="*/ 1704068 w 2114578"/>
              <a:gd name="connsiteY62" fmla="*/ 445407 h 1285875"/>
              <a:gd name="connsiteX63" fmla="*/ 1668690 w 2114578"/>
              <a:gd name="connsiteY63" fmla="*/ 490765 h 1285875"/>
              <a:gd name="connsiteX64" fmla="*/ 1638754 w 2114578"/>
              <a:gd name="connsiteY64" fmla="*/ 544739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4578"/>
              <a:gd name="connsiteY0" fmla="*/ 57150 h 1285875"/>
              <a:gd name="connsiteX1" fmla="*/ 28575 w 2114578"/>
              <a:gd name="connsiteY1" fmla="*/ 142875 h 1285875"/>
              <a:gd name="connsiteX2" fmla="*/ 28575 w 2114578"/>
              <a:gd name="connsiteY2" fmla="*/ 219075 h 1285875"/>
              <a:gd name="connsiteX3" fmla="*/ 28575 w 2114578"/>
              <a:gd name="connsiteY3" fmla="*/ 266700 h 1285875"/>
              <a:gd name="connsiteX4" fmla="*/ 28575 w 2114578"/>
              <a:gd name="connsiteY4" fmla="*/ 266700 h 1285875"/>
              <a:gd name="connsiteX5" fmla="*/ 47625 w 2114578"/>
              <a:gd name="connsiteY5" fmla="*/ 371475 h 1285875"/>
              <a:gd name="connsiteX6" fmla="*/ 47625 w 2114578"/>
              <a:gd name="connsiteY6" fmla="*/ 466725 h 1285875"/>
              <a:gd name="connsiteX7" fmla="*/ 133350 w 2114578"/>
              <a:gd name="connsiteY7" fmla="*/ 409575 h 1285875"/>
              <a:gd name="connsiteX8" fmla="*/ 219075 w 2114578"/>
              <a:gd name="connsiteY8" fmla="*/ 400050 h 1285875"/>
              <a:gd name="connsiteX9" fmla="*/ 304800 w 2114578"/>
              <a:gd name="connsiteY9" fmla="*/ 400050 h 1285875"/>
              <a:gd name="connsiteX10" fmla="*/ 381000 w 2114578"/>
              <a:gd name="connsiteY10" fmla="*/ 466725 h 1285875"/>
              <a:gd name="connsiteX11" fmla="*/ 428625 w 2114578"/>
              <a:gd name="connsiteY11" fmla="*/ 533400 h 1285875"/>
              <a:gd name="connsiteX12" fmla="*/ 476250 w 2114578"/>
              <a:gd name="connsiteY12" fmla="*/ 609600 h 1285875"/>
              <a:gd name="connsiteX13" fmla="*/ 457200 w 2114578"/>
              <a:gd name="connsiteY13" fmla="*/ 742950 h 1285875"/>
              <a:gd name="connsiteX14" fmla="*/ 409575 w 2114578"/>
              <a:gd name="connsiteY14" fmla="*/ 800100 h 1285875"/>
              <a:gd name="connsiteX15" fmla="*/ 409575 w 2114578"/>
              <a:gd name="connsiteY15" fmla="*/ 800100 h 1285875"/>
              <a:gd name="connsiteX16" fmla="*/ 304800 w 2114578"/>
              <a:gd name="connsiteY16" fmla="*/ 885825 h 1285875"/>
              <a:gd name="connsiteX17" fmla="*/ 304800 w 2114578"/>
              <a:gd name="connsiteY17" fmla="*/ 885825 h 1285875"/>
              <a:gd name="connsiteX18" fmla="*/ 238125 w 2114578"/>
              <a:gd name="connsiteY18" fmla="*/ 914400 h 1285875"/>
              <a:gd name="connsiteX19" fmla="*/ 161925 w 2114578"/>
              <a:gd name="connsiteY19" fmla="*/ 904875 h 1285875"/>
              <a:gd name="connsiteX20" fmla="*/ 57150 w 2114578"/>
              <a:gd name="connsiteY20" fmla="*/ 895350 h 1285875"/>
              <a:gd name="connsiteX21" fmla="*/ 28575 w 2114578"/>
              <a:gd name="connsiteY21" fmla="*/ 866775 h 1285875"/>
              <a:gd name="connsiteX22" fmla="*/ 38100 w 2114578"/>
              <a:gd name="connsiteY22" fmla="*/ 952500 h 1285875"/>
              <a:gd name="connsiteX23" fmla="*/ 19050 w 2114578"/>
              <a:gd name="connsiteY23" fmla="*/ 1095375 h 1285875"/>
              <a:gd name="connsiteX24" fmla="*/ 0 w 2114578"/>
              <a:gd name="connsiteY24" fmla="*/ 1190625 h 1285875"/>
              <a:gd name="connsiteX25" fmla="*/ 0 w 2114578"/>
              <a:gd name="connsiteY25" fmla="*/ 1219200 h 1285875"/>
              <a:gd name="connsiteX26" fmla="*/ 200025 w 2114578"/>
              <a:gd name="connsiteY26" fmla="*/ 1257300 h 1285875"/>
              <a:gd name="connsiteX27" fmla="*/ 304800 w 2114578"/>
              <a:gd name="connsiteY27" fmla="*/ 1257300 h 1285875"/>
              <a:gd name="connsiteX28" fmla="*/ 495300 w 2114578"/>
              <a:gd name="connsiteY28" fmla="*/ 1276350 h 1285875"/>
              <a:gd name="connsiteX29" fmla="*/ 666750 w 2114578"/>
              <a:gd name="connsiteY29" fmla="*/ 1285875 h 1285875"/>
              <a:gd name="connsiteX30" fmla="*/ 638175 w 2114578"/>
              <a:gd name="connsiteY30" fmla="*/ 1219200 h 1285875"/>
              <a:gd name="connsiteX31" fmla="*/ 600075 w 2114578"/>
              <a:gd name="connsiteY31" fmla="*/ 1123950 h 1285875"/>
              <a:gd name="connsiteX32" fmla="*/ 600075 w 2114578"/>
              <a:gd name="connsiteY32" fmla="*/ 1028700 h 1285875"/>
              <a:gd name="connsiteX33" fmla="*/ 609600 w 2114578"/>
              <a:gd name="connsiteY33" fmla="*/ 962025 h 1285875"/>
              <a:gd name="connsiteX34" fmla="*/ 685800 w 2114578"/>
              <a:gd name="connsiteY34" fmla="*/ 876300 h 1285875"/>
              <a:gd name="connsiteX35" fmla="*/ 809625 w 2114578"/>
              <a:gd name="connsiteY35" fmla="*/ 857250 h 1285875"/>
              <a:gd name="connsiteX36" fmla="*/ 942975 w 2114578"/>
              <a:gd name="connsiteY36" fmla="*/ 857250 h 1285875"/>
              <a:gd name="connsiteX37" fmla="*/ 1047750 w 2114578"/>
              <a:gd name="connsiteY37" fmla="*/ 952500 h 1285875"/>
              <a:gd name="connsiteX38" fmla="*/ 1076325 w 2114578"/>
              <a:gd name="connsiteY38" fmla="*/ 1019175 h 1285875"/>
              <a:gd name="connsiteX39" fmla="*/ 1085850 w 2114578"/>
              <a:gd name="connsiteY39" fmla="*/ 1123950 h 1285875"/>
              <a:gd name="connsiteX40" fmla="*/ 1066800 w 2114578"/>
              <a:gd name="connsiteY40" fmla="*/ 1190625 h 1285875"/>
              <a:gd name="connsiteX41" fmla="*/ 1028700 w 2114578"/>
              <a:gd name="connsiteY41" fmla="*/ 1257300 h 1285875"/>
              <a:gd name="connsiteX42" fmla="*/ 1009650 w 2114578"/>
              <a:gd name="connsiteY42" fmla="*/ 1285875 h 1285875"/>
              <a:gd name="connsiteX43" fmla="*/ 1209675 w 2114578"/>
              <a:gd name="connsiteY43" fmla="*/ 1285875 h 1285875"/>
              <a:gd name="connsiteX44" fmla="*/ 1428750 w 2114578"/>
              <a:gd name="connsiteY44" fmla="*/ 1276350 h 1285875"/>
              <a:gd name="connsiteX45" fmla="*/ 1609725 w 2114578"/>
              <a:gd name="connsiteY45" fmla="*/ 1247775 h 1285875"/>
              <a:gd name="connsiteX46" fmla="*/ 1666875 w 2114578"/>
              <a:gd name="connsiteY46" fmla="*/ 1247775 h 1285875"/>
              <a:gd name="connsiteX47" fmla="*/ 1638300 w 2114578"/>
              <a:gd name="connsiteY47" fmla="*/ 1057275 h 1285875"/>
              <a:gd name="connsiteX48" fmla="*/ 1638300 w 2114578"/>
              <a:gd name="connsiteY48" fmla="*/ 904875 h 1285875"/>
              <a:gd name="connsiteX49" fmla="*/ 1619250 w 2114578"/>
              <a:gd name="connsiteY49" fmla="*/ 838200 h 1285875"/>
              <a:gd name="connsiteX50" fmla="*/ 1619250 w 2114578"/>
              <a:gd name="connsiteY50" fmla="*/ 809625 h 1285875"/>
              <a:gd name="connsiteX51" fmla="*/ 1762125 w 2114578"/>
              <a:gd name="connsiteY51" fmla="*/ 904875 h 1285875"/>
              <a:gd name="connsiteX52" fmla="*/ 1885950 w 2114578"/>
              <a:gd name="connsiteY52" fmla="*/ 904875 h 1285875"/>
              <a:gd name="connsiteX53" fmla="*/ 1990725 w 2114578"/>
              <a:gd name="connsiteY53" fmla="*/ 857250 h 1285875"/>
              <a:gd name="connsiteX54" fmla="*/ 2095500 w 2114578"/>
              <a:gd name="connsiteY54" fmla="*/ 762000 h 1285875"/>
              <a:gd name="connsiteX55" fmla="*/ 2114550 w 2114578"/>
              <a:gd name="connsiteY55" fmla="*/ 619125 h 1285875"/>
              <a:gd name="connsiteX56" fmla="*/ 2066925 w 2114578"/>
              <a:gd name="connsiteY56" fmla="*/ 504825 h 1285875"/>
              <a:gd name="connsiteX57" fmla="*/ 2000250 w 2114578"/>
              <a:gd name="connsiteY57" fmla="*/ 438150 h 1285875"/>
              <a:gd name="connsiteX58" fmla="*/ 1924049 w 2114578"/>
              <a:gd name="connsiteY58" fmla="*/ 400050 h 1285875"/>
              <a:gd name="connsiteX59" fmla="*/ 1857375 w 2114578"/>
              <a:gd name="connsiteY59" fmla="*/ 390525 h 1285875"/>
              <a:gd name="connsiteX60" fmla="*/ 1809750 w 2114578"/>
              <a:gd name="connsiteY60" fmla="*/ 400050 h 1285875"/>
              <a:gd name="connsiteX61" fmla="*/ 1747157 w 2114578"/>
              <a:gd name="connsiteY61" fmla="*/ 422729 h 1285875"/>
              <a:gd name="connsiteX62" fmla="*/ 1704068 w 2114578"/>
              <a:gd name="connsiteY62" fmla="*/ 445407 h 1285875"/>
              <a:gd name="connsiteX63" fmla="*/ 1668690 w 2114578"/>
              <a:gd name="connsiteY63" fmla="*/ 490765 h 1285875"/>
              <a:gd name="connsiteX64" fmla="*/ 1638754 w 2114578"/>
              <a:gd name="connsiteY64" fmla="*/ 544739 h 1285875"/>
              <a:gd name="connsiteX65" fmla="*/ 1609725 w 2114578"/>
              <a:gd name="connsiteY65" fmla="*/ 409575 h 1285875"/>
              <a:gd name="connsiteX66" fmla="*/ 1619250 w 2114578"/>
              <a:gd name="connsiteY66" fmla="*/ 333375 h 1285875"/>
              <a:gd name="connsiteX67" fmla="*/ 1619250 w 2114578"/>
              <a:gd name="connsiteY67" fmla="*/ 266700 h 1285875"/>
              <a:gd name="connsiteX68" fmla="*/ 1619250 w 2114578"/>
              <a:gd name="connsiteY68" fmla="*/ 266700 h 1285875"/>
              <a:gd name="connsiteX69" fmla="*/ 1628775 w 2114578"/>
              <a:gd name="connsiteY69" fmla="*/ 161925 h 1285875"/>
              <a:gd name="connsiteX70" fmla="*/ 1628775 w 2114578"/>
              <a:gd name="connsiteY70" fmla="*/ 161925 h 1285875"/>
              <a:gd name="connsiteX71" fmla="*/ 1657350 w 2114578"/>
              <a:gd name="connsiteY71" fmla="*/ 19050 h 1285875"/>
              <a:gd name="connsiteX72" fmla="*/ 1543050 w 2114578"/>
              <a:gd name="connsiteY72" fmla="*/ 19050 h 1285875"/>
              <a:gd name="connsiteX73" fmla="*/ 1419225 w 2114578"/>
              <a:gd name="connsiteY73" fmla="*/ 9525 h 1285875"/>
              <a:gd name="connsiteX74" fmla="*/ 1257300 w 2114578"/>
              <a:gd name="connsiteY74" fmla="*/ 9525 h 1285875"/>
              <a:gd name="connsiteX75" fmla="*/ 1143000 w 2114578"/>
              <a:gd name="connsiteY75" fmla="*/ 9525 h 1285875"/>
              <a:gd name="connsiteX76" fmla="*/ 1095375 w 2114578"/>
              <a:gd name="connsiteY76" fmla="*/ 9525 h 1285875"/>
              <a:gd name="connsiteX77" fmla="*/ 990600 w 2114578"/>
              <a:gd name="connsiteY77" fmla="*/ 0 h 1285875"/>
              <a:gd name="connsiteX78" fmla="*/ 1095375 w 2114578"/>
              <a:gd name="connsiteY78" fmla="*/ 104775 h 1285875"/>
              <a:gd name="connsiteX79" fmla="*/ 1123950 w 2114578"/>
              <a:gd name="connsiteY79" fmla="*/ 200025 h 1285875"/>
              <a:gd name="connsiteX80" fmla="*/ 1085850 w 2114578"/>
              <a:gd name="connsiteY80" fmla="*/ 266700 h 1285875"/>
              <a:gd name="connsiteX81" fmla="*/ 1085850 w 2114578"/>
              <a:gd name="connsiteY81" fmla="*/ 266700 h 1285875"/>
              <a:gd name="connsiteX82" fmla="*/ 1000125 w 2114578"/>
              <a:gd name="connsiteY82" fmla="*/ 361950 h 1285875"/>
              <a:gd name="connsiteX83" fmla="*/ 942975 w 2114578"/>
              <a:gd name="connsiteY83" fmla="*/ 390525 h 1285875"/>
              <a:gd name="connsiteX84" fmla="*/ 876300 w 2114578"/>
              <a:gd name="connsiteY84" fmla="*/ 438150 h 1285875"/>
              <a:gd name="connsiteX85" fmla="*/ 752475 w 2114578"/>
              <a:gd name="connsiteY85" fmla="*/ 409575 h 1285875"/>
              <a:gd name="connsiteX86" fmla="*/ 666750 w 2114578"/>
              <a:gd name="connsiteY86" fmla="*/ 361950 h 1285875"/>
              <a:gd name="connsiteX87" fmla="*/ 619125 w 2114578"/>
              <a:gd name="connsiteY87" fmla="*/ 304800 h 1285875"/>
              <a:gd name="connsiteX88" fmla="*/ 581025 w 2114578"/>
              <a:gd name="connsiteY88" fmla="*/ 247650 h 1285875"/>
              <a:gd name="connsiteX89" fmla="*/ 581025 w 2114578"/>
              <a:gd name="connsiteY89" fmla="*/ 133350 h 1285875"/>
              <a:gd name="connsiteX90" fmla="*/ 600075 w 2114578"/>
              <a:gd name="connsiteY90" fmla="*/ 57150 h 1285875"/>
              <a:gd name="connsiteX91" fmla="*/ 657225 w 2114578"/>
              <a:gd name="connsiteY91" fmla="*/ 9525 h 1285875"/>
              <a:gd name="connsiteX92" fmla="*/ 571500 w 2114578"/>
              <a:gd name="connsiteY92" fmla="*/ 9525 h 1285875"/>
              <a:gd name="connsiteX93" fmla="*/ 428625 w 2114578"/>
              <a:gd name="connsiteY93" fmla="*/ 0 h 1285875"/>
              <a:gd name="connsiteX94" fmla="*/ 333375 w 2114578"/>
              <a:gd name="connsiteY94" fmla="*/ 19050 h 1285875"/>
              <a:gd name="connsiteX95" fmla="*/ 238125 w 2114578"/>
              <a:gd name="connsiteY95" fmla="*/ 19050 h 1285875"/>
              <a:gd name="connsiteX96" fmla="*/ 171450 w 2114578"/>
              <a:gd name="connsiteY96" fmla="*/ 38100 h 1285875"/>
              <a:gd name="connsiteX97" fmla="*/ 85725 w 2114578"/>
              <a:gd name="connsiteY97" fmla="*/ 38100 h 1285875"/>
              <a:gd name="connsiteX98" fmla="*/ 28575 w 2114578"/>
              <a:gd name="connsiteY98" fmla="*/ 57150 h 1285875"/>
              <a:gd name="connsiteX0" fmla="*/ 28575 w 2111380"/>
              <a:gd name="connsiteY0" fmla="*/ 57150 h 1285875"/>
              <a:gd name="connsiteX1" fmla="*/ 28575 w 2111380"/>
              <a:gd name="connsiteY1" fmla="*/ 142875 h 1285875"/>
              <a:gd name="connsiteX2" fmla="*/ 28575 w 2111380"/>
              <a:gd name="connsiteY2" fmla="*/ 219075 h 1285875"/>
              <a:gd name="connsiteX3" fmla="*/ 28575 w 2111380"/>
              <a:gd name="connsiteY3" fmla="*/ 266700 h 1285875"/>
              <a:gd name="connsiteX4" fmla="*/ 28575 w 2111380"/>
              <a:gd name="connsiteY4" fmla="*/ 266700 h 1285875"/>
              <a:gd name="connsiteX5" fmla="*/ 47625 w 2111380"/>
              <a:gd name="connsiteY5" fmla="*/ 371475 h 1285875"/>
              <a:gd name="connsiteX6" fmla="*/ 47625 w 2111380"/>
              <a:gd name="connsiteY6" fmla="*/ 466725 h 1285875"/>
              <a:gd name="connsiteX7" fmla="*/ 133350 w 2111380"/>
              <a:gd name="connsiteY7" fmla="*/ 409575 h 1285875"/>
              <a:gd name="connsiteX8" fmla="*/ 219075 w 2111380"/>
              <a:gd name="connsiteY8" fmla="*/ 400050 h 1285875"/>
              <a:gd name="connsiteX9" fmla="*/ 304800 w 2111380"/>
              <a:gd name="connsiteY9" fmla="*/ 400050 h 1285875"/>
              <a:gd name="connsiteX10" fmla="*/ 381000 w 2111380"/>
              <a:gd name="connsiteY10" fmla="*/ 466725 h 1285875"/>
              <a:gd name="connsiteX11" fmla="*/ 428625 w 2111380"/>
              <a:gd name="connsiteY11" fmla="*/ 533400 h 1285875"/>
              <a:gd name="connsiteX12" fmla="*/ 476250 w 2111380"/>
              <a:gd name="connsiteY12" fmla="*/ 609600 h 1285875"/>
              <a:gd name="connsiteX13" fmla="*/ 457200 w 2111380"/>
              <a:gd name="connsiteY13" fmla="*/ 742950 h 1285875"/>
              <a:gd name="connsiteX14" fmla="*/ 409575 w 2111380"/>
              <a:gd name="connsiteY14" fmla="*/ 800100 h 1285875"/>
              <a:gd name="connsiteX15" fmla="*/ 409575 w 2111380"/>
              <a:gd name="connsiteY15" fmla="*/ 800100 h 1285875"/>
              <a:gd name="connsiteX16" fmla="*/ 304800 w 2111380"/>
              <a:gd name="connsiteY16" fmla="*/ 885825 h 1285875"/>
              <a:gd name="connsiteX17" fmla="*/ 304800 w 2111380"/>
              <a:gd name="connsiteY17" fmla="*/ 885825 h 1285875"/>
              <a:gd name="connsiteX18" fmla="*/ 238125 w 2111380"/>
              <a:gd name="connsiteY18" fmla="*/ 914400 h 1285875"/>
              <a:gd name="connsiteX19" fmla="*/ 161925 w 2111380"/>
              <a:gd name="connsiteY19" fmla="*/ 904875 h 1285875"/>
              <a:gd name="connsiteX20" fmla="*/ 57150 w 2111380"/>
              <a:gd name="connsiteY20" fmla="*/ 895350 h 1285875"/>
              <a:gd name="connsiteX21" fmla="*/ 28575 w 2111380"/>
              <a:gd name="connsiteY21" fmla="*/ 866775 h 1285875"/>
              <a:gd name="connsiteX22" fmla="*/ 38100 w 2111380"/>
              <a:gd name="connsiteY22" fmla="*/ 952500 h 1285875"/>
              <a:gd name="connsiteX23" fmla="*/ 19050 w 2111380"/>
              <a:gd name="connsiteY23" fmla="*/ 1095375 h 1285875"/>
              <a:gd name="connsiteX24" fmla="*/ 0 w 2111380"/>
              <a:gd name="connsiteY24" fmla="*/ 1190625 h 1285875"/>
              <a:gd name="connsiteX25" fmla="*/ 0 w 2111380"/>
              <a:gd name="connsiteY25" fmla="*/ 1219200 h 1285875"/>
              <a:gd name="connsiteX26" fmla="*/ 200025 w 2111380"/>
              <a:gd name="connsiteY26" fmla="*/ 1257300 h 1285875"/>
              <a:gd name="connsiteX27" fmla="*/ 304800 w 2111380"/>
              <a:gd name="connsiteY27" fmla="*/ 1257300 h 1285875"/>
              <a:gd name="connsiteX28" fmla="*/ 495300 w 2111380"/>
              <a:gd name="connsiteY28" fmla="*/ 1276350 h 1285875"/>
              <a:gd name="connsiteX29" fmla="*/ 666750 w 2111380"/>
              <a:gd name="connsiteY29" fmla="*/ 1285875 h 1285875"/>
              <a:gd name="connsiteX30" fmla="*/ 638175 w 2111380"/>
              <a:gd name="connsiteY30" fmla="*/ 1219200 h 1285875"/>
              <a:gd name="connsiteX31" fmla="*/ 600075 w 2111380"/>
              <a:gd name="connsiteY31" fmla="*/ 1123950 h 1285875"/>
              <a:gd name="connsiteX32" fmla="*/ 600075 w 2111380"/>
              <a:gd name="connsiteY32" fmla="*/ 1028700 h 1285875"/>
              <a:gd name="connsiteX33" fmla="*/ 609600 w 2111380"/>
              <a:gd name="connsiteY33" fmla="*/ 962025 h 1285875"/>
              <a:gd name="connsiteX34" fmla="*/ 685800 w 2111380"/>
              <a:gd name="connsiteY34" fmla="*/ 876300 h 1285875"/>
              <a:gd name="connsiteX35" fmla="*/ 809625 w 2111380"/>
              <a:gd name="connsiteY35" fmla="*/ 857250 h 1285875"/>
              <a:gd name="connsiteX36" fmla="*/ 942975 w 2111380"/>
              <a:gd name="connsiteY36" fmla="*/ 857250 h 1285875"/>
              <a:gd name="connsiteX37" fmla="*/ 1047750 w 2111380"/>
              <a:gd name="connsiteY37" fmla="*/ 952500 h 1285875"/>
              <a:gd name="connsiteX38" fmla="*/ 1076325 w 2111380"/>
              <a:gd name="connsiteY38" fmla="*/ 1019175 h 1285875"/>
              <a:gd name="connsiteX39" fmla="*/ 1085850 w 2111380"/>
              <a:gd name="connsiteY39" fmla="*/ 1123950 h 1285875"/>
              <a:gd name="connsiteX40" fmla="*/ 1066800 w 2111380"/>
              <a:gd name="connsiteY40" fmla="*/ 1190625 h 1285875"/>
              <a:gd name="connsiteX41" fmla="*/ 1028700 w 2111380"/>
              <a:gd name="connsiteY41" fmla="*/ 1257300 h 1285875"/>
              <a:gd name="connsiteX42" fmla="*/ 1009650 w 2111380"/>
              <a:gd name="connsiteY42" fmla="*/ 1285875 h 1285875"/>
              <a:gd name="connsiteX43" fmla="*/ 1209675 w 2111380"/>
              <a:gd name="connsiteY43" fmla="*/ 1285875 h 1285875"/>
              <a:gd name="connsiteX44" fmla="*/ 1428750 w 2111380"/>
              <a:gd name="connsiteY44" fmla="*/ 1276350 h 1285875"/>
              <a:gd name="connsiteX45" fmla="*/ 1609725 w 2111380"/>
              <a:gd name="connsiteY45" fmla="*/ 1247775 h 1285875"/>
              <a:gd name="connsiteX46" fmla="*/ 1666875 w 2111380"/>
              <a:gd name="connsiteY46" fmla="*/ 1247775 h 1285875"/>
              <a:gd name="connsiteX47" fmla="*/ 1638300 w 2111380"/>
              <a:gd name="connsiteY47" fmla="*/ 1057275 h 1285875"/>
              <a:gd name="connsiteX48" fmla="*/ 1638300 w 2111380"/>
              <a:gd name="connsiteY48" fmla="*/ 904875 h 1285875"/>
              <a:gd name="connsiteX49" fmla="*/ 1619250 w 2111380"/>
              <a:gd name="connsiteY49" fmla="*/ 838200 h 1285875"/>
              <a:gd name="connsiteX50" fmla="*/ 1619250 w 2111380"/>
              <a:gd name="connsiteY50" fmla="*/ 809625 h 1285875"/>
              <a:gd name="connsiteX51" fmla="*/ 1762125 w 2111380"/>
              <a:gd name="connsiteY51" fmla="*/ 904875 h 1285875"/>
              <a:gd name="connsiteX52" fmla="*/ 1885950 w 2111380"/>
              <a:gd name="connsiteY52" fmla="*/ 904875 h 1285875"/>
              <a:gd name="connsiteX53" fmla="*/ 1990725 w 2111380"/>
              <a:gd name="connsiteY53" fmla="*/ 857250 h 1285875"/>
              <a:gd name="connsiteX54" fmla="*/ 2095500 w 2111380"/>
              <a:gd name="connsiteY54" fmla="*/ 762000 h 1285875"/>
              <a:gd name="connsiteX55" fmla="*/ 2110922 w 2111380"/>
              <a:gd name="connsiteY55" fmla="*/ 644525 h 1285875"/>
              <a:gd name="connsiteX56" fmla="*/ 2066925 w 2111380"/>
              <a:gd name="connsiteY56" fmla="*/ 504825 h 1285875"/>
              <a:gd name="connsiteX57" fmla="*/ 2000250 w 2111380"/>
              <a:gd name="connsiteY57" fmla="*/ 438150 h 1285875"/>
              <a:gd name="connsiteX58" fmla="*/ 1924049 w 2111380"/>
              <a:gd name="connsiteY58" fmla="*/ 400050 h 1285875"/>
              <a:gd name="connsiteX59" fmla="*/ 1857375 w 2111380"/>
              <a:gd name="connsiteY59" fmla="*/ 390525 h 1285875"/>
              <a:gd name="connsiteX60" fmla="*/ 1809750 w 2111380"/>
              <a:gd name="connsiteY60" fmla="*/ 400050 h 1285875"/>
              <a:gd name="connsiteX61" fmla="*/ 1747157 w 2111380"/>
              <a:gd name="connsiteY61" fmla="*/ 422729 h 1285875"/>
              <a:gd name="connsiteX62" fmla="*/ 1704068 w 2111380"/>
              <a:gd name="connsiteY62" fmla="*/ 445407 h 1285875"/>
              <a:gd name="connsiteX63" fmla="*/ 1668690 w 2111380"/>
              <a:gd name="connsiteY63" fmla="*/ 490765 h 1285875"/>
              <a:gd name="connsiteX64" fmla="*/ 1638754 w 2111380"/>
              <a:gd name="connsiteY64" fmla="*/ 544739 h 1285875"/>
              <a:gd name="connsiteX65" fmla="*/ 1609725 w 2111380"/>
              <a:gd name="connsiteY65" fmla="*/ 409575 h 1285875"/>
              <a:gd name="connsiteX66" fmla="*/ 1619250 w 2111380"/>
              <a:gd name="connsiteY66" fmla="*/ 333375 h 1285875"/>
              <a:gd name="connsiteX67" fmla="*/ 1619250 w 2111380"/>
              <a:gd name="connsiteY67" fmla="*/ 266700 h 1285875"/>
              <a:gd name="connsiteX68" fmla="*/ 1619250 w 2111380"/>
              <a:gd name="connsiteY68" fmla="*/ 266700 h 1285875"/>
              <a:gd name="connsiteX69" fmla="*/ 1628775 w 2111380"/>
              <a:gd name="connsiteY69" fmla="*/ 161925 h 1285875"/>
              <a:gd name="connsiteX70" fmla="*/ 1628775 w 2111380"/>
              <a:gd name="connsiteY70" fmla="*/ 161925 h 1285875"/>
              <a:gd name="connsiteX71" fmla="*/ 1657350 w 2111380"/>
              <a:gd name="connsiteY71" fmla="*/ 19050 h 1285875"/>
              <a:gd name="connsiteX72" fmla="*/ 1543050 w 2111380"/>
              <a:gd name="connsiteY72" fmla="*/ 19050 h 1285875"/>
              <a:gd name="connsiteX73" fmla="*/ 1419225 w 2111380"/>
              <a:gd name="connsiteY73" fmla="*/ 9525 h 1285875"/>
              <a:gd name="connsiteX74" fmla="*/ 1257300 w 2111380"/>
              <a:gd name="connsiteY74" fmla="*/ 9525 h 1285875"/>
              <a:gd name="connsiteX75" fmla="*/ 1143000 w 2111380"/>
              <a:gd name="connsiteY75" fmla="*/ 9525 h 1285875"/>
              <a:gd name="connsiteX76" fmla="*/ 1095375 w 2111380"/>
              <a:gd name="connsiteY76" fmla="*/ 9525 h 1285875"/>
              <a:gd name="connsiteX77" fmla="*/ 990600 w 2111380"/>
              <a:gd name="connsiteY77" fmla="*/ 0 h 1285875"/>
              <a:gd name="connsiteX78" fmla="*/ 1095375 w 2111380"/>
              <a:gd name="connsiteY78" fmla="*/ 104775 h 1285875"/>
              <a:gd name="connsiteX79" fmla="*/ 1123950 w 2111380"/>
              <a:gd name="connsiteY79" fmla="*/ 200025 h 1285875"/>
              <a:gd name="connsiteX80" fmla="*/ 1085850 w 2111380"/>
              <a:gd name="connsiteY80" fmla="*/ 266700 h 1285875"/>
              <a:gd name="connsiteX81" fmla="*/ 1085850 w 2111380"/>
              <a:gd name="connsiteY81" fmla="*/ 266700 h 1285875"/>
              <a:gd name="connsiteX82" fmla="*/ 1000125 w 2111380"/>
              <a:gd name="connsiteY82" fmla="*/ 361950 h 1285875"/>
              <a:gd name="connsiteX83" fmla="*/ 942975 w 2111380"/>
              <a:gd name="connsiteY83" fmla="*/ 390525 h 1285875"/>
              <a:gd name="connsiteX84" fmla="*/ 876300 w 2111380"/>
              <a:gd name="connsiteY84" fmla="*/ 438150 h 1285875"/>
              <a:gd name="connsiteX85" fmla="*/ 752475 w 2111380"/>
              <a:gd name="connsiteY85" fmla="*/ 409575 h 1285875"/>
              <a:gd name="connsiteX86" fmla="*/ 666750 w 2111380"/>
              <a:gd name="connsiteY86" fmla="*/ 361950 h 1285875"/>
              <a:gd name="connsiteX87" fmla="*/ 619125 w 2111380"/>
              <a:gd name="connsiteY87" fmla="*/ 304800 h 1285875"/>
              <a:gd name="connsiteX88" fmla="*/ 581025 w 2111380"/>
              <a:gd name="connsiteY88" fmla="*/ 247650 h 1285875"/>
              <a:gd name="connsiteX89" fmla="*/ 581025 w 2111380"/>
              <a:gd name="connsiteY89" fmla="*/ 133350 h 1285875"/>
              <a:gd name="connsiteX90" fmla="*/ 600075 w 2111380"/>
              <a:gd name="connsiteY90" fmla="*/ 57150 h 1285875"/>
              <a:gd name="connsiteX91" fmla="*/ 657225 w 2111380"/>
              <a:gd name="connsiteY91" fmla="*/ 9525 h 1285875"/>
              <a:gd name="connsiteX92" fmla="*/ 571500 w 2111380"/>
              <a:gd name="connsiteY92" fmla="*/ 9525 h 1285875"/>
              <a:gd name="connsiteX93" fmla="*/ 428625 w 2111380"/>
              <a:gd name="connsiteY93" fmla="*/ 0 h 1285875"/>
              <a:gd name="connsiteX94" fmla="*/ 333375 w 2111380"/>
              <a:gd name="connsiteY94" fmla="*/ 19050 h 1285875"/>
              <a:gd name="connsiteX95" fmla="*/ 238125 w 2111380"/>
              <a:gd name="connsiteY95" fmla="*/ 19050 h 1285875"/>
              <a:gd name="connsiteX96" fmla="*/ 171450 w 2111380"/>
              <a:gd name="connsiteY96" fmla="*/ 38100 h 1285875"/>
              <a:gd name="connsiteX97" fmla="*/ 85725 w 2111380"/>
              <a:gd name="connsiteY97" fmla="*/ 38100 h 1285875"/>
              <a:gd name="connsiteX98" fmla="*/ 28575 w 2111380"/>
              <a:gd name="connsiteY98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09725 w 2110922"/>
              <a:gd name="connsiteY45" fmla="*/ 1247775 h 1285875"/>
              <a:gd name="connsiteX46" fmla="*/ 1666875 w 2110922"/>
              <a:gd name="connsiteY46" fmla="*/ 1247775 h 1285875"/>
              <a:gd name="connsiteX47" fmla="*/ 1638300 w 2110922"/>
              <a:gd name="connsiteY47" fmla="*/ 1057275 h 1285875"/>
              <a:gd name="connsiteX48" fmla="*/ 1638300 w 2110922"/>
              <a:gd name="connsiteY48" fmla="*/ 904875 h 1285875"/>
              <a:gd name="connsiteX49" fmla="*/ 1619250 w 2110922"/>
              <a:gd name="connsiteY49" fmla="*/ 838200 h 1285875"/>
              <a:gd name="connsiteX50" fmla="*/ 1619250 w 2110922"/>
              <a:gd name="connsiteY50" fmla="*/ 809625 h 1285875"/>
              <a:gd name="connsiteX51" fmla="*/ 1762125 w 2110922"/>
              <a:gd name="connsiteY51" fmla="*/ 904875 h 1285875"/>
              <a:gd name="connsiteX52" fmla="*/ 1885950 w 2110922"/>
              <a:gd name="connsiteY52" fmla="*/ 904875 h 1285875"/>
              <a:gd name="connsiteX53" fmla="*/ 1990725 w 2110922"/>
              <a:gd name="connsiteY53" fmla="*/ 857250 h 1285875"/>
              <a:gd name="connsiteX54" fmla="*/ 2077357 w 2110922"/>
              <a:gd name="connsiteY54" fmla="*/ 762000 h 1285875"/>
              <a:gd name="connsiteX55" fmla="*/ 2110922 w 2110922"/>
              <a:gd name="connsiteY55" fmla="*/ 644525 h 1285875"/>
              <a:gd name="connsiteX56" fmla="*/ 2066925 w 2110922"/>
              <a:gd name="connsiteY56" fmla="*/ 504825 h 1285875"/>
              <a:gd name="connsiteX57" fmla="*/ 2000250 w 2110922"/>
              <a:gd name="connsiteY57" fmla="*/ 438150 h 1285875"/>
              <a:gd name="connsiteX58" fmla="*/ 1924049 w 2110922"/>
              <a:gd name="connsiteY58" fmla="*/ 400050 h 1285875"/>
              <a:gd name="connsiteX59" fmla="*/ 1857375 w 2110922"/>
              <a:gd name="connsiteY59" fmla="*/ 390525 h 1285875"/>
              <a:gd name="connsiteX60" fmla="*/ 1809750 w 2110922"/>
              <a:gd name="connsiteY60" fmla="*/ 400050 h 1285875"/>
              <a:gd name="connsiteX61" fmla="*/ 1747157 w 2110922"/>
              <a:gd name="connsiteY61" fmla="*/ 422729 h 1285875"/>
              <a:gd name="connsiteX62" fmla="*/ 1704068 w 2110922"/>
              <a:gd name="connsiteY62" fmla="*/ 445407 h 1285875"/>
              <a:gd name="connsiteX63" fmla="*/ 1668690 w 2110922"/>
              <a:gd name="connsiteY63" fmla="*/ 490765 h 1285875"/>
              <a:gd name="connsiteX64" fmla="*/ 1638754 w 2110922"/>
              <a:gd name="connsiteY64" fmla="*/ 544739 h 1285875"/>
              <a:gd name="connsiteX65" fmla="*/ 1609725 w 2110922"/>
              <a:gd name="connsiteY65" fmla="*/ 409575 h 1285875"/>
              <a:gd name="connsiteX66" fmla="*/ 1619250 w 2110922"/>
              <a:gd name="connsiteY66" fmla="*/ 333375 h 1285875"/>
              <a:gd name="connsiteX67" fmla="*/ 1619250 w 2110922"/>
              <a:gd name="connsiteY67" fmla="*/ 266700 h 1285875"/>
              <a:gd name="connsiteX68" fmla="*/ 1619250 w 2110922"/>
              <a:gd name="connsiteY68" fmla="*/ 266700 h 1285875"/>
              <a:gd name="connsiteX69" fmla="*/ 1628775 w 2110922"/>
              <a:gd name="connsiteY69" fmla="*/ 161925 h 1285875"/>
              <a:gd name="connsiteX70" fmla="*/ 1628775 w 2110922"/>
              <a:gd name="connsiteY70" fmla="*/ 161925 h 1285875"/>
              <a:gd name="connsiteX71" fmla="*/ 1657350 w 2110922"/>
              <a:gd name="connsiteY71" fmla="*/ 19050 h 1285875"/>
              <a:gd name="connsiteX72" fmla="*/ 1543050 w 2110922"/>
              <a:gd name="connsiteY72" fmla="*/ 19050 h 1285875"/>
              <a:gd name="connsiteX73" fmla="*/ 1419225 w 2110922"/>
              <a:gd name="connsiteY73" fmla="*/ 9525 h 1285875"/>
              <a:gd name="connsiteX74" fmla="*/ 1257300 w 2110922"/>
              <a:gd name="connsiteY74" fmla="*/ 9525 h 1285875"/>
              <a:gd name="connsiteX75" fmla="*/ 1143000 w 2110922"/>
              <a:gd name="connsiteY75" fmla="*/ 9525 h 1285875"/>
              <a:gd name="connsiteX76" fmla="*/ 1095375 w 2110922"/>
              <a:gd name="connsiteY76" fmla="*/ 9525 h 1285875"/>
              <a:gd name="connsiteX77" fmla="*/ 990600 w 2110922"/>
              <a:gd name="connsiteY77" fmla="*/ 0 h 1285875"/>
              <a:gd name="connsiteX78" fmla="*/ 1095375 w 2110922"/>
              <a:gd name="connsiteY78" fmla="*/ 104775 h 1285875"/>
              <a:gd name="connsiteX79" fmla="*/ 1123950 w 2110922"/>
              <a:gd name="connsiteY79" fmla="*/ 200025 h 1285875"/>
              <a:gd name="connsiteX80" fmla="*/ 1085850 w 2110922"/>
              <a:gd name="connsiteY80" fmla="*/ 266700 h 1285875"/>
              <a:gd name="connsiteX81" fmla="*/ 1085850 w 2110922"/>
              <a:gd name="connsiteY81" fmla="*/ 266700 h 1285875"/>
              <a:gd name="connsiteX82" fmla="*/ 1000125 w 2110922"/>
              <a:gd name="connsiteY82" fmla="*/ 361950 h 1285875"/>
              <a:gd name="connsiteX83" fmla="*/ 942975 w 2110922"/>
              <a:gd name="connsiteY83" fmla="*/ 390525 h 1285875"/>
              <a:gd name="connsiteX84" fmla="*/ 876300 w 2110922"/>
              <a:gd name="connsiteY84" fmla="*/ 438150 h 1285875"/>
              <a:gd name="connsiteX85" fmla="*/ 752475 w 2110922"/>
              <a:gd name="connsiteY85" fmla="*/ 409575 h 1285875"/>
              <a:gd name="connsiteX86" fmla="*/ 666750 w 2110922"/>
              <a:gd name="connsiteY86" fmla="*/ 361950 h 1285875"/>
              <a:gd name="connsiteX87" fmla="*/ 619125 w 2110922"/>
              <a:gd name="connsiteY87" fmla="*/ 304800 h 1285875"/>
              <a:gd name="connsiteX88" fmla="*/ 581025 w 2110922"/>
              <a:gd name="connsiteY88" fmla="*/ 247650 h 1285875"/>
              <a:gd name="connsiteX89" fmla="*/ 581025 w 2110922"/>
              <a:gd name="connsiteY89" fmla="*/ 133350 h 1285875"/>
              <a:gd name="connsiteX90" fmla="*/ 600075 w 2110922"/>
              <a:gd name="connsiteY90" fmla="*/ 57150 h 1285875"/>
              <a:gd name="connsiteX91" fmla="*/ 657225 w 2110922"/>
              <a:gd name="connsiteY91" fmla="*/ 9525 h 1285875"/>
              <a:gd name="connsiteX92" fmla="*/ 571500 w 2110922"/>
              <a:gd name="connsiteY92" fmla="*/ 9525 h 1285875"/>
              <a:gd name="connsiteX93" fmla="*/ 428625 w 2110922"/>
              <a:gd name="connsiteY93" fmla="*/ 0 h 1285875"/>
              <a:gd name="connsiteX94" fmla="*/ 333375 w 2110922"/>
              <a:gd name="connsiteY94" fmla="*/ 19050 h 1285875"/>
              <a:gd name="connsiteX95" fmla="*/ 238125 w 2110922"/>
              <a:gd name="connsiteY95" fmla="*/ 19050 h 1285875"/>
              <a:gd name="connsiteX96" fmla="*/ 171450 w 2110922"/>
              <a:gd name="connsiteY96" fmla="*/ 38100 h 1285875"/>
              <a:gd name="connsiteX97" fmla="*/ 85725 w 2110922"/>
              <a:gd name="connsiteY97" fmla="*/ 38100 h 1285875"/>
              <a:gd name="connsiteX98" fmla="*/ 28575 w 2110922"/>
              <a:gd name="connsiteY98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09725 w 2110922"/>
              <a:gd name="connsiteY45" fmla="*/ 1247775 h 1285875"/>
              <a:gd name="connsiteX46" fmla="*/ 1666875 w 2110922"/>
              <a:gd name="connsiteY46" fmla="*/ 1247775 h 1285875"/>
              <a:gd name="connsiteX47" fmla="*/ 1638300 w 2110922"/>
              <a:gd name="connsiteY47" fmla="*/ 1057275 h 1285875"/>
              <a:gd name="connsiteX48" fmla="*/ 1638300 w 2110922"/>
              <a:gd name="connsiteY48" fmla="*/ 904875 h 1285875"/>
              <a:gd name="connsiteX49" fmla="*/ 1619250 w 2110922"/>
              <a:gd name="connsiteY49" fmla="*/ 838200 h 1285875"/>
              <a:gd name="connsiteX50" fmla="*/ 1619250 w 2110922"/>
              <a:gd name="connsiteY50" fmla="*/ 809625 h 1285875"/>
              <a:gd name="connsiteX51" fmla="*/ 1754868 w 2110922"/>
              <a:gd name="connsiteY51" fmla="*/ 883104 h 1285875"/>
              <a:gd name="connsiteX52" fmla="*/ 1885950 w 2110922"/>
              <a:gd name="connsiteY52" fmla="*/ 904875 h 1285875"/>
              <a:gd name="connsiteX53" fmla="*/ 1990725 w 2110922"/>
              <a:gd name="connsiteY53" fmla="*/ 857250 h 1285875"/>
              <a:gd name="connsiteX54" fmla="*/ 2077357 w 2110922"/>
              <a:gd name="connsiteY54" fmla="*/ 762000 h 1285875"/>
              <a:gd name="connsiteX55" fmla="*/ 2110922 w 2110922"/>
              <a:gd name="connsiteY55" fmla="*/ 644525 h 1285875"/>
              <a:gd name="connsiteX56" fmla="*/ 2066925 w 2110922"/>
              <a:gd name="connsiteY56" fmla="*/ 504825 h 1285875"/>
              <a:gd name="connsiteX57" fmla="*/ 2000250 w 2110922"/>
              <a:gd name="connsiteY57" fmla="*/ 438150 h 1285875"/>
              <a:gd name="connsiteX58" fmla="*/ 1924049 w 2110922"/>
              <a:gd name="connsiteY58" fmla="*/ 400050 h 1285875"/>
              <a:gd name="connsiteX59" fmla="*/ 1857375 w 2110922"/>
              <a:gd name="connsiteY59" fmla="*/ 390525 h 1285875"/>
              <a:gd name="connsiteX60" fmla="*/ 1809750 w 2110922"/>
              <a:gd name="connsiteY60" fmla="*/ 400050 h 1285875"/>
              <a:gd name="connsiteX61" fmla="*/ 1747157 w 2110922"/>
              <a:gd name="connsiteY61" fmla="*/ 422729 h 1285875"/>
              <a:gd name="connsiteX62" fmla="*/ 1704068 w 2110922"/>
              <a:gd name="connsiteY62" fmla="*/ 445407 h 1285875"/>
              <a:gd name="connsiteX63" fmla="*/ 1668690 w 2110922"/>
              <a:gd name="connsiteY63" fmla="*/ 490765 h 1285875"/>
              <a:gd name="connsiteX64" fmla="*/ 1638754 w 2110922"/>
              <a:gd name="connsiteY64" fmla="*/ 544739 h 1285875"/>
              <a:gd name="connsiteX65" fmla="*/ 1609725 w 2110922"/>
              <a:gd name="connsiteY65" fmla="*/ 409575 h 1285875"/>
              <a:gd name="connsiteX66" fmla="*/ 1619250 w 2110922"/>
              <a:gd name="connsiteY66" fmla="*/ 333375 h 1285875"/>
              <a:gd name="connsiteX67" fmla="*/ 1619250 w 2110922"/>
              <a:gd name="connsiteY67" fmla="*/ 266700 h 1285875"/>
              <a:gd name="connsiteX68" fmla="*/ 1619250 w 2110922"/>
              <a:gd name="connsiteY68" fmla="*/ 266700 h 1285875"/>
              <a:gd name="connsiteX69" fmla="*/ 1628775 w 2110922"/>
              <a:gd name="connsiteY69" fmla="*/ 161925 h 1285875"/>
              <a:gd name="connsiteX70" fmla="*/ 1628775 w 2110922"/>
              <a:gd name="connsiteY70" fmla="*/ 161925 h 1285875"/>
              <a:gd name="connsiteX71" fmla="*/ 1657350 w 2110922"/>
              <a:gd name="connsiteY71" fmla="*/ 19050 h 1285875"/>
              <a:gd name="connsiteX72" fmla="*/ 1543050 w 2110922"/>
              <a:gd name="connsiteY72" fmla="*/ 19050 h 1285875"/>
              <a:gd name="connsiteX73" fmla="*/ 1419225 w 2110922"/>
              <a:gd name="connsiteY73" fmla="*/ 9525 h 1285875"/>
              <a:gd name="connsiteX74" fmla="*/ 1257300 w 2110922"/>
              <a:gd name="connsiteY74" fmla="*/ 9525 h 1285875"/>
              <a:gd name="connsiteX75" fmla="*/ 1143000 w 2110922"/>
              <a:gd name="connsiteY75" fmla="*/ 9525 h 1285875"/>
              <a:gd name="connsiteX76" fmla="*/ 1095375 w 2110922"/>
              <a:gd name="connsiteY76" fmla="*/ 9525 h 1285875"/>
              <a:gd name="connsiteX77" fmla="*/ 990600 w 2110922"/>
              <a:gd name="connsiteY77" fmla="*/ 0 h 1285875"/>
              <a:gd name="connsiteX78" fmla="*/ 1095375 w 2110922"/>
              <a:gd name="connsiteY78" fmla="*/ 104775 h 1285875"/>
              <a:gd name="connsiteX79" fmla="*/ 1123950 w 2110922"/>
              <a:gd name="connsiteY79" fmla="*/ 200025 h 1285875"/>
              <a:gd name="connsiteX80" fmla="*/ 1085850 w 2110922"/>
              <a:gd name="connsiteY80" fmla="*/ 266700 h 1285875"/>
              <a:gd name="connsiteX81" fmla="*/ 1085850 w 2110922"/>
              <a:gd name="connsiteY81" fmla="*/ 266700 h 1285875"/>
              <a:gd name="connsiteX82" fmla="*/ 1000125 w 2110922"/>
              <a:gd name="connsiteY82" fmla="*/ 361950 h 1285875"/>
              <a:gd name="connsiteX83" fmla="*/ 942975 w 2110922"/>
              <a:gd name="connsiteY83" fmla="*/ 390525 h 1285875"/>
              <a:gd name="connsiteX84" fmla="*/ 876300 w 2110922"/>
              <a:gd name="connsiteY84" fmla="*/ 438150 h 1285875"/>
              <a:gd name="connsiteX85" fmla="*/ 752475 w 2110922"/>
              <a:gd name="connsiteY85" fmla="*/ 409575 h 1285875"/>
              <a:gd name="connsiteX86" fmla="*/ 666750 w 2110922"/>
              <a:gd name="connsiteY86" fmla="*/ 361950 h 1285875"/>
              <a:gd name="connsiteX87" fmla="*/ 619125 w 2110922"/>
              <a:gd name="connsiteY87" fmla="*/ 304800 h 1285875"/>
              <a:gd name="connsiteX88" fmla="*/ 581025 w 2110922"/>
              <a:gd name="connsiteY88" fmla="*/ 247650 h 1285875"/>
              <a:gd name="connsiteX89" fmla="*/ 581025 w 2110922"/>
              <a:gd name="connsiteY89" fmla="*/ 133350 h 1285875"/>
              <a:gd name="connsiteX90" fmla="*/ 600075 w 2110922"/>
              <a:gd name="connsiteY90" fmla="*/ 57150 h 1285875"/>
              <a:gd name="connsiteX91" fmla="*/ 657225 w 2110922"/>
              <a:gd name="connsiteY91" fmla="*/ 9525 h 1285875"/>
              <a:gd name="connsiteX92" fmla="*/ 571500 w 2110922"/>
              <a:gd name="connsiteY92" fmla="*/ 9525 h 1285875"/>
              <a:gd name="connsiteX93" fmla="*/ 428625 w 2110922"/>
              <a:gd name="connsiteY93" fmla="*/ 0 h 1285875"/>
              <a:gd name="connsiteX94" fmla="*/ 333375 w 2110922"/>
              <a:gd name="connsiteY94" fmla="*/ 19050 h 1285875"/>
              <a:gd name="connsiteX95" fmla="*/ 238125 w 2110922"/>
              <a:gd name="connsiteY95" fmla="*/ 19050 h 1285875"/>
              <a:gd name="connsiteX96" fmla="*/ 171450 w 2110922"/>
              <a:gd name="connsiteY96" fmla="*/ 38100 h 1285875"/>
              <a:gd name="connsiteX97" fmla="*/ 85725 w 2110922"/>
              <a:gd name="connsiteY97" fmla="*/ 38100 h 1285875"/>
              <a:gd name="connsiteX98" fmla="*/ 28575 w 2110922"/>
              <a:gd name="connsiteY98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09725 w 2110922"/>
              <a:gd name="connsiteY45" fmla="*/ 1265918 h 1285875"/>
              <a:gd name="connsiteX46" fmla="*/ 1666875 w 2110922"/>
              <a:gd name="connsiteY46" fmla="*/ 1247775 h 1285875"/>
              <a:gd name="connsiteX47" fmla="*/ 1638300 w 2110922"/>
              <a:gd name="connsiteY47" fmla="*/ 1057275 h 1285875"/>
              <a:gd name="connsiteX48" fmla="*/ 1638300 w 2110922"/>
              <a:gd name="connsiteY48" fmla="*/ 904875 h 1285875"/>
              <a:gd name="connsiteX49" fmla="*/ 1619250 w 2110922"/>
              <a:gd name="connsiteY49" fmla="*/ 838200 h 1285875"/>
              <a:gd name="connsiteX50" fmla="*/ 1619250 w 2110922"/>
              <a:gd name="connsiteY50" fmla="*/ 809625 h 1285875"/>
              <a:gd name="connsiteX51" fmla="*/ 1754868 w 2110922"/>
              <a:gd name="connsiteY51" fmla="*/ 883104 h 1285875"/>
              <a:gd name="connsiteX52" fmla="*/ 1885950 w 2110922"/>
              <a:gd name="connsiteY52" fmla="*/ 904875 h 1285875"/>
              <a:gd name="connsiteX53" fmla="*/ 1990725 w 2110922"/>
              <a:gd name="connsiteY53" fmla="*/ 857250 h 1285875"/>
              <a:gd name="connsiteX54" fmla="*/ 2077357 w 2110922"/>
              <a:gd name="connsiteY54" fmla="*/ 762000 h 1285875"/>
              <a:gd name="connsiteX55" fmla="*/ 2110922 w 2110922"/>
              <a:gd name="connsiteY55" fmla="*/ 644525 h 1285875"/>
              <a:gd name="connsiteX56" fmla="*/ 2066925 w 2110922"/>
              <a:gd name="connsiteY56" fmla="*/ 504825 h 1285875"/>
              <a:gd name="connsiteX57" fmla="*/ 2000250 w 2110922"/>
              <a:gd name="connsiteY57" fmla="*/ 438150 h 1285875"/>
              <a:gd name="connsiteX58" fmla="*/ 1924049 w 2110922"/>
              <a:gd name="connsiteY58" fmla="*/ 400050 h 1285875"/>
              <a:gd name="connsiteX59" fmla="*/ 1857375 w 2110922"/>
              <a:gd name="connsiteY59" fmla="*/ 390525 h 1285875"/>
              <a:gd name="connsiteX60" fmla="*/ 1809750 w 2110922"/>
              <a:gd name="connsiteY60" fmla="*/ 400050 h 1285875"/>
              <a:gd name="connsiteX61" fmla="*/ 1747157 w 2110922"/>
              <a:gd name="connsiteY61" fmla="*/ 422729 h 1285875"/>
              <a:gd name="connsiteX62" fmla="*/ 1704068 w 2110922"/>
              <a:gd name="connsiteY62" fmla="*/ 445407 h 1285875"/>
              <a:gd name="connsiteX63" fmla="*/ 1668690 w 2110922"/>
              <a:gd name="connsiteY63" fmla="*/ 490765 h 1285875"/>
              <a:gd name="connsiteX64" fmla="*/ 1638754 w 2110922"/>
              <a:gd name="connsiteY64" fmla="*/ 544739 h 1285875"/>
              <a:gd name="connsiteX65" fmla="*/ 1609725 w 2110922"/>
              <a:gd name="connsiteY65" fmla="*/ 409575 h 1285875"/>
              <a:gd name="connsiteX66" fmla="*/ 1619250 w 2110922"/>
              <a:gd name="connsiteY66" fmla="*/ 333375 h 1285875"/>
              <a:gd name="connsiteX67" fmla="*/ 1619250 w 2110922"/>
              <a:gd name="connsiteY67" fmla="*/ 266700 h 1285875"/>
              <a:gd name="connsiteX68" fmla="*/ 1619250 w 2110922"/>
              <a:gd name="connsiteY68" fmla="*/ 266700 h 1285875"/>
              <a:gd name="connsiteX69" fmla="*/ 1628775 w 2110922"/>
              <a:gd name="connsiteY69" fmla="*/ 161925 h 1285875"/>
              <a:gd name="connsiteX70" fmla="*/ 1628775 w 2110922"/>
              <a:gd name="connsiteY70" fmla="*/ 161925 h 1285875"/>
              <a:gd name="connsiteX71" fmla="*/ 1657350 w 2110922"/>
              <a:gd name="connsiteY71" fmla="*/ 19050 h 1285875"/>
              <a:gd name="connsiteX72" fmla="*/ 1543050 w 2110922"/>
              <a:gd name="connsiteY72" fmla="*/ 19050 h 1285875"/>
              <a:gd name="connsiteX73" fmla="*/ 1419225 w 2110922"/>
              <a:gd name="connsiteY73" fmla="*/ 9525 h 1285875"/>
              <a:gd name="connsiteX74" fmla="*/ 1257300 w 2110922"/>
              <a:gd name="connsiteY74" fmla="*/ 9525 h 1285875"/>
              <a:gd name="connsiteX75" fmla="*/ 1143000 w 2110922"/>
              <a:gd name="connsiteY75" fmla="*/ 9525 h 1285875"/>
              <a:gd name="connsiteX76" fmla="*/ 1095375 w 2110922"/>
              <a:gd name="connsiteY76" fmla="*/ 9525 h 1285875"/>
              <a:gd name="connsiteX77" fmla="*/ 990600 w 2110922"/>
              <a:gd name="connsiteY77" fmla="*/ 0 h 1285875"/>
              <a:gd name="connsiteX78" fmla="*/ 1095375 w 2110922"/>
              <a:gd name="connsiteY78" fmla="*/ 104775 h 1285875"/>
              <a:gd name="connsiteX79" fmla="*/ 1123950 w 2110922"/>
              <a:gd name="connsiteY79" fmla="*/ 200025 h 1285875"/>
              <a:gd name="connsiteX80" fmla="*/ 1085850 w 2110922"/>
              <a:gd name="connsiteY80" fmla="*/ 266700 h 1285875"/>
              <a:gd name="connsiteX81" fmla="*/ 1085850 w 2110922"/>
              <a:gd name="connsiteY81" fmla="*/ 266700 h 1285875"/>
              <a:gd name="connsiteX82" fmla="*/ 1000125 w 2110922"/>
              <a:gd name="connsiteY82" fmla="*/ 361950 h 1285875"/>
              <a:gd name="connsiteX83" fmla="*/ 942975 w 2110922"/>
              <a:gd name="connsiteY83" fmla="*/ 390525 h 1285875"/>
              <a:gd name="connsiteX84" fmla="*/ 876300 w 2110922"/>
              <a:gd name="connsiteY84" fmla="*/ 438150 h 1285875"/>
              <a:gd name="connsiteX85" fmla="*/ 752475 w 2110922"/>
              <a:gd name="connsiteY85" fmla="*/ 409575 h 1285875"/>
              <a:gd name="connsiteX86" fmla="*/ 666750 w 2110922"/>
              <a:gd name="connsiteY86" fmla="*/ 361950 h 1285875"/>
              <a:gd name="connsiteX87" fmla="*/ 619125 w 2110922"/>
              <a:gd name="connsiteY87" fmla="*/ 304800 h 1285875"/>
              <a:gd name="connsiteX88" fmla="*/ 581025 w 2110922"/>
              <a:gd name="connsiteY88" fmla="*/ 247650 h 1285875"/>
              <a:gd name="connsiteX89" fmla="*/ 581025 w 2110922"/>
              <a:gd name="connsiteY89" fmla="*/ 133350 h 1285875"/>
              <a:gd name="connsiteX90" fmla="*/ 600075 w 2110922"/>
              <a:gd name="connsiteY90" fmla="*/ 57150 h 1285875"/>
              <a:gd name="connsiteX91" fmla="*/ 657225 w 2110922"/>
              <a:gd name="connsiteY91" fmla="*/ 9525 h 1285875"/>
              <a:gd name="connsiteX92" fmla="*/ 571500 w 2110922"/>
              <a:gd name="connsiteY92" fmla="*/ 9525 h 1285875"/>
              <a:gd name="connsiteX93" fmla="*/ 428625 w 2110922"/>
              <a:gd name="connsiteY93" fmla="*/ 0 h 1285875"/>
              <a:gd name="connsiteX94" fmla="*/ 333375 w 2110922"/>
              <a:gd name="connsiteY94" fmla="*/ 19050 h 1285875"/>
              <a:gd name="connsiteX95" fmla="*/ 238125 w 2110922"/>
              <a:gd name="connsiteY95" fmla="*/ 19050 h 1285875"/>
              <a:gd name="connsiteX96" fmla="*/ 171450 w 2110922"/>
              <a:gd name="connsiteY96" fmla="*/ 38100 h 1285875"/>
              <a:gd name="connsiteX97" fmla="*/ 85725 w 2110922"/>
              <a:gd name="connsiteY97" fmla="*/ 38100 h 1285875"/>
              <a:gd name="connsiteX98" fmla="*/ 28575 w 2110922"/>
              <a:gd name="connsiteY98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09725 w 2110922"/>
              <a:gd name="connsiteY45" fmla="*/ 1265918 h 1285875"/>
              <a:gd name="connsiteX46" fmla="*/ 1666875 w 2110922"/>
              <a:gd name="connsiteY46" fmla="*/ 1247775 h 1285875"/>
              <a:gd name="connsiteX47" fmla="*/ 1638300 w 2110922"/>
              <a:gd name="connsiteY47" fmla="*/ 1057275 h 1285875"/>
              <a:gd name="connsiteX48" fmla="*/ 1638300 w 2110922"/>
              <a:gd name="connsiteY48" fmla="*/ 904875 h 1285875"/>
              <a:gd name="connsiteX49" fmla="*/ 1619250 w 2110922"/>
              <a:gd name="connsiteY49" fmla="*/ 838200 h 1285875"/>
              <a:gd name="connsiteX50" fmla="*/ 1619250 w 2110922"/>
              <a:gd name="connsiteY50" fmla="*/ 809625 h 1285875"/>
              <a:gd name="connsiteX51" fmla="*/ 1754868 w 2110922"/>
              <a:gd name="connsiteY51" fmla="*/ 883104 h 1285875"/>
              <a:gd name="connsiteX52" fmla="*/ 1885950 w 2110922"/>
              <a:gd name="connsiteY52" fmla="*/ 904875 h 1285875"/>
              <a:gd name="connsiteX53" fmla="*/ 1990725 w 2110922"/>
              <a:gd name="connsiteY53" fmla="*/ 857250 h 1285875"/>
              <a:gd name="connsiteX54" fmla="*/ 2077357 w 2110922"/>
              <a:gd name="connsiteY54" fmla="*/ 762000 h 1285875"/>
              <a:gd name="connsiteX55" fmla="*/ 2110922 w 2110922"/>
              <a:gd name="connsiteY55" fmla="*/ 644525 h 1285875"/>
              <a:gd name="connsiteX56" fmla="*/ 2066925 w 2110922"/>
              <a:gd name="connsiteY56" fmla="*/ 504825 h 1285875"/>
              <a:gd name="connsiteX57" fmla="*/ 2000250 w 2110922"/>
              <a:gd name="connsiteY57" fmla="*/ 438150 h 1285875"/>
              <a:gd name="connsiteX58" fmla="*/ 1924049 w 2110922"/>
              <a:gd name="connsiteY58" fmla="*/ 400050 h 1285875"/>
              <a:gd name="connsiteX59" fmla="*/ 1857375 w 2110922"/>
              <a:gd name="connsiteY59" fmla="*/ 390525 h 1285875"/>
              <a:gd name="connsiteX60" fmla="*/ 1809750 w 2110922"/>
              <a:gd name="connsiteY60" fmla="*/ 400050 h 1285875"/>
              <a:gd name="connsiteX61" fmla="*/ 1747157 w 2110922"/>
              <a:gd name="connsiteY61" fmla="*/ 422729 h 1285875"/>
              <a:gd name="connsiteX62" fmla="*/ 1704068 w 2110922"/>
              <a:gd name="connsiteY62" fmla="*/ 445407 h 1285875"/>
              <a:gd name="connsiteX63" fmla="*/ 1668690 w 2110922"/>
              <a:gd name="connsiteY63" fmla="*/ 490765 h 1285875"/>
              <a:gd name="connsiteX64" fmla="*/ 1638754 w 2110922"/>
              <a:gd name="connsiteY64" fmla="*/ 544739 h 1285875"/>
              <a:gd name="connsiteX65" fmla="*/ 1609725 w 2110922"/>
              <a:gd name="connsiteY65" fmla="*/ 409575 h 1285875"/>
              <a:gd name="connsiteX66" fmla="*/ 1619250 w 2110922"/>
              <a:gd name="connsiteY66" fmla="*/ 333375 h 1285875"/>
              <a:gd name="connsiteX67" fmla="*/ 1619250 w 2110922"/>
              <a:gd name="connsiteY67" fmla="*/ 266700 h 1285875"/>
              <a:gd name="connsiteX68" fmla="*/ 1619250 w 2110922"/>
              <a:gd name="connsiteY68" fmla="*/ 266700 h 1285875"/>
              <a:gd name="connsiteX69" fmla="*/ 1628775 w 2110922"/>
              <a:gd name="connsiteY69" fmla="*/ 161925 h 1285875"/>
              <a:gd name="connsiteX70" fmla="*/ 1628775 w 2110922"/>
              <a:gd name="connsiteY70" fmla="*/ 161925 h 1285875"/>
              <a:gd name="connsiteX71" fmla="*/ 1657350 w 2110922"/>
              <a:gd name="connsiteY71" fmla="*/ 19050 h 1285875"/>
              <a:gd name="connsiteX72" fmla="*/ 1543050 w 2110922"/>
              <a:gd name="connsiteY72" fmla="*/ 19050 h 1285875"/>
              <a:gd name="connsiteX73" fmla="*/ 1419225 w 2110922"/>
              <a:gd name="connsiteY73" fmla="*/ 9525 h 1285875"/>
              <a:gd name="connsiteX74" fmla="*/ 1257300 w 2110922"/>
              <a:gd name="connsiteY74" fmla="*/ 9525 h 1285875"/>
              <a:gd name="connsiteX75" fmla="*/ 1143000 w 2110922"/>
              <a:gd name="connsiteY75" fmla="*/ 9525 h 1285875"/>
              <a:gd name="connsiteX76" fmla="*/ 1095375 w 2110922"/>
              <a:gd name="connsiteY76" fmla="*/ 9525 h 1285875"/>
              <a:gd name="connsiteX77" fmla="*/ 990600 w 2110922"/>
              <a:gd name="connsiteY77" fmla="*/ 0 h 1285875"/>
              <a:gd name="connsiteX78" fmla="*/ 1095375 w 2110922"/>
              <a:gd name="connsiteY78" fmla="*/ 104775 h 1285875"/>
              <a:gd name="connsiteX79" fmla="*/ 1123950 w 2110922"/>
              <a:gd name="connsiteY79" fmla="*/ 200025 h 1285875"/>
              <a:gd name="connsiteX80" fmla="*/ 1085850 w 2110922"/>
              <a:gd name="connsiteY80" fmla="*/ 266700 h 1285875"/>
              <a:gd name="connsiteX81" fmla="*/ 1085850 w 2110922"/>
              <a:gd name="connsiteY81" fmla="*/ 266700 h 1285875"/>
              <a:gd name="connsiteX82" fmla="*/ 1000125 w 2110922"/>
              <a:gd name="connsiteY82" fmla="*/ 361950 h 1285875"/>
              <a:gd name="connsiteX83" fmla="*/ 942975 w 2110922"/>
              <a:gd name="connsiteY83" fmla="*/ 390525 h 1285875"/>
              <a:gd name="connsiteX84" fmla="*/ 876300 w 2110922"/>
              <a:gd name="connsiteY84" fmla="*/ 438150 h 1285875"/>
              <a:gd name="connsiteX85" fmla="*/ 752475 w 2110922"/>
              <a:gd name="connsiteY85" fmla="*/ 409575 h 1285875"/>
              <a:gd name="connsiteX86" fmla="*/ 666750 w 2110922"/>
              <a:gd name="connsiteY86" fmla="*/ 361950 h 1285875"/>
              <a:gd name="connsiteX87" fmla="*/ 619125 w 2110922"/>
              <a:gd name="connsiteY87" fmla="*/ 304800 h 1285875"/>
              <a:gd name="connsiteX88" fmla="*/ 581025 w 2110922"/>
              <a:gd name="connsiteY88" fmla="*/ 247650 h 1285875"/>
              <a:gd name="connsiteX89" fmla="*/ 581025 w 2110922"/>
              <a:gd name="connsiteY89" fmla="*/ 133350 h 1285875"/>
              <a:gd name="connsiteX90" fmla="*/ 600075 w 2110922"/>
              <a:gd name="connsiteY90" fmla="*/ 57150 h 1285875"/>
              <a:gd name="connsiteX91" fmla="*/ 657225 w 2110922"/>
              <a:gd name="connsiteY91" fmla="*/ 9525 h 1285875"/>
              <a:gd name="connsiteX92" fmla="*/ 571500 w 2110922"/>
              <a:gd name="connsiteY92" fmla="*/ 9525 h 1285875"/>
              <a:gd name="connsiteX93" fmla="*/ 428625 w 2110922"/>
              <a:gd name="connsiteY93" fmla="*/ 0 h 1285875"/>
              <a:gd name="connsiteX94" fmla="*/ 333375 w 2110922"/>
              <a:gd name="connsiteY94" fmla="*/ 19050 h 1285875"/>
              <a:gd name="connsiteX95" fmla="*/ 238125 w 2110922"/>
              <a:gd name="connsiteY95" fmla="*/ 19050 h 1285875"/>
              <a:gd name="connsiteX96" fmla="*/ 171450 w 2110922"/>
              <a:gd name="connsiteY96" fmla="*/ 38100 h 1285875"/>
              <a:gd name="connsiteX97" fmla="*/ 85725 w 2110922"/>
              <a:gd name="connsiteY97" fmla="*/ 38100 h 1285875"/>
              <a:gd name="connsiteX98" fmla="*/ 28575 w 2110922"/>
              <a:gd name="connsiteY98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09725 w 2110922"/>
              <a:gd name="connsiteY46" fmla="*/ 1265918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95375 w 2110922"/>
              <a:gd name="connsiteY79" fmla="*/ 104775 h 1285875"/>
              <a:gd name="connsiteX80" fmla="*/ 1123950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06097 w 2110922"/>
              <a:gd name="connsiteY46" fmla="*/ 1233260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95375 w 2110922"/>
              <a:gd name="connsiteY79" fmla="*/ 104775 h 1285875"/>
              <a:gd name="connsiteX80" fmla="*/ 1123950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27868 w 2110922"/>
              <a:gd name="connsiteY46" fmla="*/ 1244146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95375 w 2110922"/>
              <a:gd name="connsiteY79" fmla="*/ 104775 h 1285875"/>
              <a:gd name="connsiteX80" fmla="*/ 1123950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27868 w 2110922"/>
              <a:gd name="connsiteY46" fmla="*/ 1244146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80861 w 2110922"/>
              <a:gd name="connsiteY79" fmla="*/ 119289 h 1285875"/>
              <a:gd name="connsiteX80" fmla="*/ 1123950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76325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27868 w 2110922"/>
              <a:gd name="connsiteY46" fmla="*/ 1244146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80861 w 2110922"/>
              <a:gd name="connsiteY79" fmla="*/ 119289 h 1285875"/>
              <a:gd name="connsiteX80" fmla="*/ 1105807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47750 w 2110922"/>
              <a:gd name="connsiteY37" fmla="*/ 952500 h 1285875"/>
              <a:gd name="connsiteX38" fmla="*/ 1090839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27868 w 2110922"/>
              <a:gd name="connsiteY46" fmla="*/ 1244146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80861 w 2110922"/>
              <a:gd name="connsiteY79" fmla="*/ 119289 h 1285875"/>
              <a:gd name="connsiteX80" fmla="*/ 1105807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62264 w 2110922"/>
              <a:gd name="connsiteY37" fmla="*/ 937986 h 1285875"/>
              <a:gd name="connsiteX38" fmla="*/ 1090839 w 2110922"/>
              <a:gd name="connsiteY38" fmla="*/ 1019175 h 1285875"/>
              <a:gd name="connsiteX39" fmla="*/ 1085850 w 2110922"/>
              <a:gd name="connsiteY39" fmla="*/ 1123950 h 1285875"/>
              <a:gd name="connsiteX40" fmla="*/ 1066800 w 2110922"/>
              <a:gd name="connsiteY40" fmla="*/ 1190625 h 1285875"/>
              <a:gd name="connsiteX41" fmla="*/ 1028700 w 2110922"/>
              <a:gd name="connsiteY41" fmla="*/ 1257300 h 1285875"/>
              <a:gd name="connsiteX42" fmla="*/ 1009650 w 2110922"/>
              <a:gd name="connsiteY42" fmla="*/ 1285875 h 1285875"/>
              <a:gd name="connsiteX43" fmla="*/ 1209675 w 2110922"/>
              <a:gd name="connsiteY43" fmla="*/ 1285875 h 1285875"/>
              <a:gd name="connsiteX44" fmla="*/ 1428750 w 2110922"/>
              <a:gd name="connsiteY44" fmla="*/ 1276350 h 1285875"/>
              <a:gd name="connsiteX45" fmla="*/ 1610695 w 2110922"/>
              <a:gd name="connsiteY45" fmla="*/ 1248412 h 1285875"/>
              <a:gd name="connsiteX46" fmla="*/ 1627868 w 2110922"/>
              <a:gd name="connsiteY46" fmla="*/ 1244146 h 1285875"/>
              <a:gd name="connsiteX47" fmla="*/ 1666875 w 2110922"/>
              <a:gd name="connsiteY47" fmla="*/ 1247775 h 1285875"/>
              <a:gd name="connsiteX48" fmla="*/ 1638300 w 2110922"/>
              <a:gd name="connsiteY48" fmla="*/ 1057275 h 1285875"/>
              <a:gd name="connsiteX49" fmla="*/ 1638300 w 2110922"/>
              <a:gd name="connsiteY49" fmla="*/ 904875 h 1285875"/>
              <a:gd name="connsiteX50" fmla="*/ 1619250 w 2110922"/>
              <a:gd name="connsiteY50" fmla="*/ 838200 h 1285875"/>
              <a:gd name="connsiteX51" fmla="*/ 1619250 w 2110922"/>
              <a:gd name="connsiteY51" fmla="*/ 809625 h 1285875"/>
              <a:gd name="connsiteX52" fmla="*/ 1754868 w 2110922"/>
              <a:gd name="connsiteY52" fmla="*/ 883104 h 1285875"/>
              <a:gd name="connsiteX53" fmla="*/ 1885950 w 2110922"/>
              <a:gd name="connsiteY53" fmla="*/ 904875 h 1285875"/>
              <a:gd name="connsiteX54" fmla="*/ 1990725 w 2110922"/>
              <a:gd name="connsiteY54" fmla="*/ 857250 h 1285875"/>
              <a:gd name="connsiteX55" fmla="*/ 2077357 w 2110922"/>
              <a:gd name="connsiteY55" fmla="*/ 762000 h 1285875"/>
              <a:gd name="connsiteX56" fmla="*/ 2110922 w 2110922"/>
              <a:gd name="connsiteY56" fmla="*/ 644525 h 1285875"/>
              <a:gd name="connsiteX57" fmla="*/ 2066925 w 2110922"/>
              <a:gd name="connsiteY57" fmla="*/ 504825 h 1285875"/>
              <a:gd name="connsiteX58" fmla="*/ 2000250 w 2110922"/>
              <a:gd name="connsiteY58" fmla="*/ 438150 h 1285875"/>
              <a:gd name="connsiteX59" fmla="*/ 1924049 w 2110922"/>
              <a:gd name="connsiteY59" fmla="*/ 400050 h 1285875"/>
              <a:gd name="connsiteX60" fmla="*/ 1857375 w 2110922"/>
              <a:gd name="connsiteY60" fmla="*/ 390525 h 1285875"/>
              <a:gd name="connsiteX61" fmla="*/ 1809750 w 2110922"/>
              <a:gd name="connsiteY61" fmla="*/ 400050 h 1285875"/>
              <a:gd name="connsiteX62" fmla="*/ 1747157 w 2110922"/>
              <a:gd name="connsiteY62" fmla="*/ 422729 h 1285875"/>
              <a:gd name="connsiteX63" fmla="*/ 1704068 w 2110922"/>
              <a:gd name="connsiteY63" fmla="*/ 445407 h 1285875"/>
              <a:gd name="connsiteX64" fmla="*/ 1668690 w 2110922"/>
              <a:gd name="connsiteY64" fmla="*/ 490765 h 1285875"/>
              <a:gd name="connsiteX65" fmla="*/ 1638754 w 2110922"/>
              <a:gd name="connsiteY65" fmla="*/ 544739 h 1285875"/>
              <a:gd name="connsiteX66" fmla="*/ 1609725 w 2110922"/>
              <a:gd name="connsiteY66" fmla="*/ 409575 h 1285875"/>
              <a:gd name="connsiteX67" fmla="*/ 1619250 w 2110922"/>
              <a:gd name="connsiteY67" fmla="*/ 333375 h 1285875"/>
              <a:gd name="connsiteX68" fmla="*/ 1619250 w 2110922"/>
              <a:gd name="connsiteY68" fmla="*/ 266700 h 1285875"/>
              <a:gd name="connsiteX69" fmla="*/ 1619250 w 2110922"/>
              <a:gd name="connsiteY69" fmla="*/ 266700 h 1285875"/>
              <a:gd name="connsiteX70" fmla="*/ 1628775 w 2110922"/>
              <a:gd name="connsiteY70" fmla="*/ 161925 h 1285875"/>
              <a:gd name="connsiteX71" fmla="*/ 1628775 w 2110922"/>
              <a:gd name="connsiteY71" fmla="*/ 161925 h 1285875"/>
              <a:gd name="connsiteX72" fmla="*/ 1657350 w 2110922"/>
              <a:gd name="connsiteY72" fmla="*/ 19050 h 1285875"/>
              <a:gd name="connsiteX73" fmla="*/ 1543050 w 2110922"/>
              <a:gd name="connsiteY73" fmla="*/ 19050 h 1285875"/>
              <a:gd name="connsiteX74" fmla="*/ 1419225 w 2110922"/>
              <a:gd name="connsiteY74" fmla="*/ 9525 h 1285875"/>
              <a:gd name="connsiteX75" fmla="*/ 1257300 w 2110922"/>
              <a:gd name="connsiteY75" fmla="*/ 9525 h 1285875"/>
              <a:gd name="connsiteX76" fmla="*/ 1143000 w 2110922"/>
              <a:gd name="connsiteY76" fmla="*/ 9525 h 1285875"/>
              <a:gd name="connsiteX77" fmla="*/ 1095375 w 2110922"/>
              <a:gd name="connsiteY77" fmla="*/ 9525 h 1285875"/>
              <a:gd name="connsiteX78" fmla="*/ 990600 w 2110922"/>
              <a:gd name="connsiteY78" fmla="*/ 0 h 1285875"/>
              <a:gd name="connsiteX79" fmla="*/ 1080861 w 2110922"/>
              <a:gd name="connsiteY79" fmla="*/ 119289 h 1285875"/>
              <a:gd name="connsiteX80" fmla="*/ 1105807 w 2110922"/>
              <a:gd name="connsiteY80" fmla="*/ 200025 h 1285875"/>
              <a:gd name="connsiteX81" fmla="*/ 1085850 w 2110922"/>
              <a:gd name="connsiteY81" fmla="*/ 266700 h 1285875"/>
              <a:gd name="connsiteX82" fmla="*/ 1085850 w 2110922"/>
              <a:gd name="connsiteY82" fmla="*/ 266700 h 1285875"/>
              <a:gd name="connsiteX83" fmla="*/ 1000125 w 2110922"/>
              <a:gd name="connsiteY83" fmla="*/ 361950 h 1285875"/>
              <a:gd name="connsiteX84" fmla="*/ 942975 w 2110922"/>
              <a:gd name="connsiteY84" fmla="*/ 390525 h 1285875"/>
              <a:gd name="connsiteX85" fmla="*/ 876300 w 2110922"/>
              <a:gd name="connsiteY85" fmla="*/ 438150 h 1285875"/>
              <a:gd name="connsiteX86" fmla="*/ 752475 w 2110922"/>
              <a:gd name="connsiteY86" fmla="*/ 409575 h 1285875"/>
              <a:gd name="connsiteX87" fmla="*/ 666750 w 2110922"/>
              <a:gd name="connsiteY87" fmla="*/ 361950 h 1285875"/>
              <a:gd name="connsiteX88" fmla="*/ 619125 w 2110922"/>
              <a:gd name="connsiteY88" fmla="*/ 304800 h 1285875"/>
              <a:gd name="connsiteX89" fmla="*/ 581025 w 2110922"/>
              <a:gd name="connsiteY89" fmla="*/ 247650 h 1285875"/>
              <a:gd name="connsiteX90" fmla="*/ 581025 w 2110922"/>
              <a:gd name="connsiteY90" fmla="*/ 133350 h 1285875"/>
              <a:gd name="connsiteX91" fmla="*/ 600075 w 2110922"/>
              <a:gd name="connsiteY91" fmla="*/ 57150 h 1285875"/>
              <a:gd name="connsiteX92" fmla="*/ 657225 w 2110922"/>
              <a:gd name="connsiteY92" fmla="*/ 9525 h 1285875"/>
              <a:gd name="connsiteX93" fmla="*/ 571500 w 2110922"/>
              <a:gd name="connsiteY93" fmla="*/ 9525 h 1285875"/>
              <a:gd name="connsiteX94" fmla="*/ 428625 w 2110922"/>
              <a:gd name="connsiteY94" fmla="*/ 0 h 1285875"/>
              <a:gd name="connsiteX95" fmla="*/ 333375 w 2110922"/>
              <a:gd name="connsiteY95" fmla="*/ 19050 h 1285875"/>
              <a:gd name="connsiteX96" fmla="*/ 238125 w 2110922"/>
              <a:gd name="connsiteY96" fmla="*/ 19050 h 1285875"/>
              <a:gd name="connsiteX97" fmla="*/ 171450 w 2110922"/>
              <a:gd name="connsiteY97" fmla="*/ 38100 h 1285875"/>
              <a:gd name="connsiteX98" fmla="*/ 85725 w 2110922"/>
              <a:gd name="connsiteY98" fmla="*/ 38100 h 1285875"/>
              <a:gd name="connsiteX99" fmla="*/ 28575 w 2110922"/>
              <a:gd name="connsiteY99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942975 w 2110922"/>
              <a:gd name="connsiteY36" fmla="*/ 857250 h 1285875"/>
              <a:gd name="connsiteX37" fmla="*/ 1062264 w 2110922"/>
              <a:gd name="connsiteY37" fmla="*/ 937986 h 1285875"/>
              <a:gd name="connsiteX38" fmla="*/ 1090839 w 2110922"/>
              <a:gd name="connsiteY38" fmla="*/ 1019175 h 1285875"/>
              <a:gd name="connsiteX39" fmla="*/ 1102695 w 2110922"/>
              <a:gd name="connsiteY39" fmla="*/ 1099640 h 1285875"/>
              <a:gd name="connsiteX40" fmla="*/ 1085850 w 2110922"/>
              <a:gd name="connsiteY40" fmla="*/ 1123950 h 1285875"/>
              <a:gd name="connsiteX41" fmla="*/ 1066800 w 2110922"/>
              <a:gd name="connsiteY41" fmla="*/ 1190625 h 1285875"/>
              <a:gd name="connsiteX42" fmla="*/ 1028700 w 2110922"/>
              <a:gd name="connsiteY42" fmla="*/ 1257300 h 1285875"/>
              <a:gd name="connsiteX43" fmla="*/ 1009650 w 2110922"/>
              <a:gd name="connsiteY43" fmla="*/ 1285875 h 1285875"/>
              <a:gd name="connsiteX44" fmla="*/ 1209675 w 2110922"/>
              <a:gd name="connsiteY44" fmla="*/ 1285875 h 1285875"/>
              <a:gd name="connsiteX45" fmla="*/ 1428750 w 2110922"/>
              <a:gd name="connsiteY45" fmla="*/ 1276350 h 1285875"/>
              <a:gd name="connsiteX46" fmla="*/ 1610695 w 2110922"/>
              <a:gd name="connsiteY46" fmla="*/ 1248412 h 1285875"/>
              <a:gd name="connsiteX47" fmla="*/ 1627868 w 2110922"/>
              <a:gd name="connsiteY47" fmla="*/ 1244146 h 1285875"/>
              <a:gd name="connsiteX48" fmla="*/ 1666875 w 2110922"/>
              <a:gd name="connsiteY48" fmla="*/ 1247775 h 1285875"/>
              <a:gd name="connsiteX49" fmla="*/ 1638300 w 2110922"/>
              <a:gd name="connsiteY49" fmla="*/ 1057275 h 1285875"/>
              <a:gd name="connsiteX50" fmla="*/ 1638300 w 2110922"/>
              <a:gd name="connsiteY50" fmla="*/ 904875 h 1285875"/>
              <a:gd name="connsiteX51" fmla="*/ 1619250 w 2110922"/>
              <a:gd name="connsiteY51" fmla="*/ 838200 h 1285875"/>
              <a:gd name="connsiteX52" fmla="*/ 1619250 w 2110922"/>
              <a:gd name="connsiteY52" fmla="*/ 809625 h 1285875"/>
              <a:gd name="connsiteX53" fmla="*/ 1754868 w 2110922"/>
              <a:gd name="connsiteY53" fmla="*/ 883104 h 1285875"/>
              <a:gd name="connsiteX54" fmla="*/ 1885950 w 2110922"/>
              <a:gd name="connsiteY54" fmla="*/ 904875 h 1285875"/>
              <a:gd name="connsiteX55" fmla="*/ 1990725 w 2110922"/>
              <a:gd name="connsiteY55" fmla="*/ 857250 h 1285875"/>
              <a:gd name="connsiteX56" fmla="*/ 2077357 w 2110922"/>
              <a:gd name="connsiteY56" fmla="*/ 762000 h 1285875"/>
              <a:gd name="connsiteX57" fmla="*/ 2110922 w 2110922"/>
              <a:gd name="connsiteY57" fmla="*/ 644525 h 1285875"/>
              <a:gd name="connsiteX58" fmla="*/ 2066925 w 2110922"/>
              <a:gd name="connsiteY58" fmla="*/ 504825 h 1285875"/>
              <a:gd name="connsiteX59" fmla="*/ 2000250 w 2110922"/>
              <a:gd name="connsiteY59" fmla="*/ 438150 h 1285875"/>
              <a:gd name="connsiteX60" fmla="*/ 1924049 w 2110922"/>
              <a:gd name="connsiteY60" fmla="*/ 400050 h 1285875"/>
              <a:gd name="connsiteX61" fmla="*/ 1857375 w 2110922"/>
              <a:gd name="connsiteY61" fmla="*/ 390525 h 1285875"/>
              <a:gd name="connsiteX62" fmla="*/ 1809750 w 2110922"/>
              <a:gd name="connsiteY62" fmla="*/ 400050 h 1285875"/>
              <a:gd name="connsiteX63" fmla="*/ 1747157 w 2110922"/>
              <a:gd name="connsiteY63" fmla="*/ 422729 h 1285875"/>
              <a:gd name="connsiteX64" fmla="*/ 1704068 w 2110922"/>
              <a:gd name="connsiteY64" fmla="*/ 445407 h 1285875"/>
              <a:gd name="connsiteX65" fmla="*/ 1668690 w 2110922"/>
              <a:gd name="connsiteY65" fmla="*/ 490765 h 1285875"/>
              <a:gd name="connsiteX66" fmla="*/ 1638754 w 2110922"/>
              <a:gd name="connsiteY66" fmla="*/ 544739 h 1285875"/>
              <a:gd name="connsiteX67" fmla="*/ 1609725 w 2110922"/>
              <a:gd name="connsiteY67" fmla="*/ 409575 h 1285875"/>
              <a:gd name="connsiteX68" fmla="*/ 1619250 w 2110922"/>
              <a:gd name="connsiteY68" fmla="*/ 333375 h 1285875"/>
              <a:gd name="connsiteX69" fmla="*/ 1619250 w 2110922"/>
              <a:gd name="connsiteY69" fmla="*/ 266700 h 1285875"/>
              <a:gd name="connsiteX70" fmla="*/ 1619250 w 2110922"/>
              <a:gd name="connsiteY70" fmla="*/ 266700 h 1285875"/>
              <a:gd name="connsiteX71" fmla="*/ 1628775 w 2110922"/>
              <a:gd name="connsiteY71" fmla="*/ 161925 h 1285875"/>
              <a:gd name="connsiteX72" fmla="*/ 1628775 w 2110922"/>
              <a:gd name="connsiteY72" fmla="*/ 161925 h 1285875"/>
              <a:gd name="connsiteX73" fmla="*/ 1657350 w 2110922"/>
              <a:gd name="connsiteY73" fmla="*/ 19050 h 1285875"/>
              <a:gd name="connsiteX74" fmla="*/ 1543050 w 2110922"/>
              <a:gd name="connsiteY74" fmla="*/ 19050 h 1285875"/>
              <a:gd name="connsiteX75" fmla="*/ 1419225 w 2110922"/>
              <a:gd name="connsiteY75" fmla="*/ 9525 h 1285875"/>
              <a:gd name="connsiteX76" fmla="*/ 1257300 w 2110922"/>
              <a:gd name="connsiteY76" fmla="*/ 9525 h 1285875"/>
              <a:gd name="connsiteX77" fmla="*/ 1143000 w 2110922"/>
              <a:gd name="connsiteY77" fmla="*/ 9525 h 1285875"/>
              <a:gd name="connsiteX78" fmla="*/ 1095375 w 2110922"/>
              <a:gd name="connsiteY78" fmla="*/ 9525 h 1285875"/>
              <a:gd name="connsiteX79" fmla="*/ 990600 w 2110922"/>
              <a:gd name="connsiteY79" fmla="*/ 0 h 1285875"/>
              <a:gd name="connsiteX80" fmla="*/ 1080861 w 2110922"/>
              <a:gd name="connsiteY80" fmla="*/ 119289 h 1285875"/>
              <a:gd name="connsiteX81" fmla="*/ 1105807 w 2110922"/>
              <a:gd name="connsiteY81" fmla="*/ 200025 h 1285875"/>
              <a:gd name="connsiteX82" fmla="*/ 1085850 w 2110922"/>
              <a:gd name="connsiteY82" fmla="*/ 266700 h 1285875"/>
              <a:gd name="connsiteX83" fmla="*/ 1085850 w 2110922"/>
              <a:gd name="connsiteY83" fmla="*/ 266700 h 1285875"/>
              <a:gd name="connsiteX84" fmla="*/ 1000125 w 2110922"/>
              <a:gd name="connsiteY84" fmla="*/ 361950 h 1285875"/>
              <a:gd name="connsiteX85" fmla="*/ 942975 w 2110922"/>
              <a:gd name="connsiteY85" fmla="*/ 390525 h 1285875"/>
              <a:gd name="connsiteX86" fmla="*/ 876300 w 2110922"/>
              <a:gd name="connsiteY86" fmla="*/ 438150 h 1285875"/>
              <a:gd name="connsiteX87" fmla="*/ 752475 w 2110922"/>
              <a:gd name="connsiteY87" fmla="*/ 409575 h 1285875"/>
              <a:gd name="connsiteX88" fmla="*/ 666750 w 2110922"/>
              <a:gd name="connsiteY88" fmla="*/ 361950 h 1285875"/>
              <a:gd name="connsiteX89" fmla="*/ 619125 w 2110922"/>
              <a:gd name="connsiteY89" fmla="*/ 304800 h 1285875"/>
              <a:gd name="connsiteX90" fmla="*/ 581025 w 2110922"/>
              <a:gd name="connsiteY90" fmla="*/ 247650 h 1285875"/>
              <a:gd name="connsiteX91" fmla="*/ 581025 w 2110922"/>
              <a:gd name="connsiteY91" fmla="*/ 133350 h 1285875"/>
              <a:gd name="connsiteX92" fmla="*/ 600075 w 2110922"/>
              <a:gd name="connsiteY92" fmla="*/ 57150 h 1285875"/>
              <a:gd name="connsiteX93" fmla="*/ 657225 w 2110922"/>
              <a:gd name="connsiteY93" fmla="*/ 9525 h 1285875"/>
              <a:gd name="connsiteX94" fmla="*/ 571500 w 2110922"/>
              <a:gd name="connsiteY94" fmla="*/ 9525 h 1285875"/>
              <a:gd name="connsiteX95" fmla="*/ 428625 w 2110922"/>
              <a:gd name="connsiteY95" fmla="*/ 0 h 1285875"/>
              <a:gd name="connsiteX96" fmla="*/ 333375 w 2110922"/>
              <a:gd name="connsiteY96" fmla="*/ 19050 h 1285875"/>
              <a:gd name="connsiteX97" fmla="*/ 238125 w 2110922"/>
              <a:gd name="connsiteY97" fmla="*/ 19050 h 1285875"/>
              <a:gd name="connsiteX98" fmla="*/ 171450 w 2110922"/>
              <a:gd name="connsiteY98" fmla="*/ 38100 h 1285875"/>
              <a:gd name="connsiteX99" fmla="*/ 85725 w 2110922"/>
              <a:gd name="connsiteY99" fmla="*/ 38100 h 1285875"/>
              <a:gd name="connsiteX100" fmla="*/ 28575 w 2110922"/>
              <a:gd name="connsiteY100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809625 w 2110922"/>
              <a:gd name="connsiteY35" fmla="*/ 857250 h 1285875"/>
              <a:gd name="connsiteX36" fmla="*/ 812409 w 2110922"/>
              <a:gd name="connsiteY36" fmla="*/ 823869 h 1285875"/>
              <a:gd name="connsiteX37" fmla="*/ 942975 w 2110922"/>
              <a:gd name="connsiteY37" fmla="*/ 857250 h 1285875"/>
              <a:gd name="connsiteX38" fmla="*/ 1062264 w 2110922"/>
              <a:gd name="connsiteY38" fmla="*/ 937986 h 1285875"/>
              <a:gd name="connsiteX39" fmla="*/ 1090839 w 2110922"/>
              <a:gd name="connsiteY39" fmla="*/ 1019175 h 1285875"/>
              <a:gd name="connsiteX40" fmla="*/ 1102695 w 2110922"/>
              <a:gd name="connsiteY40" fmla="*/ 1099640 h 1285875"/>
              <a:gd name="connsiteX41" fmla="*/ 1085850 w 2110922"/>
              <a:gd name="connsiteY41" fmla="*/ 1123950 h 1285875"/>
              <a:gd name="connsiteX42" fmla="*/ 1066800 w 2110922"/>
              <a:gd name="connsiteY42" fmla="*/ 1190625 h 1285875"/>
              <a:gd name="connsiteX43" fmla="*/ 1028700 w 2110922"/>
              <a:gd name="connsiteY43" fmla="*/ 1257300 h 1285875"/>
              <a:gd name="connsiteX44" fmla="*/ 1009650 w 2110922"/>
              <a:gd name="connsiteY44" fmla="*/ 1285875 h 1285875"/>
              <a:gd name="connsiteX45" fmla="*/ 1209675 w 2110922"/>
              <a:gd name="connsiteY45" fmla="*/ 1285875 h 1285875"/>
              <a:gd name="connsiteX46" fmla="*/ 1428750 w 2110922"/>
              <a:gd name="connsiteY46" fmla="*/ 1276350 h 1285875"/>
              <a:gd name="connsiteX47" fmla="*/ 1610695 w 2110922"/>
              <a:gd name="connsiteY47" fmla="*/ 1248412 h 1285875"/>
              <a:gd name="connsiteX48" fmla="*/ 1627868 w 2110922"/>
              <a:gd name="connsiteY48" fmla="*/ 1244146 h 1285875"/>
              <a:gd name="connsiteX49" fmla="*/ 1666875 w 2110922"/>
              <a:gd name="connsiteY49" fmla="*/ 1247775 h 1285875"/>
              <a:gd name="connsiteX50" fmla="*/ 1638300 w 2110922"/>
              <a:gd name="connsiteY50" fmla="*/ 1057275 h 1285875"/>
              <a:gd name="connsiteX51" fmla="*/ 1638300 w 2110922"/>
              <a:gd name="connsiteY51" fmla="*/ 904875 h 1285875"/>
              <a:gd name="connsiteX52" fmla="*/ 1619250 w 2110922"/>
              <a:gd name="connsiteY52" fmla="*/ 838200 h 1285875"/>
              <a:gd name="connsiteX53" fmla="*/ 1619250 w 2110922"/>
              <a:gd name="connsiteY53" fmla="*/ 809625 h 1285875"/>
              <a:gd name="connsiteX54" fmla="*/ 1754868 w 2110922"/>
              <a:gd name="connsiteY54" fmla="*/ 883104 h 1285875"/>
              <a:gd name="connsiteX55" fmla="*/ 1885950 w 2110922"/>
              <a:gd name="connsiteY55" fmla="*/ 904875 h 1285875"/>
              <a:gd name="connsiteX56" fmla="*/ 1990725 w 2110922"/>
              <a:gd name="connsiteY56" fmla="*/ 857250 h 1285875"/>
              <a:gd name="connsiteX57" fmla="*/ 2077357 w 2110922"/>
              <a:gd name="connsiteY57" fmla="*/ 762000 h 1285875"/>
              <a:gd name="connsiteX58" fmla="*/ 2110922 w 2110922"/>
              <a:gd name="connsiteY58" fmla="*/ 644525 h 1285875"/>
              <a:gd name="connsiteX59" fmla="*/ 2066925 w 2110922"/>
              <a:gd name="connsiteY59" fmla="*/ 504825 h 1285875"/>
              <a:gd name="connsiteX60" fmla="*/ 2000250 w 2110922"/>
              <a:gd name="connsiteY60" fmla="*/ 438150 h 1285875"/>
              <a:gd name="connsiteX61" fmla="*/ 1924049 w 2110922"/>
              <a:gd name="connsiteY61" fmla="*/ 400050 h 1285875"/>
              <a:gd name="connsiteX62" fmla="*/ 1857375 w 2110922"/>
              <a:gd name="connsiteY62" fmla="*/ 390525 h 1285875"/>
              <a:gd name="connsiteX63" fmla="*/ 1809750 w 2110922"/>
              <a:gd name="connsiteY63" fmla="*/ 400050 h 1285875"/>
              <a:gd name="connsiteX64" fmla="*/ 1747157 w 2110922"/>
              <a:gd name="connsiteY64" fmla="*/ 422729 h 1285875"/>
              <a:gd name="connsiteX65" fmla="*/ 1704068 w 2110922"/>
              <a:gd name="connsiteY65" fmla="*/ 445407 h 1285875"/>
              <a:gd name="connsiteX66" fmla="*/ 1668690 w 2110922"/>
              <a:gd name="connsiteY66" fmla="*/ 490765 h 1285875"/>
              <a:gd name="connsiteX67" fmla="*/ 1638754 w 2110922"/>
              <a:gd name="connsiteY67" fmla="*/ 544739 h 1285875"/>
              <a:gd name="connsiteX68" fmla="*/ 1609725 w 2110922"/>
              <a:gd name="connsiteY68" fmla="*/ 409575 h 1285875"/>
              <a:gd name="connsiteX69" fmla="*/ 1619250 w 2110922"/>
              <a:gd name="connsiteY69" fmla="*/ 333375 h 1285875"/>
              <a:gd name="connsiteX70" fmla="*/ 1619250 w 2110922"/>
              <a:gd name="connsiteY70" fmla="*/ 266700 h 1285875"/>
              <a:gd name="connsiteX71" fmla="*/ 1619250 w 2110922"/>
              <a:gd name="connsiteY71" fmla="*/ 266700 h 1285875"/>
              <a:gd name="connsiteX72" fmla="*/ 1628775 w 2110922"/>
              <a:gd name="connsiteY72" fmla="*/ 161925 h 1285875"/>
              <a:gd name="connsiteX73" fmla="*/ 1628775 w 2110922"/>
              <a:gd name="connsiteY73" fmla="*/ 161925 h 1285875"/>
              <a:gd name="connsiteX74" fmla="*/ 1657350 w 2110922"/>
              <a:gd name="connsiteY74" fmla="*/ 19050 h 1285875"/>
              <a:gd name="connsiteX75" fmla="*/ 1543050 w 2110922"/>
              <a:gd name="connsiteY75" fmla="*/ 19050 h 1285875"/>
              <a:gd name="connsiteX76" fmla="*/ 1419225 w 2110922"/>
              <a:gd name="connsiteY76" fmla="*/ 9525 h 1285875"/>
              <a:gd name="connsiteX77" fmla="*/ 1257300 w 2110922"/>
              <a:gd name="connsiteY77" fmla="*/ 9525 h 1285875"/>
              <a:gd name="connsiteX78" fmla="*/ 1143000 w 2110922"/>
              <a:gd name="connsiteY78" fmla="*/ 9525 h 1285875"/>
              <a:gd name="connsiteX79" fmla="*/ 1095375 w 2110922"/>
              <a:gd name="connsiteY79" fmla="*/ 9525 h 1285875"/>
              <a:gd name="connsiteX80" fmla="*/ 990600 w 2110922"/>
              <a:gd name="connsiteY80" fmla="*/ 0 h 1285875"/>
              <a:gd name="connsiteX81" fmla="*/ 1080861 w 2110922"/>
              <a:gd name="connsiteY81" fmla="*/ 119289 h 1285875"/>
              <a:gd name="connsiteX82" fmla="*/ 1105807 w 2110922"/>
              <a:gd name="connsiteY82" fmla="*/ 200025 h 1285875"/>
              <a:gd name="connsiteX83" fmla="*/ 1085850 w 2110922"/>
              <a:gd name="connsiteY83" fmla="*/ 266700 h 1285875"/>
              <a:gd name="connsiteX84" fmla="*/ 1085850 w 2110922"/>
              <a:gd name="connsiteY84" fmla="*/ 266700 h 1285875"/>
              <a:gd name="connsiteX85" fmla="*/ 1000125 w 2110922"/>
              <a:gd name="connsiteY85" fmla="*/ 361950 h 1285875"/>
              <a:gd name="connsiteX86" fmla="*/ 942975 w 2110922"/>
              <a:gd name="connsiteY86" fmla="*/ 390525 h 1285875"/>
              <a:gd name="connsiteX87" fmla="*/ 876300 w 2110922"/>
              <a:gd name="connsiteY87" fmla="*/ 438150 h 1285875"/>
              <a:gd name="connsiteX88" fmla="*/ 752475 w 2110922"/>
              <a:gd name="connsiteY88" fmla="*/ 409575 h 1285875"/>
              <a:gd name="connsiteX89" fmla="*/ 666750 w 2110922"/>
              <a:gd name="connsiteY89" fmla="*/ 361950 h 1285875"/>
              <a:gd name="connsiteX90" fmla="*/ 619125 w 2110922"/>
              <a:gd name="connsiteY90" fmla="*/ 304800 h 1285875"/>
              <a:gd name="connsiteX91" fmla="*/ 581025 w 2110922"/>
              <a:gd name="connsiteY91" fmla="*/ 247650 h 1285875"/>
              <a:gd name="connsiteX92" fmla="*/ 581025 w 2110922"/>
              <a:gd name="connsiteY92" fmla="*/ 133350 h 1285875"/>
              <a:gd name="connsiteX93" fmla="*/ 600075 w 2110922"/>
              <a:gd name="connsiteY93" fmla="*/ 57150 h 1285875"/>
              <a:gd name="connsiteX94" fmla="*/ 657225 w 2110922"/>
              <a:gd name="connsiteY94" fmla="*/ 9525 h 1285875"/>
              <a:gd name="connsiteX95" fmla="*/ 571500 w 2110922"/>
              <a:gd name="connsiteY95" fmla="*/ 9525 h 1285875"/>
              <a:gd name="connsiteX96" fmla="*/ 428625 w 2110922"/>
              <a:gd name="connsiteY96" fmla="*/ 0 h 1285875"/>
              <a:gd name="connsiteX97" fmla="*/ 333375 w 2110922"/>
              <a:gd name="connsiteY97" fmla="*/ 19050 h 1285875"/>
              <a:gd name="connsiteX98" fmla="*/ 238125 w 2110922"/>
              <a:gd name="connsiteY98" fmla="*/ 19050 h 1285875"/>
              <a:gd name="connsiteX99" fmla="*/ 171450 w 2110922"/>
              <a:gd name="connsiteY99" fmla="*/ 38100 h 1285875"/>
              <a:gd name="connsiteX100" fmla="*/ 85725 w 2110922"/>
              <a:gd name="connsiteY100" fmla="*/ 38100 h 1285875"/>
              <a:gd name="connsiteX101" fmla="*/ 28575 w 2110922"/>
              <a:gd name="connsiteY101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85800 w 2110922"/>
              <a:gd name="connsiteY34" fmla="*/ 876300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42975 w 2110922"/>
              <a:gd name="connsiteY37" fmla="*/ 857250 h 1285875"/>
              <a:gd name="connsiteX38" fmla="*/ 1062264 w 2110922"/>
              <a:gd name="connsiteY38" fmla="*/ 937986 h 1285875"/>
              <a:gd name="connsiteX39" fmla="*/ 1090839 w 2110922"/>
              <a:gd name="connsiteY39" fmla="*/ 1019175 h 1285875"/>
              <a:gd name="connsiteX40" fmla="*/ 1102695 w 2110922"/>
              <a:gd name="connsiteY40" fmla="*/ 1099640 h 1285875"/>
              <a:gd name="connsiteX41" fmla="*/ 1085850 w 2110922"/>
              <a:gd name="connsiteY41" fmla="*/ 1123950 h 1285875"/>
              <a:gd name="connsiteX42" fmla="*/ 1066800 w 2110922"/>
              <a:gd name="connsiteY42" fmla="*/ 1190625 h 1285875"/>
              <a:gd name="connsiteX43" fmla="*/ 1028700 w 2110922"/>
              <a:gd name="connsiteY43" fmla="*/ 1257300 h 1285875"/>
              <a:gd name="connsiteX44" fmla="*/ 1009650 w 2110922"/>
              <a:gd name="connsiteY44" fmla="*/ 1285875 h 1285875"/>
              <a:gd name="connsiteX45" fmla="*/ 1209675 w 2110922"/>
              <a:gd name="connsiteY45" fmla="*/ 1285875 h 1285875"/>
              <a:gd name="connsiteX46" fmla="*/ 1428750 w 2110922"/>
              <a:gd name="connsiteY46" fmla="*/ 1276350 h 1285875"/>
              <a:gd name="connsiteX47" fmla="*/ 1610695 w 2110922"/>
              <a:gd name="connsiteY47" fmla="*/ 1248412 h 1285875"/>
              <a:gd name="connsiteX48" fmla="*/ 1627868 w 2110922"/>
              <a:gd name="connsiteY48" fmla="*/ 1244146 h 1285875"/>
              <a:gd name="connsiteX49" fmla="*/ 1666875 w 2110922"/>
              <a:gd name="connsiteY49" fmla="*/ 1247775 h 1285875"/>
              <a:gd name="connsiteX50" fmla="*/ 1638300 w 2110922"/>
              <a:gd name="connsiteY50" fmla="*/ 1057275 h 1285875"/>
              <a:gd name="connsiteX51" fmla="*/ 1638300 w 2110922"/>
              <a:gd name="connsiteY51" fmla="*/ 904875 h 1285875"/>
              <a:gd name="connsiteX52" fmla="*/ 1619250 w 2110922"/>
              <a:gd name="connsiteY52" fmla="*/ 838200 h 1285875"/>
              <a:gd name="connsiteX53" fmla="*/ 1619250 w 2110922"/>
              <a:gd name="connsiteY53" fmla="*/ 809625 h 1285875"/>
              <a:gd name="connsiteX54" fmla="*/ 1754868 w 2110922"/>
              <a:gd name="connsiteY54" fmla="*/ 883104 h 1285875"/>
              <a:gd name="connsiteX55" fmla="*/ 1885950 w 2110922"/>
              <a:gd name="connsiteY55" fmla="*/ 904875 h 1285875"/>
              <a:gd name="connsiteX56" fmla="*/ 1990725 w 2110922"/>
              <a:gd name="connsiteY56" fmla="*/ 857250 h 1285875"/>
              <a:gd name="connsiteX57" fmla="*/ 2077357 w 2110922"/>
              <a:gd name="connsiteY57" fmla="*/ 762000 h 1285875"/>
              <a:gd name="connsiteX58" fmla="*/ 2110922 w 2110922"/>
              <a:gd name="connsiteY58" fmla="*/ 644525 h 1285875"/>
              <a:gd name="connsiteX59" fmla="*/ 2066925 w 2110922"/>
              <a:gd name="connsiteY59" fmla="*/ 504825 h 1285875"/>
              <a:gd name="connsiteX60" fmla="*/ 2000250 w 2110922"/>
              <a:gd name="connsiteY60" fmla="*/ 438150 h 1285875"/>
              <a:gd name="connsiteX61" fmla="*/ 1924049 w 2110922"/>
              <a:gd name="connsiteY61" fmla="*/ 400050 h 1285875"/>
              <a:gd name="connsiteX62" fmla="*/ 1857375 w 2110922"/>
              <a:gd name="connsiteY62" fmla="*/ 390525 h 1285875"/>
              <a:gd name="connsiteX63" fmla="*/ 1809750 w 2110922"/>
              <a:gd name="connsiteY63" fmla="*/ 400050 h 1285875"/>
              <a:gd name="connsiteX64" fmla="*/ 1747157 w 2110922"/>
              <a:gd name="connsiteY64" fmla="*/ 422729 h 1285875"/>
              <a:gd name="connsiteX65" fmla="*/ 1704068 w 2110922"/>
              <a:gd name="connsiteY65" fmla="*/ 445407 h 1285875"/>
              <a:gd name="connsiteX66" fmla="*/ 1668690 w 2110922"/>
              <a:gd name="connsiteY66" fmla="*/ 490765 h 1285875"/>
              <a:gd name="connsiteX67" fmla="*/ 1638754 w 2110922"/>
              <a:gd name="connsiteY67" fmla="*/ 544739 h 1285875"/>
              <a:gd name="connsiteX68" fmla="*/ 1609725 w 2110922"/>
              <a:gd name="connsiteY68" fmla="*/ 409575 h 1285875"/>
              <a:gd name="connsiteX69" fmla="*/ 1619250 w 2110922"/>
              <a:gd name="connsiteY69" fmla="*/ 333375 h 1285875"/>
              <a:gd name="connsiteX70" fmla="*/ 1619250 w 2110922"/>
              <a:gd name="connsiteY70" fmla="*/ 266700 h 1285875"/>
              <a:gd name="connsiteX71" fmla="*/ 1619250 w 2110922"/>
              <a:gd name="connsiteY71" fmla="*/ 266700 h 1285875"/>
              <a:gd name="connsiteX72" fmla="*/ 1628775 w 2110922"/>
              <a:gd name="connsiteY72" fmla="*/ 161925 h 1285875"/>
              <a:gd name="connsiteX73" fmla="*/ 1628775 w 2110922"/>
              <a:gd name="connsiteY73" fmla="*/ 161925 h 1285875"/>
              <a:gd name="connsiteX74" fmla="*/ 1657350 w 2110922"/>
              <a:gd name="connsiteY74" fmla="*/ 19050 h 1285875"/>
              <a:gd name="connsiteX75" fmla="*/ 1543050 w 2110922"/>
              <a:gd name="connsiteY75" fmla="*/ 19050 h 1285875"/>
              <a:gd name="connsiteX76" fmla="*/ 1419225 w 2110922"/>
              <a:gd name="connsiteY76" fmla="*/ 9525 h 1285875"/>
              <a:gd name="connsiteX77" fmla="*/ 1257300 w 2110922"/>
              <a:gd name="connsiteY77" fmla="*/ 9525 h 1285875"/>
              <a:gd name="connsiteX78" fmla="*/ 1143000 w 2110922"/>
              <a:gd name="connsiteY78" fmla="*/ 9525 h 1285875"/>
              <a:gd name="connsiteX79" fmla="*/ 1095375 w 2110922"/>
              <a:gd name="connsiteY79" fmla="*/ 9525 h 1285875"/>
              <a:gd name="connsiteX80" fmla="*/ 990600 w 2110922"/>
              <a:gd name="connsiteY80" fmla="*/ 0 h 1285875"/>
              <a:gd name="connsiteX81" fmla="*/ 1080861 w 2110922"/>
              <a:gd name="connsiteY81" fmla="*/ 119289 h 1285875"/>
              <a:gd name="connsiteX82" fmla="*/ 1105807 w 2110922"/>
              <a:gd name="connsiteY82" fmla="*/ 200025 h 1285875"/>
              <a:gd name="connsiteX83" fmla="*/ 1085850 w 2110922"/>
              <a:gd name="connsiteY83" fmla="*/ 266700 h 1285875"/>
              <a:gd name="connsiteX84" fmla="*/ 1085850 w 2110922"/>
              <a:gd name="connsiteY84" fmla="*/ 266700 h 1285875"/>
              <a:gd name="connsiteX85" fmla="*/ 1000125 w 2110922"/>
              <a:gd name="connsiteY85" fmla="*/ 361950 h 1285875"/>
              <a:gd name="connsiteX86" fmla="*/ 942975 w 2110922"/>
              <a:gd name="connsiteY86" fmla="*/ 390525 h 1285875"/>
              <a:gd name="connsiteX87" fmla="*/ 876300 w 2110922"/>
              <a:gd name="connsiteY87" fmla="*/ 438150 h 1285875"/>
              <a:gd name="connsiteX88" fmla="*/ 752475 w 2110922"/>
              <a:gd name="connsiteY88" fmla="*/ 409575 h 1285875"/>
              <a:gd name="connsiteX89" fmla="*/ 666750 w 2110922"/>
              <a:gd name="connsiteY89" fmla="*/ 361950 h 1285875"/>
              <a:gd name="connsiteX90" fmla="*/ 619125 w 2110922"/>
              <a:gd name="connsiteY90" fmla="*/ 304800 h 1285875"/>
              <a:gd name="connsiteX91" fmla="*/ 581025 w 2110922"/>
              <a:gd name="connsiteY91" fmla="*/ 247650 h 1285875"/>
              <a:gd name="connsiteX92" fmla="*/ 581025 w 2110922"/>
              <a:gd name="connsiteY92" fmla="*/ 133350 h 1285875"/>
              <a:gd name="connsiteX93" fmla="*/ 600075 w 2110922"/>
              <a:gd name="connsiteY93" fmla="*/ 57150 h 1285875"/>
              <a:gd name="connsiteX94" fmla="*/ 657225 w 2110922"/>
              <a:gd name="connsiteY94" fmla="*/ 9525 h 1285875"/>
              <a:gd name="connsiteX95" fmla="*/ 571500 w 2110922"/>
              <a:gd name="connsiteY95" fmla="*/ 9525 h 1285875"/>
              <a:gd name="connsiteX96" fmla="*/ 428625 w 2110922"/>
              <a:gd name="connsiteY96" fmla="*/ 0 h 1285875"/>
              <a:gd name="connsiteX97" fmla="*/ 333375 w 2110922"/>
              <a:gd name="connsiteY97" fmla="*/ 19050 h 1285875"/>
              <a:gd name="connsiteX98" fmla="*/ 238125 w 2110922"/>
              <a:gd name="connsiteY98" fmla="*/ 19050 h 1285875"/>
              <a:gd name="connsiteX99" fmla="*/ 171450 w 2110922"/>
              <a:gd name="connsiteY99" fmla="*/ 38100 h 1285875"/>
              <a:gd name="connsiteX100" fmla="*/ 85725 w 2110922"/>
              <a:gd name="connsiteY100" fmla="*/ 38100 h 1285875"/>
              <a:gd name="connsiteX101" fmla="*/ 28575 w 2110922"/>
              <a:gd name="connsiteY101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42975 w 2110922"/>
              <a:gd name="connsiteY37" fmla="*/ 857250 h 1285875"/>
              <a:gd name="connsiteX38" fmla="*/ 1062264 w 2110922"/>
              <a:gd name="connsiteY38" fmla="*/ 937986 h 1285875"/>
              <a:gd name="connsiteX39" fmla="*/ 1090839 w 2110922"/>
              <a:gd name="connsiteY39" fmla="*/ 1019175 h 1285875"/>
              <a:gd name="connsiteX40" fmla="*/ 1102695 w 2110922"/>
              <a:gd name="connsiteY40" fmla="*/ 1099640 h 1285875"/>
              <a:gd name="connsiteX41" fmla="*/ 1085850 w 2110922"/>
              <a:gd name="connsiteY41" fmla="*/ 1123950 h 1285875"/>
              <a:gd name="connsiteX42" fmla="*/ 1066800 w 2110922"/>
              <a:gd name="connsiteY42" fmla="*/ 1190625 h 1285875"/>
              <a:gd name="connsiteX43" fmla="*/ 1028700 w 2110922"/>
              <a:gd name="connsiteY43" fmla="*/ 1257300 h 1285875"/>
              <a:gd name="connsiteX44" fmla="*/ 1009650 w 2110922"/>
              <a:gd name="connsiteY44" fmla="*/ 1285875 h 1285875"/>
              <a:gd name="connsiteX45" fmla="*/ 1209675 w 2110922"/>
              <a:gd name="connsiteY45" fmla="*/ 1285875 h 1285875"/>
              <a:gd name="connsiteX46" fmla="*/ 1428750 w 2110922"/>
              <a:gd name="connsiteY46" fmla="*/ 1276350 h 1285875"/>
              <a:gd name="connsiteX47" fmla="*/ 1610695 w 2110922"/>
              <a:gd name="connsiteY47" fmla="*/ 1248412 h 1285875"/>
              <a:gd name="connsiteX48" fmla="*/ 1627868 w 2110922"/>
              <a:gd name="connsiteY48" fmla="*/ 1244146 h 1285875"/>
              <a:gd name="connsiteX49" fmla="*/ 1666875 w 2110922"/>
              <a:gd name="connsiteY49" fmla="*/ 1247775 h 1285875"/>
              <a:gd name="connsiteX50" fmla="*/ 1638300 w 2110922"/>
              <a:gd name="connsiteY50" fmla="*/ 1057275 h 1285875"/>
              <a:gd name="connsiteX51" fmla="*/ 1638300 w 2110922"/>
              <a:gd name="connsiteY51" fmla="*/ 904875 h 1285875"/>
              <a:gd name="connsiteX52" fmla="*/ 1619250 w 2110922"/>
              <a:gd name="connsiteY52" fmla="*/ 838200 h 1285875"/>
              <a:gd name="connsiteX53" fmla="*/ 1619250 w 2110922"/>
              <a:gd name="connsiteY53" fmla="*/ 809625 h 1285875"/>
              <a:gd name="connsiteX54" fmla="*/ 1754868 w 2110922"/>
              <a:gd name="connsiteY54" fmla="*/ 883104 h 1285875"/>
              <a:gd name="connsiteX55" fmla="*/ 1885950 w 2110922"/>
              <a:gd name="connsiteY55" fmla="*/ 904875 h 1285875"/>
              <a:gd name="connsiteX56" fmla="*/ 1990725 w 2110922"/>
              <a:gd name="connsiteY56" fmla="*/ 857250 h 1285875"/>
              <a:gd name="connsiteX57" fmla="*/ 2077357 w 2110922"/>
              <a:gd name="connsiteY57" fmla="*/ 762000 h 1285875"/>
              <a:gd name="connsiteX58" fmla="*/ 2110922 w 2110922"/>
              <a:gd name="connsiteY58" fmla="*/ 644525 h 1285875"/>
              <a:gd name="connsiteX59" fmla="*/ 2066925 w 2110922"/>
              <a:gd name="connsiteY59" fmla="*/ 504825 h 1285875"/>
              <a:gd name="connsiteX60" fmla="*/ 2000250 w 2110922"/>
              <a:gd name="connsiteY60" fmla="*/ 438150 h 1285875"/>
              <a:gd name="connsiteX61" fmla="*/ 1924049 w 2110922"/>
              <a:gd name="connsiteY61" fmla="*/ 400050 h 1285875"/>
              <a:gd name="connsiteX62" fmla="*/ 1857375 w 2110922"/>
              <a:gd name="connsiteY62" fmla="*/ 390525 h 1285875"/>
              <a:gd name="connsiteX63" fmla="*/ 1809750 w 2110922"/>
              <a:gd name="connsiteY63" fmla="*/ 400050 h 1285875"/>
              <a:gd name="connsiteX64" fmla="*/ 1747157 w 2110922"/>
              <a:gd name="connsiteY64" fmla="*/ 422729 h 1285875"/>
              <a:gd name="connsiteX65" fmla="*/ 1704068 w 2110922"/>
              <a:gd name="connsiteY65" fmla="*/ 445407 h 1285875"/>
              <a:gd name="connsiteX66" fmla="*/ 1668690 w 2110922"/>
              <a:gd name="connsiteY66" fmla="*/ 490765 h 1285875"/>
              <a:gd name="connsiteX67" fmla="*/ 1638754 w 2110922"/>
              <a:gd name="connsiteY67" fmla="*/ 544739 h 1285875"/>
              <a:gd name="connsiteX68" fmla="*/ 1609725 w 2110922"/>
              <a:gd name="connsiteY68" fmla="*/ 409575 h 1285875"/>
              <a:gd name="connsiteX69" fmla="*/ 1619250 w 2110922"/>
              <a:gd name="connsiteY69" fmla="*/ 333375 h 1285875"/>
              <a:gd name="connsiteX70" fmla="*/ 1619250 w 2110922"/>
              <a:gd name="connsiteY70" fmla="*/ 266700 h 1285875"/>
              <a:gd name="connsiteX71" fmla="*/ 1619250 w 2110922"/>
              <a:gd name="connsiteY71" fmla="*/ 266700 h 1285875"/>
              <a:gd name="connsiteX72" fmla="*/ 1628775 w 2110922"/>
              <a:gd name="connsiteY72" fmla="*/ 161925 h 1285875"/>
              <a:gd name="connsiteX73" fmla="*/ 1628775 w 2110922"/>
              <a:gd name="connsiteY73" fmla="*/ 161925 h 1285875"/>
              <a:gd name="connsiteX74" fmla="*/ 1657350 w 2110922"/>
              <a:gd name="connsiteY74" fmla="*/ 19050 h 1285875"/>
              <a:gd name="connsiteX75" fmla="*/ 1543050 w 2110922"/>
              <a:gd name="connsiteY75" fmla="*/ 19050 h 1285875"/>
              <a:gd name="connsiteX76" fmla="*/ 1419225 w 2110922"/>
              <a:gd name="connsiteY76" fmla="*/ 9525 h 1285875"/>
              <a:gd name="connsiteX77" fmla="*/ 1257300 w 2110922"/>
              <a:gd name="connsiteY77" fmla="*/ 9525 h 1285875"/>
              <a:gd name="connsiteX78" fmla="*/ 1143000 w 2110922"/>
              <a:gd name="connsiteY78" fmla="*/ 9525 h 1285875"/>
              <a:gd name="connsiteX79" fmla="*/ 1095375 w 2110922"/>
              <a:gd name="connsiteY79" fmla="*/ 9525 h 1285875"/>
              <a:gd name="connsiteX80" fmla="*/ 990600 w 2110922"/>
              <a:gd name="connsiteY80" fmla="*/ 0 h 1285875"/>
              <a:gd name="connsiteX81" fmla="*/ 1080861 w 2110922"/>
              <a:gd name="connsiteY81" fmla="*/ 119289 h 1285875"/>
              <a:gd name="connsiteX82" fmla="*/ 1105807 w 2110922"/>
              <a:gd name="connsiteY82" fmla="*/ 200025 h 1285875"/>
              <a:gd name="connsiteX83" fmla="*/ 1085850 w 2110922"/>
              <a:gd name="connsiteY83" fmla="*/ 266700 h 1285875"/>
              <a:gd name="connsiteX84" fmla="*/ 1085850 w 2110922"/>
              <a:gd name="connsiteY84" fmla="*/ 266700 h 1285875"/>
              <a:gd name="connsiteX85" fmla="*/ 1000125 w 2110922"/>
              <a:gd name="connsiteY85" fmla="*/ 361950 h 1285875"/>
              <a:gd name="connsiteX86" fmla="*/ 942975 w 2110922"/>
              <a:gd name="connsiteY86" fmla="*/ 390525 h 1285875"/>
              <a:gd name="connsiteX87" fmla="*/ 876300 w 2110922"/>
              <a:gd name="connsiteY87" fmla="*/ 438150 h 1285875"/>
              <a:gd name="connsiteX88" fmla="*/ 752475 w 2110922"/>
              <a:gd name="connsiteY88" fmla="*/ 409575 h 1285875"/>
              <a:gd name="connsiteX89" fmla="*/ 666750 w 2110922"/>
              <a:gd name="connsiteY89" fmla="*/ 361950 h 1285875"/>
              <a:gd name="connsiteX90" fmla="*/ 619125 w 2110922"/>
              <a:gd name="connsiteY90" fmla="*/ 304800 h 1285875"/>
              <a:gd name="connsiteX91" fmla="*/ 581025 w 2110922"/>
              <a:gd name="connsiteY91" fmla="*/ 247650 h 1285875"/>
              <a:gd name="connsiteX92" fmla="*/ 581025 w 2110922"/>
              <a:gd name="connsiteY92" fmla="*/ 133350 h 1285875"/>
              <a:gd name="connsiteX93" fmla="*/ 600075 w 2110922"/>
              <a:gd name="connsiteY93" fmla="*/ 57150 h 1285875"/>
              <a:gd name="connsiteX94" fmla="*/ 657225 w 2110922"/>
              <a:gd name="connsiteY94" fmla="*/ 9525 h 1285875"/>
              <a:gd name="connsiteX95" fmla="*/ 571500 w 2110922"/>
              <a:gd name="connsiteY95" fmla="*/ 9525 h 1285875"/>
              <a:gd name="connsiteX96" fmla="*/ 428625 w 2110922"/>
              <a:gd name="connsiteY96" fmla="*/ 0 h 1285875"/>
              <a:gd name="connsiteX97" fmla="*/ 333375 w 2110922"/>
              <a:gd name="connsiteY97" fmla="*/ 19050 h 1285875"/>
              <a:gd name="connsiteX98" fmla="*/ 238125 w 2110922"/>
              <a:gd name="connsiteY98" fmla="*/ 19050 h 1285875"/>
              <a:gd name="connsiteX99" fmla="*/ 171450 w 2110922"/>
              <a:gd name="connsiteY99" fmla="*/ 38100 h 1285875"/>
              <a:gd name="connsiteX100" fmla="*/ 85725 w 2110922"/>
              <a:gd name="connsiteY100" fmla="*/ 38100 h 1285875"/>
              <a:gd name="connsiteX101" fmla="*/ 28575 w 2110922"/>
              <a:gd name="connsiteY101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62264 w 2110922"/>
              <a:gd name="connsiteY38" fmla="*/ 937986 h 1285875"/>
              <a:gd name="connsiteX39" fmla="*/ 1090839 w 2110922"/>
              <a:gd name="connsiteY39" fmla="*/ 1019175 h 1285875"/>
              <a:gd name="connsiteX40" fmla="*/ 1102695 w 2110922"/>
              <a:gd name="connsiteY40" fmla="*/ 1099640 h 1285875"/>
              <a:gd name="connsiteX41" fmla="*/ 1085850 w 2110922"/>
              <a:gd name="connsiteY41" fmla="*/ 1123950 h 1285875"/>
              <a:gd name="connsiteX42" fmla="*/ 1066800 w 2110922"/>
              <a:gd name="connsiteY42" fmla="*/ 1190625 h 1285875"/>
              <a:gd name="connsiteX43" fmla="*/ 1028700 w 2110922"/>
              <a:gd name="connsiteY43" fmla="*/ 1257300 h 1285875"/>
              <a:gd name="connsiteX44" fmla="*/ 1009650 w 2110922"/>
              <a:gd name="connsiteY44" fmla="*/ 1285875 h 1285875"/>
              <a:gd name="connsiteX45" fmla="*/ 1209675 w 2110922"/>
              <a:gd name="connsiteY45" fmla="*/ 1285875 h 1285875"/>
              <a:gd name="connsiteX46" fmla="*/ 1428750 w 2110922"/>
              <a:gd name="connsiteY46" fmla="*/ 1276350 h 1285875"/>
              <a:gd name="connsiteX47" fmla="*/ 1610695 w 2110922"/>
              <a:gd name="connsiteY47" fmla="*/ 1248412 h 1285875"/>
              <a:gd name="connsiteX48" fmla="*/ 1627868 w 2110922"/>
              <a:gd name="connsiteY48" fmla="*/ 1244146 h 1285875"/>
              <a:gd name="connsiteX49" fmla="*/ 1666875 w 2110922"/>
              <a:gd name="connsiteY49" fmla="*/ 1247775 h 1285875"/>
              <a:gd name="connsiteX50" fmla="*/ 1638300 w 2110922"/>
              <a:gd name="connsiteY50" fmla="*/ 1057275 h 1285875"/>
              <a:gd name="connsiteX51" fmla="*/ 1638300 w 2110922"/>
              <a:gd name="connsiteY51" fmla="*/ 904875 h 1285875"/>
              <a:gd name="connsiteX52" fmla="*/ 1619250 w 2110922"/>
              <a:gd name="connsiteY52" fmla="*/ 838200 h 1285875"/>
              <a:gd name="connsiteX53" fmla="*/ 1619250 w 2110922"/>
              <a:gd name="connsiteY53" fmla="*/ 809625 h 1285875"/>
              <a:gd name="connsiteX54" fmla="*/ 1754868 w 2110922"/>
              <a:gd name="connsiteY54" fmla="*/ 883104 h 1285875"/>
              <a:gd name="connsiteX55" fmla="*/ 1885950 w 2110922"/>
              <a:gd name="connsiteY55" fmla="*/ 904875 h 1285875"/>
              <a:gd name="connsiteX56" fmla="*/ 1990725 w 2110922"/>
              <a:gd name="connsiteY56" fmla="*/ 857250 h 1285875"/>
              <a:gd name="connsiteX57" fmla="*/ 2077357 w 2110922"/>
              <a:gd name="connsiteY57" fmla="*/ 762000 h 1285875"/>
              <a:gd name="connsiteX58" fmla="*/ 2110922 w 2110922"/>
              <a:gd name="connsiteY58" fmla="*/ 644525 h 1285875"/>
              <a:gd name="connsiteX59" fmla="*/ 2066925 w 2110922"/>
              <a:gd name="connsiteY59" fmla="*/ 504825 h 1285875"/>
              <a:gd name="connsiteX60" fmla="*/ 2000250 w 2110922"/>
              <a:gd name="connsiteY60" fmla="*/ 438150 h 1285875"/>
              <a:gd name="connsiteX61" fmla="*/ 1924049 w 2110922"/>
              <a:gd name="connsiteY61" fmla="*/ 400050 h 1285875"/>
              <a:gd name="connsiteX62" fmla="*/ 1857375 w 2110922"/>
              <a:gd name="connsiteY62" fmla="*/ 390525 h 1285875"/>
              <a:gd name="connsiteX63" fmla="*/ 1809750 w 2110922"/>
              <a:gd name="connsiteY63" fmla="*/ 400050 h 1285875"/>
              <a:gd name="connsiteX64" fmla="*/ 1747157 w 2110922"/>
              <a:gd name="connsiteY64" fmla="*/ 422729 h 1285875"/>
              <a:gd name="connsiteX65" fmla="*/ 1704068 w 2110922"/>
              <a:gd name="connsiteY65" fmla="*/ 445407 h 1285875"/>
              <a:gd name="connsiteX66" fmla="*/ 1668690 w 2110922"/>
              <a:gd name="connsiteY66" fmla="*/ 490765 h 1285875"/>
              <a:gd name="connsiteX67" fmla="*/ 1638754 w 2110922"/>
              <a:gd name="connsiteY67" fmla="*/ 544739 h 1285875"/>
              <a:gd name="connsiteX68" fmla="*/ 1609725 w 2110922"/>
              <a:gd name="connsiteY68" fmla="*/ 409575 h 1285875"/>
              <a:gd name="connsiteX69" fmla="*/ 1619250 w 2110922"/>
              <a:gd name="connsiteY69" fmla="*/ 333375 h 1285875"/>
              <a:gd name="connsiteX70" fmla="*/ 1619250 w 2110922"/>
              <a:gd name="connsiteY70" fmla="*/ 266700 h 1285875"/>
              <a:gd name="connsiteX71" fmla="*/ 1619250 w 2110922"/>
              <a:gd name="connsiteY71" fmla="*/ 266700 h 1285875"/>
              <a:gd name="connsiteX72" fmla="*/ 1628775 w 2110922"/>
              <a:gd name="connsiteY72" fmla="*/ 161925 h 1285875"/>
              <a:gd name="connsiteX73" fmla="*/ 1628775 w 2110922"/>
              <a:gd name="connsiteY73" fmla="*/ 161925 h 1285875"/>
              <a:gd name="connsiteX74" fmla="*/ 1657350 w 2110922"/>
              <a:gd name="connsiteY74" fmla="*/ 19050 h 1285875"/>
              <a:gd name="connsiteX75" fmla="*/ 1543050 w 2110922"/>
              <a:gd name="connsiteY75" fmla="*/ 19050 h 1285875"/>
              <a:gd name="connsiteX76" fmla="*/ 1419225 w 2110922"/>
              <a:gd name="connsiteY76" fmla="*/ 9525 h 1285875"/>
              <a:gd name="connsiteX77" fmla="*/ 1257300 w 2110922"/>
              <a:gd name="connsiteY77" fmla="*/ 9525 h 1285875"/>
              <a:gd name="connsiteX78" fmla="*/ 1143000 w 2110922"/>
              <a:gd name="connsiteY78" fmla="*/ 9525 h 1285875"/>
              <a:gd name="connsiteX79" fmla="*/ 1095375 w 2110922"/>
              <a:gd name="connsiteY79" fmla="*/ 9525 h 1285875"/>
              <a:gd name="connsiteX80" fmla="*/ 990600 w 2110922"/>
              <a:gd name="connsiteY80" fmla="*/ 0 h 1285875"/>
              <a:gd name="connsiteX81" fmla="*/ 1080861 w 2110922"/>
              <a:gd name="connsiteY81" fmla="*/ 119289 h 1285875"/>
              <a:gd name="connsiteX82" fmla="*/ 1105807 w 2110922"/>
              <a:gd name="connsiteY82" fmla="*/ 200025 h 1285875"/>
              <a:gd name="connsiteX83" fmla="*/ 1085850 w 2110922"/>
              <a:gd name="connsiteY83" fmla="*/ 266700 h 1285875"/>
              <a:gd name="connsiteX84" fmla="*/ 1085850 w 2110922"/>
              <a:gd name="connsiteY84" fmla="*/ 266700 h 1285875"/>
              <a:gd name="connsiteX85" fmla="*/ 1000125 w 2110922"/>
              <a:gd name="connsiteY85" fmla="*/ 361950 h 1285875"/>
              <a:gd name="connsiteX86" fmla="*/ 942975 w 2110922"/>
              <a:gd name="connsiteY86" fmla="*/ 390525 h 1285875"/>
              <a:gd name="connsiteX87" fmla="*/ 876300 w 2110922"/>
              <a:gd name="connsiteY87" fmla="*/ 438150 h 1285875"/>
              <a:gd name="connsiteX88" fmla="*/ 752475 w 2110922"/>
              <a:gd name="connsiteY88" fmla="*/ 409575 h 1285875"/>
              <a:gd name="connsiteX89" fmla="*/ 666750 w 2110922"/>
              <a:gd name="connsiteY89" fmla="*/ 361950 h 1285875"/>
              <a:gd name="connsiteX90" fmla="*/ 619125 w 2110922"/>
              <a:gd name="connsiteY90" fmla="*/ 304800 h 1285875"/>
              <a:gd name="connsiteX91" fmla="*/ 581025 w 2110922"/>
              <a:gd name="connsiteY91" fmla="*/ 247650 h 1285875"/>
              <a:gd name="connsiteX92" fmla="*/ 581025 w 2110922"/>
              <a:gd name="connsiteY92" fmla="*/ 133350 h 1285875"/>
              <a:gd name="connsiteX93" fmla="*/ 600075 w 2110922"/>
              <a:gd name="connsiteY93" fmla="*/ 57150 h 1285875"/>
              <a:gd name="connsiteX94" fmla="*/ 657225 w 2110922"/>
              <a:gd name="connsiteY94" fmla="*/ 9525 h 1285875"/>
              <a:gd name="connsiteX95" fmla="*/ 571500 w 2110922"/>
              <a:gd name="connsiteY95" fmla="*/ 9525 h 1285875"/>
              <a:gd name="connsiteX96" fmla="*/ 428625 w 2110922"/>
              <a:gd name="connsiteY96" fmla="*/ 0 h 1285875"/>
              <a:gd name="connsiteX97" fmla="*/ 333375 w 2110922"/>
              <a:gd name="connsiteY97" fmla="*/ 19050 h 1285875"/>
              <a:gd name="connsiteX98" fmla="*/ 238125 w 2110922"/>
              <a:gd name="connsiteY98" fmla="*/ 19050 h 1285875"/>
              <a:gd name="connsiteX99" fmla="*/ 171450 w 2110922"/>
              <a:gd name="connsiteY99" fmla="*/ 38100 h 1285875"/>
              <a:gd name="connsiteX100" fmla="*/ 85725 w 2110922"/>
              <a:gd name="connsiteY100" fmla="*/ 38100 h 1285875"/>
              <a:gd name="connsiteX101" fmla="*/ 28575 w 2110922"/>
              <a:gd name="connsiteY101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62264 w 2110922"/>
              <a:gd name="connsiteY38" fmla="*/ 937986 h 1285875"/>
              <a:gd name="connsiteX39" fmla="*/ 1090839 w 2110922"/>
              <a:gd name="connsiteY39" fmla="*/ 1019175 h 1285875"/>
              <a:gd name="connsiteX40" fmla="*/ 1102695 w 2110922"/>
              <a:gd name="connsiteY40" fmla="*/ 1099640 h 1285875"/>
              <a:gd name="connsiteX41" fmla="*/ 1085850 w 2110922"/>
              <a:gd name="connsiteY41" fmla="*/ 1123950 h 1285875"/>
              <a:gd name="connsiteX42" fmla="*/ 1066800 w 2110922"/>
              <a:gd name="connsiteY42" fmla="*/ 1190625 h 1285875"/>
              <a:gd name="connsiteX43" fmla="*/ 1028700 w 2110922"/>
              <a:gd name="connsiteY43" fmla="*/ 1257300 h 1285875"/>
              <a:gd name="connsiteX44" fmla="*/ 1009650 w 2110922"/>
              <a:gd name="connsiteY44" fmla="*/ 1285875 h 1285875"/>
              <a:gd name="connsiteX45" fmla="*/ 1209675 w 2110922"/>
              <a:gd name="connsiteY45" fmla="*/ 1285875 h 1285875"/>
              <a:gd name="connsiteX46" fmla="*/ 1428750 w 2110922"/>
              <a:gd name="connsiteY46" fmla="*/ 1276350 h 1285875"/>
              <a:gd name="connsiteX47" fmla="*/ 1610695 w 2110922"/>
              <a:gd name="connsiteY47" fmla="*/ 1248412 h 1285875"/>
              <a:gd name="connsiteX48" fmla="*/ 1627868 w 2110922"/>
              <a:gd name="connsiteY48" fmla="*/ 1244146 h 1285875"/>
              <a:gd name="connsiteX49" fmla="*/ 1666875 w 2110922"/>
              <a:gd name="connsiteY49" fmla="*/ 1247775 h 1285875"/>
              <a:gd name="connsiteX50" fmla="*/ 1638300 w 2110922"/>
              <a:gd name="connsiteY50" fmla="*/ 1057275 h 1285875"/>
              <a:gd name="connsiteX51" fmla="*/ 1638300 w 2110922"/>
              <a:gd name="connsiteY51" fmla="*/ 904875 h 1285875"/>
              <a:gd name="connsiteX52" fmla="*/ 1619250 w 2110922"/>
              <a:gd name="connsiteY52" fmla="*/ 838200 h 1285875"/>
              <a:gd name="connsiteX53" fmla="*/ 1619250 w 2110922"/>
              <a:gd name="connsiteY53" fmla="*/ 809625 h 1285875"/>
              <a:gd name="connsiteX54" fmla="*/ 1754868 w 2110922"/>
              <a:gd name="connsiteY54" fmla="*/ 883104 h 1285875"/>
              <a:gd name="connsiteX55" fmla="*/ 1885950 w 2110922"/>
              <a:gd name="connsiteY55" fmla="*/ 904875 h 1285875"/>
              <a:gd name="connsiteX56" fmla="*/ 1990725 w 2110922"/>
              <a:gd name="connsiteY56" fmla="*/ 857250 h 1285875"/>
              <a:gd name="connsiteX57" fmla="*/ 2077357 w 2110922"/>
              <a:gd name="connsiteY57" fmla="*/ 762000 h 1285875"/>
              <a:gd name="connsiteX58" fmla="*/ 2110922 w 2110922"/>
              <a:gd name="connsiteY58" fmla="*/ 644525 h 1285875"/>
              <a:gd name="connsiteX59" fmla="*/ 2066925 w 2110922"/>
              <a:gd name="connsiteY59" fmla="*/ 504825 h 1285875"/>
              <a:gd name="connsiteX60" fmla="*/ 2000250 w 2110922"/>
              <a:gd name="connsiteY60" fmla="*/ 438150 h 1285875"/>
              <a:gd name="connsiteX61" fmla="*/ 1924049 w 2110922"/>
              <a:gd name="connsiteY61" fmla="*/ 400050 h 1285875"/>
              <a:gd name="connsiteX62" fmla="*/ 1857375 w 2110922"/>
              <a:gd name="connsiteY62" fmla="*/ 390525 h 1285875"/>
              <a:gd name="connsiteX63" fmla="*/ 1809750 w 2110922"/>
              <a:gd name="connsiteY63" fmla="*/ 400050 h 1285875"/>
              <a:gd name="connsiteX64" fmla="*/ 1747157 w 2110922"/>
              <a:gd name="connsiteY64" fmla="*/ 422729 h 1285875"/>
              <a:gd name="connsiteX65" fmla="*/ 1704068 w 2110922"/>
              <a:gd name="connsiteY65" fmla="*/ 445407 h 1285875"/>
              <a:gd name="connsiteX66" fmla="*/ 1668690 w 2110922"/>
              <a:gd name="connsiteY66" fmla="*/ 490765 h 1285875"/>
              <a:gd name="connsiteX67" fmla="*/ 1638754 w 2110922"/>
              <a:gd name="connsiteY67" fmla="*/ 544739 h 1285875"/>
              <a:gd name="connsiteX68" fmla="*/ 1609725 w 2110922"/>
              <a:gd name="connsiteY68" fmla="*/ 409575 h 1285875"/>
              <a:gd name="connsiteX69" fmla="*/ 1619250 w 2110922"/>
              <a:gd name="connsiteY69" fmla="*/ 333375 h 1285875"/>
              <a:gd name="connsiteX70" fmla="*/ 1619250 w 2110922"/>
              <a:gd name="connsiteY70" fmla="*/ 266700 h 1285875"/>
              <a:gd name="connsiteX71" fmla="*/ 1619250 w 2110922"/>
              <a:gd name="connsiteY71" fmla="*/ 266700 h 1285875"/>
              <a:gd name="connsiteX72" fmla="*/ 1628775 w 2110922"/>
              <a:gd name="connsiteY72" fmla="*/ 161925 h 1285875"/>
              <a:gd name="connsiteX73" fmla="*/ 1628775 w 2110922"/>
              <a:gd name="connsiteY73" fmla="*/ 161925 h 1285875"/>
              <a:gd name="connsiteX74" fmla="*/ 1657350 w 2110922"/>
              <a:gd name="connsiteY74" fmla="*/ 19050 h 1285875"/>
              <a:gd name="connsiteX75" fmla="*/ 1543050 w 2110922"/>
              <a:gd name="connsiteY75" fmla="*/ 19050 h 1285875"/>
              <a:gd name="connsiteX76" fmla="*/ 1419225 w 2110922"/>
              <a:gd name="connsiteY76" fmla="*/ 9525 h 1285875"/>
              <a:gd name="connsiteX77" fmla="*/ 1257300 w 2110922"/>
              <a:gd name="connsiteY77" fmla="*/ 9525 h 1285875"/>
              <a:gd name="connsiteX78" fmla="*/ 1143000 w 2110922"/>
              <a:gd name="connsiteY78" fmla="*/ 9525 h 1285875"/>
              <a:gd name="connsiteX79" fmla="*/ 1095375 w 2110922"/>
              <a:gd name="connsiteY79" fmla="*/ 9525 h 1285875"/>
              <a:gd name="connsiteX80" fmla="*/ 990600 w 2110922"/>
              <a:gd name="connsiteY80" fmla="*/ 0 h 1285875"/>
              <a:gd name="connsiteX81" fmla="*/ 1080861 w 2110922"/>
              <a:gd name="connsiteY81" fmla="*/ 119289 h 1285875"/>
              <a:gd name="connsiteX82" fmla="*/ 1105807 w 2110922"/>
              <a:gd name="connsiteY82" fmla="*/ 200025 h 1285875"/>
              <a:gd name="connsiteX83" fmla="*/ 1085850 w 2110922"/>
              <a:gd name="connsiteY83" fmla="*/ 266700 h 1285875"/>
              <a:gd name="connsiteX84" fmla="*/ 1085850 w 2110922"/>
              <a:gd name="connsiteY84" fmla="*/ 266700 h 1285875"/>
              <a:gd name="connsiteX85" fmla="*/ 1000125 w 2110922"/>
              <a:gd name="connsiteY85" fmla="*/ 361950 h 1285875"/>
              <a:gd name="connsiteX86" fmla="*/ 942975 w 2110922"/>
              <a:gd name="connsiteY86" fmla="*/ 390525 h 1285875"/>
              <a:gd name="connsiteX87" fmla="*/ 876300 w 2110922"/>
              <a:gd name="connsiteY87" fmla="*/ 438150 h 1285875"/>
              <a:gd name="connsiteX88" fmla="*/ 752475 w 2110922"/>
              <a:gd name="connsiteY88" fmla="*/ 409575 h 1285875"/>
              <a:gd name="connsiteX89" fmla="*/ 666750 w 2110922"/>
              <a:gd name="connsiteY89" fmla="*/ 361950 h 1285875"/>
              <a:gd name="connsiteX90" fmla="*/ 619125 w 2110922"/>
              <a:gd name="connsiteY90" fmla="*/ 304800 h 1285875"/>
              <a:gd name="connsiteX91" fmla="*/ 581025 w 2110922"/>
              <a:gd name="connsiteY91" fmla="*/ 247650 h 1285875"/>
              <a:gd name="connsiteX92" fmla="*/ 581025 w 2110922"/>
              <a:gd name="connsiteY92" fmla="*/ 133350 h 1285875"/>
              <a:gd name="connsiteX93" fmla="*/ 600075 w 2110922"/>
              <a:gd name="connsiteY93" fmla="*/ 57150 h 1285875"/>
              <a:gd name="connsiteX94" fmla="*/ 657225 w 2110922"/>
              <a:gd name="connsiteY94" fmla="*/ 9525 h 1285875"/>
              <a:gd name="connsiteX95" fmla="*/ 571500 w 2110922"/>
              <a:gd name="connsiteY95" fmla="*/ 9525 h 1285875"/>
              <a:gd name="connsiteX96" fmla="*/ 428625 w 2110922"/>
              <a:gd name="connsiteY96" fmla="*/ 0 h 1285875"/>
              <a:gd name="connsiteX97" fmla="*/ 333375 w 2110922"/>
              <a:gd name="connsiteY97" fmla="*/ 19050 h 1285875"/>
              <a:gd name="connsiteX98" fmla="*/ 238125 w 2110922"/>
              <a:gd name="connsiteY98" fmla="*/ 19050 h 1285875"/>
              <a:gd name="connsiteX99" fmla="*/ 171450 w 2110922"/>
              <a:gd name="connsiteY99" fmla="*/ 38100 h 1285875"/>
              <a:gd name="connsiteX100" fmla="*/ 85725 w 2110922"/>
              <a:gd name="connsiteY100" fmla="*/ 38100 h 1285875"/>
              <a:gd name="connsiteX101" fmla="*/ 28575 w 2110922"/>
              <a:gd name="connsiteY101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62264 w 2110922"/>
              <a:gd name="connsiteY38" fmla="*/ 937986 h 1285875"/>
              <a:gd name="connsiteX39" fmla="*/ 1106323 w 2110922"/>
              <a:gd name="connsiteY39" fmla="*/ 1001669 h 1285875"/>
              <a:gd name="connsiteX40" fmla="*/ 1090839 w 2110922"/>
              <a:gd name="connsiteY40" fmla="*/ 1019175 h 1285875"/>
              <a:gd name="connsiteX41" fmla="*/ 1102695 w 2110922"/>
              <a:gd name="connsiteY41" fmla="*/ 1099640 h 1285875"/>
              <a:gd name="connsiteX42" fmla="*/ 1085850 w 2110922"/>
              <a:gd name="connsiteY42" fmla="*/ 1123950 h 1285875"/>
              <a:gd name="connsiteX43" fmla="*/ 1066800 w 2110922"/>
              <a:gd name="connsiteY43" fmla="*/ 1190625 h 1285875"/>
              <a:gd name="connsiteX44" fmla="*/ 1028700 w 2110922"/>
              <a:gd name="connsiteY44" fmla="*/ 1257300 h 1285875"/>
              <a:gd name="connsiteX45" fmla="*/ 1009650 w 2110922"/>
              <a:gd name="connsiteY45" fmla="*/ 1285875 h 1285875"/>
              <a:gd name="connsiteX46" fmla="*/ 1209675 w 2110922"/>
              <a:gd name="connsiteY46" fmla="*/ 1285875 h 1285875"/>
              <a:gd name="connsiteX47" fmla="*/ 1428750 w 2110922"/>
              <a:gd name="connsiteY47" fmla="*/ 1276350 h 1285875"/>
              <a:gd name="connsiteX48" fmla="*/ 1610695 w 2110922"/>
              <a:gd name="connsiteY48" fmla="*/ 1248412 h 1285875"/>
              <a:gd name="connsiteX49" fmla="*/ 1627868 w 2110922"/>
              <a:gd name="connsiteY49" fmla="*/ 1244146 h 1285875"/>
              <a:gd name="connsiteX50" fmla="*/ 1666875 w 2110922"/>
              <a:gd name="connsiteY50" fmla="*/ 1247775 h 1285875"/>
              <a:gd name="connsiteX51" fmla="*/ 1638300 w 2110922"/>
              <a:gd name="connsiteY51" fmla="*/ 1057275 h 1285875"/>
              <a:gd name="connsiteX52" fmla="*/ 1638300 w 2110922"/>
              <a:gd name="connsiteY52" fmla="*/ 904875 h 1285875"/>
              <a:gd name="connsiteX53" fmla="*/ 1619250 w 2110922"/>
              <a:gd name="connsiteY53" fmla="*/ 838200 h 1285875"/>
              <a:gd name="connsiteX54" fmla="*/ 1619250 w 2110922"/>
              <a:gd name="connsiteY54" fmla="*/ 809625 h 1285875"/>
              <a:gd name="connsiteX55" fmla="*/ 1754868 w 2110922"/>
              <a:gd name="connsiteY55" fmla="*/ 883104 h 1285875"/>
              <a:gd name="connsiteX56" fmla="*/ 1885950 w 2110922"/>
              <a:gd name="connsiteY56" fmla="*/ 904875 h 1285875"/>
              <a:gd name="connsiteX57" fmla="*/ 1990725 w 2110922"/>
              <a:gd name="connsiteY57" fmla="*/ 857250 h 1285875"/>
              <a:gd name="connsiteX58" fmla="*/ 2077357 w 2110922"/>
              <a:gd name="connsiteY58" fmla="*/ 762000 h 1285875"/>
              <a:gd name="connsiteX59" fmla="*/ 2110922 w 2110922"/>
              <a:gd name="connsiteY59" fmla="*/ 644525 h 1285875"/>
              <a:gd name="connsiteX60" fmla="*/ 2066925 w 2110922"/>
              <a:gd name="connsiteY60" fmla="*/ 504825 h 1285875"/>
              <a:gd name="connsiteX61" fmla="*/ 2000250 w 2110922"/>
              <a:gd name="connsiteY61" fmla="*/ 438150 h 1285875"/>
              <a:gd name="connsiteX62" fmla="*/ 1924049 w 2110922"/>
              <a:gd name="connsiteY62" fmla="*/ 400050 h 1285875"/>
              <a:gd name="connsiteX63" fmla="*/ 1857375 w 2110922"/>
              <a:gd name="connsiteY63" fmla="*/ 390525 h 1285875"/>
              <a:gd name="connsiteX64" fmla="*/ 1809750 w 2110922"/>
              <a:gd name="connsiteY64" fmla="*/ 400050 h 1285875"/>
              <a:gd name="connsiteX65" fmla="*/ 1747157 w 2110922"/>
              <a:gd name="connsiteY65" fmla="*/ 422729 h 1285875"/>
              <a:gd name="connsiteX66" fmla="*/ 1704068 w 2110922"/>
              <a:gd name="connsiteY66" fmla="*/ 445407 h 1285875"/>
              <a:gd name="connsiteX67" fmla="*/ 1668690 w 2110922"/>
              <a:gd name="connsiteY67" fmla="*/ 490765 h 1285875"/>
              <a:gd name="connsiteX68" fmla="*/ 1638754 w 2110922"/>
              <a:gd name="connsiteY68" fmla="*/ 544739 h 1285875"/>
              <a:gd name="connsiteX69" fmla="*/ 1609725 w 2110922"/>
              <a:gd name="connsiteY69" fmla="*/ 409575 h 1285875"/>
              <a:gd name="connsiteX70" fmla="*/ 1619250 w 2110922"/>
              <a:gd name="connsiteY70" fmla="*/ 333375 h 1285875"/>
              <a:gd name="connsiteX71" fmla="*/ 1619250 w 2110922"/>
              <a:gd name="connsiteY71" fmla="*/ 266700 h 1285875"/>
              <a:gd name="connsiteX72" fmla="*/ 1619250 w 2110922"/>
              <a:gd name="connsiteY72" fmla="*/ 266700 h 1285875"/>
              <a:gd name="connsiteX73" fmla="*/ 1628775 w 2110922"/>
              <a:gd name="connsiteY73" fmla="*/ 161925 h 1285875"/>
              <a:gd name="connsiteX74" fmla="*/ 1628775 w 2110922"/>
              <a:gd name="connsiteY74" fmla="*/ 161925 h 1285875"/>
              <a:gd name="connsiteX75" fmla="*/ 1657350 w 2110922"/>
              <a:gd name="connsiteY75" fmla="*/ 19050 h 1285875"/>
              <a:gd name="connsiteX76" fmla="*/ 1543050 w 2110922"/>
              <a:gd name="connsiteY76" fmla="*/ 19050 h 1285875"/>
              <a:gd name="connsiteX77" fmla="*/ 1419225 w 2110922"/>
              <a:gd name="connsiteY77" fmla="*/ 9525 h 1285875"/>
              <a:gd name="connsiteX78" fmla="*/ 1257300 w 2110922"/>
              <a:gd name="connsiteY78" fmla="*/ 9525 h 1285875"/>
              <a:gd name="connsiteX79" fmla="*/ 1143000 w 2110922"/>
              <a:gd name="connsiteY79" fmla="*/ 9525 h 1285875"/>
              <a:gd name="connsiteX80" fmla="*/ 1095375 w 2110922"/>
              <a:gd name="connsiteY80" fmla="*/ 9525 h 1285875"/>
              <a:gd name="connsiteX81" fmla="*/ 990600 w 2110922"/>
              <a:gd name="connsiteY81" fmla="*/ 0 h 1285875"/>
              <a:gd name="connsiteX82" fmla="*/ 1080861 w 2110922"/>
              <a:gd name="connsiteY82" fmla="*/ 119289 h 1285875"/>
              <a:gd name="connsiteX83" fmla="*/ 1105807 w 2110922"/>
              <a:gd name="connsiteY83" fmla="*/ 200025 h 1285875"/>
              <a:gd name="connsiteX84" fmla="*/ 1085850 w 2110922"/>
              <a:gd name="connsiteY84" fmla="*/ 266700 h 1285875"/>
              <a:gd name="connsiteX85" fmla="*/ 1085850 w 2110922"/>
              <a:gd name="connsiteY85" fmla="*/ 266700 h 1285875"/>
              <a:gd name="connsiteX86" fmla="*/ 1000125 w 2110922"/>
              <a:gd name="connsiteY86" fmla="*/ 361950 h 1285875"/>
              <a:gd name="connsiteX87" fmla="*/ 942975 w 2110922"/>
              <a:gd name="connsiteY87" fmla="*/ 390525 h 1285875"/>
              <a:gd name="connsiteX88" fmla="*/ 876300 w 2110922"/>
              <a:gd name="connsiteY88" fmla="*/ 438150 h 1285875"/>
              <a:gd name="connsiteX89" fmla="*/ 752475 w 2110922"/>
              <a:gd name="connsiteY89" fmla="*/ 409575 h 1285875"/>
              <a:gd name="connsiteX90" fmla="*/ 666750 w 2110922"/>
              <a:gd name="connsiteY90" fmla="*/ 361950 h 1285875"/>
              <a:gd name="connsiteX91" fmla="*/ 619125 w 2110922"/>
              <a:gd name="connsiteY91" fmla="*/ 304800 h 1285875"/>
              <a:gd name="connsiteX92" fmla="*/ 581025 w 2110922"/>
              <a:gd name="connsiteY92" fmla="*/ 247650 h 1285875"/>
              <a:gd name="connsiteX93" fmla="*/ 581025 w 2110922"/>
              <a:gd name="connsiteY93" fmla="*/ 133350 h 1285875"/>
              <a:gd name="connsiteX94" fmla="*/ 600075 w 2110922"/>
              <a:gd name="connsiteY94" fmla="*/ 57150 h 1285875"/>
              <a:gd name="connsiteX95" fmla="*/ 657225 w 2110922"/>
              <a:gd name="connsiteY95" fmla="*/ 9525 h 1285875"/>
              <a:gd name="connsiteX96" fmla="*/ 571500 w 2110922"/>
              <a:gd name="connsiteY96" fmla="*/ 9525 h 1285875"/>
              <a:gd name="connsiteX97" fmla="*/ 428625 w 2110922"/>
              <a:gd name="connsiteY97" fmla="*/ 0 h 1285875"/>
              <a:gd name="connsiteX98" fmla="*/ 333375 w 2110922"/>
              <a:gd name="connsiteY98" fmla="*/ 19050 h 1285875"/>
              <a:gd name="connsiteX99" fmla="*/ 238125 w 2110922"/>
              <a:gd name="connsiteY99" fmla="*/ 19050 h 1285875"/>
              <a:gd name="connsiteX100" fmla="*/ 171450 w 2110922"/>
              <a:gd name="connsiteY100" fmla="*/ 38100 h 1285875"/>
              <a:gd name="connsiteX101" fmla="*/ 85725 w 2110922"/>
              <a:gd name="connsiteY101" fmla="*/ 38100 h 1285875"/>
              <a:gd name="connsiteX102" fmla="*/ 28575 w 2110922"/>
              <a:gd name="connsiteY102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62264 w 2110922"/>
              <a:gd name="connsiteY38" fmla="*/ 937986 h 1285875"/>
              <a:gd name="connsiteX39" fmla="*/ 1106323 w 2110922"/>
              <a:gd name="connsiteY39" fmla="*/ 1001669 h 1285875"/>
              <a:gd name="connsiteX40" fmla="*/ 1105353 w 2110922"/>
              <a:gd name="connsiteY40" fmla="*/ 1037318 h 1285875"/>
              <a:gd name="connsiteX41" fmla="*/ 1102695 w 2110922"/>
              <a:gd name="connsiteY41" fmla="*/ 1099640 h 1285875"/>
              <a:gd name="connsiteX42" fmla="*/ 1085850 w 2110922"/>
              <a:gd name="connsiteY42" fmla="*/ 1123950 h 1285875"/>
              <a:gd name="connsiteX43" fmla="*/ 1066800 w 2110922"/>
              <a:gd name="connsiteY43" fmla="*/ 1190625 h 1285875"/>
              <a:gd name="connsiteX44" fmla="*/ 1028700 w 2110922"/>
              <a:gd name="connsiteY44" fmla="*/ 1257300 h 1285875"/>
              <a:gd name="connsiteX45" fmla="*/ 1009650 w 2110922"/>
              <a:gd name="connsiteY45" fmla="*/ 1285875 h 1285875"/>
              <a:gd name="connsiteX46" fmla="*/ 1209675 w 2110922"/>
              <a:gd name="connsiteY46" fmla="*/ 1285875 h 1285875"/>
              <a:gd name="connsiteX47" fmla="*/ 1428750 w 2110922"/>
              <a:gd name="connsiteY47" fmla="*/ 1276350 h 1285875"/>
              <a:gd name="connsiteX48" fmla="*/ 1610695 w 2110922"/>
              <a:gd name="connsiteY48" fmla="*/ 1248412 h 1285875"/>
              <a:gd name="connsiteX49" fmla="*/ 1627868 w 2110922"/>
              <a:gd name="connsiteY49" fmla="*/ 1244146 h 1285875"/>
              <a:gd name="connsiteX50" fmla="*/ 1666875 w 2110922"/>
              <a:gd name="connsiteY50" fmla="*/ 1247775 h 1285875"/>
              <a:gd name="connsiteX51" fmla="*/ 1638300 w 2110922"/>
              <a:gd name="connsiteY51" fmla="*/ 1057275 h 1285875"/>
              <a:gd name="connsiteX52" fmla="*/ 1638300 w 2110922"/>
              <a:gd name="connsiteY52" fmla="*/ 904875 h 1285875"/>
              <a:gd name="connsiteX53" fmla="*/ 1619250 w 2110922"/>
              <a:gd name="connsiteY53" fmla="*/ 838200 h 1285875"/>
              <a:gd name="connsiteX54" fmla="*/ 1619250 w 2110922"/>
              <a:gd name="connsiteY54" fmla="*/ 809625 h 1285875"/>
              <a:gd name="connsiteX55" fmla="*/ 1754868 w 2110922"/>
              <a:gd name="connsiteY55" fmla="*/ 883104 h 1285875"/>
              <a:gd name="connsiteX56" fmla="*/ 1885950 w 2110922"/>
              <a:gd name="connsiteY56" fmla="*/ 904875 h 1285875"/>
              <a:gd name="connsiteX57" fmla="*/ 1990725 w 2110922"/>
              <a:gd name="connsiteY57" fmla="*/ 857250 h 1285875"/>
              <a:gd name="connsiteX58" fmla="*/ 2077357 w 2110922"/>
              <a:gd name="connsiteY58" fmla="*/ 762000 h 1285875"/>
              <a:gd name="connsiteX59" fmla="*/ 2110922 w 2110922"/>
              <a:gd name="connsiteY59" fmla="*/ 644525 h 1285875"/>
              <a:gd name="connsiteX60" fmla="*/ 2066925 w 2110922"/>
              <a:gd name="connsiteY60" fmla="*/ 504825 h 1285875"/>
              <a:gd name="connsiteX61" fmla="*/ 2000250 w 2110922"/>
              <a:gd name="connsiteY61" fmla="*/ 438150 h 1285875"/>
              <a:gd name="connsiteX62" fmla="*/ 1924049 w 2110922"/>
              <a:gd name="connsiteY62" fmla="*/ 400050 h 1285875"/>
              <a:gd name="connsiteX63" fmla="*/ 1857375 w 2110922"/>
              <a:gd name="connsiteY63" fmla="*/ 390525 h 1285875"/>
              <a:gd name="connsiteX64" fmla="*/ 1809750 w 2110922"/>
              <a:gd name="connsiteY64" fmla="*/ 400050 h 1285875"/>
              <a:gd name="connsiteX65" fmla="*/ 1747157 w 2110922"/>
              <a:gd name="connsiteY65" fmla="*/ 422729 h 1285875"/>
              <a:gd name="connsiteX66" fmla="*/ 1704068 w 2110922"/>
              <a:gd name="connsiteY66" fmla="*/ 445407 h 1285875"/>
              <a:gd name="connsiteX67" fmla="*/ 1668690 w 2110922"/>
              <a:gd name="connsiteY67" fmla="*/ 490765 h 1285875"/>
              <a:gd name="connsiteX68" fmla="*/ 1638754 w 2110922"/>
              <a:gd name="connsiteY68" fmla="*/ 544739 h 1285875"/>
              <a:gd name="connsiteX69" fmla="*/ 1609725 w 2110922"/>
              <a:gd name="connsiteY69" fmla="*/ 409575 h 1285875"/>
              <a:gd name="connsiteX70" fmla="*/ 1619250 w 2110922"/>
              <a:gd name="connsiteY70" fmla="*/ 333375 h 1285875"/>
              <a:gd name="connsiteX71" fmla="*/ 1619250 w 2110922"/>
              <a:gd name="connsiteY71" fmla="*/ 266700 h 1285875"/>
              <a:gd name="connsiteX72" fmla="*/ 1619250 w 2110922"/>
              <a:gd name="connsiteY72" fmla="*/ 266700 h 1285875"/>
              <a:gd name="connsiteX73" fmla="*/ 1628775 w 2110922"/>
              <a:gd name="connsiteY73" fmla="*/ 161925 h 1285875"/>
              <a:gd name="connsiteX74" fmla="*/ 1628775 w 2110922"/>
              <a:gd name="connsiteY74" fmla="*/ 161925 h 1285875"/>
              <a:gd name="connsiteX75" fmla="*/ 1657350 w 2110922"/>
              <a:gd name="connsiteY75" fmla="*/ 19050 h 1285875"/>
              <a:gd name="connsiteX76" fmla="*/ 1543050 w 2110922"/>
              <a:gd name="connsiteY76" fmla="*/ 19050 h 1285875"/>
              <a:gd name="connsiteX77" fmla="*/ 1419225 w 2110922"/>
              <a:gd name="connsiteY77" fmla="*/ 9525 h 1285875"/>
              <a:gd name="connsiteX78" fmla="*/ 1257300 w 2110922"/>
              <a:gd name="connsiteY78" fmla="*/ 9525 h 1285875"/>
              <a:gd name="connsiteX79" fmla="*/ 1143000 w 2110922"/>
              <a:gd name="connsiteY79" fmla="*/ 9525 h 1285875"/>
              <a:gd name="connsiteX80" fmla="*/ 1095375 w 2110922"/>
              <a:gd name="connsiteY80" fmla="*/ 9525 h 1285875"/>
              <a:gd name="connsiteX81" fmla="*/ 990600 w 2110922"/>
              <a:gd name="connsiteY81" fmla="*/ 0 h 1285875"/>
              <a:gd name="connsiteX82" fmla="*/ 1080861 w 2110922"/>
              <a:gd name="connsiteY82" fmla="*/ 119289 h 1285875"/>
              <a:gd name="connsiteX83" fmla="*/ 1105807 w 2110922"/>
              <a:gd name="connsiteY83" fmla="*/ 200025 h 1285875"/>
              <a:gd name="connsiteX84" fmla="*/ 1085850 w 2110922"/>
              <a:gd name="connsiteY84" fmla="*/ 266700 h 1285875"/>
              <a:gd name="connsiteX85" fmla="*/ 1085850 w 2110922"/>
              <a:gd name="connsiteY85" fmla="*/ 266700 h 1285875"/>
              <a:gd name="connsiteX86" fmla="*/ 1000125 w 2110922"/>
              <a:gd name="connsiteY86" fmla="*/ 361950 h 1285875"/>
              <a:gd name="connsiteX87" fmla="*/ 942975 w 2110922"/>
              <a:gd name="connsiteY87" fmla="*/ 390525 h 1285875"/>
              <a:gd name="connsiteX88" fmla="*/ 876300 w 2110922"/>
              <a:gd name="connsiteY88" fmla="*/ 438150 h 1285875"/>
              <a:gd name="connsiteX89" fmla="*/ 752475 w 2110922"/>
              <a:gd name="connsiteY89" fmla="*/ 409575 h 1285875"/>
              <a:gd name="connsiteX90" fmla="*/ 666750 w 2110922"/>
              <a:gd name="connsiteY90" fmla="*/ 361950 h 1285875"/>
              <a:gd name="connsiteX91" fmla="*/ 619125 w 2110922"/>
              <a:gd name="connsiteY91" fmla="*/ 304800 h 1285875"/>
              <a:gd name="connsiteX92" fmla="*/ 581025 w 2110922"/>
              <a:gd name="connsiteY92" fmla="*/ 247650 h 1285875"/>
              <a:gd name="connsiteX93" fmla="*/ 581025 w 2110922"/>
              <a:gd name="connsiteY93" fmla="*/ 133350 h 1285875"/>
              <a:gd name="connsiteX94" fmla="*/ 600075 w 2110922"/>
              <a:gd name="connsiteY94" fmla="*/ 57150 h 1285875"/>
              <a:gd name="connsiteX95" fmla="*/ 657225 w 2110922"/>
              <a:gd name="connsiteY95" fmla="*/ 9525 h 1285875"/>
              <a:gd name="connsiteX96" fmla="*/ 571500 w 2110922"/>
              <a:gd name="connsiteY96" fmla="*/ 9525 h 1285875"/>
              <a:gd name="connsiteX97" fmla="*/ 428625 w 2110922"/>
              <a:gd name="connsiteY97" fmla="*/ 0 h 1285875"/>
              <a:gd name="connsiteX98" fmla="*/ 333375 w 2110922"/>
              <a:gd name="connsiteY98" fmla="*/ 19050 h 1285875"/>
              <a:gd name="connsiteX99" fmla="*/ 238125 w 2110922"/>
              <a:gd name="connsiteY99" fmla="*/ 19050 h 1285875"/>
              <a:gd name="connsiteX100" fmla="*/ 171450 w 2110922"/>
              <a:gd name="connsiteY100" fmla="*/ 38100 h 1285875"/>
              <a:gd name="connsiteX101" fmla="*/ 85725 w 2110922"/>
              <a:gd name="connsiteY101" fmla="*/ 38100 h 1285875"/>
              <a:gd name="connsiteX102" fmla="*/ 28575 w 2110922"/>
              <a:gd name="connsiteY102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66750 w 2110922"/>
              <a:gd name="connsiteY29" fmla="*/ 12858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41009 w 2110922"/>
              <a:gd name="connsiteY38" fmla="*/ 892812 h 1285875"/>
              <a:gd name="connsiteX39" fmla="*/ 1062264 w 2110922"/>
              <a:gd name="connsiteY39" fmla="*/ 937986 h 1285875"/>
              <a:gd name="connsiteX40" fmla="*/ 1106323 w 2110922"/>
              <a:gd name="connsiteY40" fmla="*/ 1001669 h 1285875"/>
              <a:gd name="connsiteX41" fmla="*/ 1105353 w 2110922"/>
              <a:gd name="connsiteY41" fmla="*/ 1037318 h 1285875"/>
              <a:gd name="connsiteX42" fmla="*/ 1102695 w 2110922"/>
              <a:gd name="connsiteY42" fmla="*/ 1099640 h 1285875"/>
              <a:gd name="connsiteX43" fmla="*/ 1085850 w 2110922"/>
              <a:gd name="connsiteY43" fmla="*/ 1123950 h 1285875"/>
              <a:gd name="connsiteX44" fmla="*/ 1066800 w 2110922"/>
              <a:gd name="connsiteY44" fmla="*/ 1190625 h 1285875"/>
              <a:gd name="connsiteX45" fmla="*/ 1028700 w 2110922"/>
              <a:gd name="connsiteY45" fmla="*/ 1257300 h 1285875"/>
              <a:gd name="connsiteX46" fmla="*/ 1009650 w 2110922"/>
              <a:gd name="connsiteY46" fmla="*/ 1285875 h 1285875"/>
              <a:gd name="connsiteX47" fmla="*/ 1209675 w 2110922"/>
              <a:gd name="connsiteY47" fmla="*/ 1285875 h 1285875"/>
              <a:gd name="connsiteX48" fmla="*/ 1428750 w 2110922"/>
              <a:gd name="connsiteY48" fmla="*/ 1276350 h 1285875"/>
              <a:gd name="connsiteX49" fmla="*/ 1610695 w 2110922"/>
              <a:gd name="connsiteY49" fmla="*/ 1248412 h 1285875"/>
              <a:gd name="connsiteX50" fmla="*/ 1627868 w 2110922"/>
              <a:gd name="connsiteY50" fmla="*/ 1244146 h 1285875"/>
              <a:gd name="connsiteX51" fmla="*/ 1666875 w 2110922"/>
              <a:gd name="connsiteY51" fmla="*/ 1247775 h 1285875"/>
              <a:gd name="connsiteX52" fmla="*/ 1638300 w 2110922"/>
              <a:gd name="connsiteY52" fmla="*/ 1057275 h 1285875"/>
              <a:gd name="connsiteX53" fmla="*/ 1638300 w 2110922"/>
              <a:gd name="connsiteY53" fmla="*/ 904875 h 1285875"/>
              <a:gd name="connsiteX54" fmla="*/ 1619250 w 2110922"/>
              <a:gd name="connsiteY54" fmla="*/ 838200 h 1285875"/>
              <a:gd name="connsiteX55" fmla="*/ 1619250 w 2110922"/>
              <a:gd name="connsiteY55" fmla="*/ 809625 h 1285875"/>
              <a:gd name="connsiteX56" fmla="*/ 1754868 w 2110922"/>
              <a:gd name="connsiteY56" fmla="*/ 883104 h 1285875"/>
              <a:gd name="connsiteX57" fmla="*/ 1885950 w 2110922"/>
              <a:gd name="connsiteY57" fmla="*/ 904875 h 1285875"/>
              <a:gd name="connsiteX58" fmla="*/ 1990725 w 2110922"/>
              <a:gd name="connsiteY58" fmla="*/ 857250 h 1285875"/>
              <a:gd name="connsiteX59" fmla="*/ 2077357 w 2110922"/>
              <a:gd name="connsiteY59" fmla="*/ 762000 h 1285875"/>
              <a:gd name="connsiteX60" fmla="*/ 2110922 w 2110922"/>
              <a:gd name="connsiteY60" fmla="*/ 644525 h 1285875"/>
              <a:gd name="connsiteX61" fmla="*/ 2066925 w 2110922"/>
              <a:gd name="connsiteY61" fmla="*/ 504825 h 1285875"/>
              <a:gd name="connsiteX62" fmla="*/ 2000250 w 2110922"/>
              <a:gd name="connsiteY62" fmla="*/ 438150 h 1285875"/>
              <a:gd name="connsiteX63" fmla="*/ 1924049 w 2110922"/>
              <a:gd name="connsiteY63" fmla="*/ 400050 h 1285875"/>
              <a:gd name="connsiteX64" fmla="*/ 1857375 w 2110922"/>
              <a:gd name="connsiteY64" fmla="*/ 390525 h 1285875"/>
              <a:gd name="connsiteX65" fmla="*/ 1809750 w 2110922"/>
              <a:gd name="connsiteY65" fmla="*/ 400050 h 1285875"/>
              <a:gd name="connsiteX66" fmla="*/ 1747157 w 2110922"/>
              <a:gd name="connsiteY66" fmla="*/ 422729 h 1285875"/>
              <a:gd name="connsiteX67" fmla="*/ 1704068 w 2110922"/>
              <a:gd name="connsiteY67" fmla="*/ 445407 h 1285875"/>
              <a:gd name="connsiteX68" fmla="*/ 1668690 w 2110922"/>
              <a:gd name="connsiteY68" fmla="*/ 490765 h 1285875"/>
              <a:gd name="connsiteX69" fmla="*/ 1638754 w 2110922"/>
              <a:gd name="connsiteY69" fmla="*/ 544739 h 1285875"/>
              <a:gd name="connsiteX70" fmla="*/ 1609725 w 2110922"/>
              <a:gd name="connsiteY70" fmla="*/ 409575 h 1285875"/>
              <a:gd name="connsiteX71" fmla="*/ 1619250 w 2110922"/>
              <a:gd name="connsiteY71" fmla="*/ 333375 h 1285875"/>
              <a:gd name="connsiteX72" fmla="*/ 1619250 w 2110922"/>
              <a:gd name="connsiteY72" fmla="*/ 266700 h 1285875"/>
              <a:gd name="connsiteX73" fmla="*/ 1619250 w 2110922"/>
              <a:gd name="connsiteY73" fmla="*/ 266700 h 1285875"/>
              <a:gd name="connsiteX74" fmla="*/ 1628775 w 2110922"/>
              <a:gd name="connsiteY74" fmla="*/ 161925 h 1285875"/>
              <a:gd name="connsiteX75" fmla="*/ 1628775 w 2110922"/>
              <a:gd name="connsiteY75" fmla="*/ 161925 h 1285875"/>
              <a:gd name="connsiteX76" fmla="*/ 1657350 w 2110922"/>
              <a:gd name="connsiteY76" fmla="*/ 19050 h 1285875"/>
              <a:gd name="connsiteX77" fmla="*/ 1543050 w 2110922"/>
              <a:gd name="connsiteY77" fmla="*/ 19050 h 1285875"/>
              <a:gd name="connsiteX78" fmla="*/ 1419225 w 2110922"/>
              <a:gd name="connsiteY78" fmla="*/ 9525 h 1285875"/>
              <a:gd name="connsiteX79" fmla="*/ 1257300 w 2110922"/>
              <a:gd name="connsiteY79" fmla="*/ 9525 h 1285875"/>
              <a:gd name="connsiteX80" fmla="*/ 1143000 w 2110922"/>
              <a:gd name="connsiteY80" fmla="*/ 9525 h 1285875"/>
              <a:gd name="connsiteX81" fmla="*/ 1095375 w 2110922"/>
              <a:gd name="connsiteY81" fmla="*/ 9525 h 1285875"/>
              <a:gd name="connsiteX82" fmla="*/ 990600 w 2110922"/>
              <a:gd name="connsiteY82" fmla="*/ 0 h 1285875"/>
              <a:gd name="connsiteX83" fmla="*/ 1080861 w 2110922"/>
              <a:gd name="connsiteY83" fmla="*/ 119289 h 1285875"/>
              <a:gd name="connsiteX84" fmla="*/ 1105807 w 2110922"/>
              <a:gd name="connsiteY84" fmla="*/ 200025 h 1285875"/>
              <a:gd name="connsiteX85" fmla="*/ 1085850 w 2110922"/>
              <a:gd name="connsiteY85" fmla="*/ 266700 h 1285875"/>
              <a:gd name="connsiteX86" fmla="*/ 1085850 w 2110922"/>
              <a:gd name="connsiteY86" fmla="*/ 266700 h 1285875"/>
              <a:gd name="connsiteX87" fmla="*/ 1000125 w 2110922"/>
              <a:gd name="connsiteY87" fmla="*/ 361950 h 1285875"/>
              <a:gd name="connsiteX88" fmla="*/ 942975 w 2110922"/>
              <a:gd name="connsiteY88" fmla="*/ 390525 h 1285875"/>
              <a:gd name="connsiteX89" fmla="*/ 876300 w 2110922"/>
              <a:gd name="connsiteY89" fmla="*/ 438150 h 1285875"/>
              <a:gd name="connsiteX90" fmla="*/ 752475 w 2110922"/>
              <a:gd name="connsiteY90" fmla="*/ 409575 h 1285875"/>
              <a:gd name="connsiteX91" fmla="*/ 666750 w 2110922"/>
              <a:gd name="connsiteY91" fmla="*/ 361950 h 1285875"/>
              <a:gd name="connsiteX92" fmla="*/ 619125 w 2110922"/>
              <a:gd name="connsiteY92" fmla="*/ 304800 h 1285875"/>
              <a:gd name="connsiteX93" fmla="*/ 581025 w 2110922"/>
              <a:gd name="connsiteY93" fmla="*/ 247650 h 1285875"/>
              <a:gd name="connsiteX94" fmla="*/ 581025 w 2110922"/>
              <a:gd name="connsiteY94" fmla="*/ 133350 h 1285875"/>
              <a:gd name="connsiteX95" fmla="*/ 600075 w 2110922"/>
              <a:gd name="connsiteY95" fmla="*/ 57150 h 1285875"/>
              <a:gd name="connsiteX96" fmla="*/ 657225 w 2110922"/>
              <a:gd name="connsiteY96" fmla="*/ 9525 h 1285875"/>
              <a:gd name="connsiteX97" fmla="*/ 571500 w 2110922"/>
              <a:gd name="connsiteY97" fmla="*/ 9525 h 1285875"/>
              <a:gd name="connsiteX98" fmla="*/ 428625 w 2110922"/>
              <a:gd name="connsiteY98" fmla="*/ 0 h 1285875"/>
              <a:gd name="connsiteX99" fmla="*/ 333375 w 2110922"/>
              <a:gd name="connsiteY99" fmla="*/ 19050 h 1285875"/>
              <a:gd name="connsiteX100" fmla="*/ 238125 w 2110922"/>
              <a:gd name="connsiteY100" fmla="*/ 19050 h 1285875"/>
              <a:gd name="connsiteX101" fmla="*/ 171450 w 2110922"/>
              <a:gd name="connsiteY101" fmla="*/ 38100 h 1285875"/>
              <a:gd name="connsiteX102" fmla="*/ 85725 w 2110922"/>
              <a:gd name="connsiteY102" fmla="*/ 38100 h 1285875"/>
              <a:gd name="connsiteX103" fmla="*/ 28575 w 2110922"/>
              <a:gd name="connsiteY103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95300 w 2110922"/>
              <a:gd name="connsiteY28" fmla="*/ 1276350 h 1285875"/>
              <a:gd name="connsiteX29" fmla="*/ 688521 w 2110922"/>
              <a:gd name="connsiteY29" fmla="*/ 12604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41009 w 2110922"/>
              <a:gd name="connsiteY38" fmla="*/ 892812 h 1285875"/>
              <a:gd name="connsiteX39" fmla="*/ 1062264 w 2110922"/>
              <a:gd name="connsiteY39" fmla="*/ 937986 h 1285875"/>
              <a:gd name="connsiteX40" fmla="*/ 1106323 w 2110922"/>
              <a:gd name="connsiteY40" fmla="*/ 1001669 h 1285875"/>
              <a:gd name="connsiteX41" fmla="*/ 1105353 w 2110922"/>
              <a:gd name="connsiteY41" fmla="*/ 1037318 h 1285875"/>
              <a:gd name="connsiteX42" fmla="*/ 1102695 w 2110922"/>
              <a:gd name="connsiteY42" fmla="*/ 1099640 h 1285875"/>
              <a:gd name="connsiteX43" fmla="*/ 1085850 w 2110922"/>
              <a:gd name="connsiteY43" fmla="*/ 1123950 h 1285875"/>
              <a:gd name="connsiteX44" fmla="*/ 1066800 w 2110922"/>
              <a:gd name="connsiteY44" fmla="*/ 1190625 h 1285875"/>
              <a:gd name="connsiteX45" fmla="*/ 1028700 w 2110922"/>
              <a:gd name="connsiteY45" fmla="*/ 1257300 h 1285875"/>
              <a:gd name="connsiteX46" fmla="*/ 1009650 w 2110922"/>
              <a:gd name="connsiteY46" fmla="*/ 1285875 h 1285875"/>
              <a:gd name="connsiteX47" fmla="*/ 1209675 w 2110922"/>
              <a:gd name="connsiteY47" fmla="*/ 1285875 h 1285875"/>
              <a:gd name="connsiteX48" fmla="*/ 1428750 w 2110922"/>
              <a:gd name="connsiteY48" fmla="*/ 1276350 h 1285875"/>
              <a:gd name="connsiteX49" fmla="*/ 1610695 w 2110922"/>
              <a:gd name="connsiteY49" fmla="*/ 1248412 h 1285875"/>
              <a:gd name="connsiteX50" fmla="*/ 1627868 w 2110922"/>
              <a:gd name="connsiteY50" fmla="*/ 1244146 h 1285875"/>
              <a:gd name="connsiteX51" fmla="*/ 1666875 w 2110922"/>
              <a:gd name="connsiteY51" fmla="*/ 1247775 h 1285875"/>
              <a:gd name="connsiteX52" fmla="*/ 1638300 w 2110922"/>
              <a:gd name="connsiteY52" fmla="*/ 1057275 h 1285875"/>
              <a:gd name="connsiteX53" fmla="*/ 1638300 w 2110922"/>
              <a:gd name="connsiteY53" fmla="*/ 904875 h 1285875"/>
              <a:gd name="connsiteX54" fmla="*/ 1619250 w 2110922"/>
              <a:gd name="connsiteY54" fmla="*/ 838200 h 1285875"/>
              <a:gd name="connsiteX55" fmla="*/ 1619250 w 2110922"/>
              <a:gd name="connsiteY55" fmla="*/ 809625 h 1285875"/>
              <a:gd name="connsiteX56" fmla="*/ 1754868 w 2110922"/>
              <a:gd name="connsiteY56" fmla="*/ 883104 h 1285875"/>
              <a:gd name="connsiteX57" fmla="*/ 1885950 w 2110922"/>
              <a:gd name="connsiteY57" fmla="*/ 904875 h 1285875"/>
              <a:gd name="connsiteX58" fmla="*/ 1990725 w 2110922"/>
              <a:gd name="connsiteY58" fmla="*/ 857250 h 1285875"/>
              <a:gd name="connsiteX59" fmla="*/ 2077357 w 2110922"/>
              <a:gd name="connsiteY59" fmla="*/ 762000 h 1285875"/>
              <a:gd name="connsiteX60" fmla="*/ 2110922 w 2110922"/>
              <a:gd name="connsiteY60" fmla="*/ 644525 h 1285875"/>
              <a:gd name="connsiteX61" fmla="*/ 2066925 w 2110922"/>
              <a:gd name="connsiteY61" fmla="*/ 504825 h 1285875"/>
              <a:gd name="connsiteX62" fmla="*/ 2000250 w 2110922"/>
              <a:gd name="connsiteY62" fmla="*/ 438150 h 1285875"/>
              <a:gd name="connsiteX63" fmla="*/ 1924049 w 2110922"/>
              <a:gd name="connsiteY63" fmla="*/ 400050 h 1285875"/>
              <a:gd name="connsiteX64" fmla="*/ 1857375 w 2110922"/>
              <a:gd name="connsiteY64" fmla="*/ 390525 h 1285875"/>
              <a:gd name="connsiteX65" fmla="*/ 1809750 w 2110922"/>
              <a:gd name="connsiteY65" fmla="*/ 400050 h 1285875"/>
              <a:gd name="connsiteX66" fmla="*/ 1747157 w 2110922"/>
              <a:gd name="connsiteY66" fmla="*/ 422729 h 1285875"/>
              <a:gd name="connsiteX67" fmla="*/ 1704068 w 2110922"/>
              <a:gd name="connsiteY67" fmla="*/ 445407 h 1285875"/>
              <a:gd name="connsiteX68" fmla="*/ 1668690 w 2110922"/>
              <a:gd name="connsiteY68" fmla="*/ 490765 h 1285875"/>
              <a:gd name="connsiteX69" fmla="*/ 1638754 w 2110922"/>
              <a:gd name="connsiteY69" fmla="*/ 544739 h 1285875"/>
              <a:gd name="connsiteX70" fmla="*/ 1609725 w 2110922"/>
              <a:gd name="connsiteY70" fmla="*/ 409575 h 1285875"/>
              <a:gd name="connsiteX71" fmla="*/ 1619250 w 2110922"/>
              <a:gd name="connsiteY71" fmla="*/ 333375 h 1285875"/>
              <a:gd name="connsiteX72" fmla="*/ 1619250 w 2110922"/>
              <a:gd name="connsiteY72" fmla="*/ 266700 h 1285875"/>
              <a:gd name="connsiteX73" fmla="*/ 1619250 w 2110922"/>
              <a:gd name="connsiteY73" fmla="*/ 266700 h 1285875"/>
              <a:gd name="connsiteX74" fmla="*/ 1628775 w 2110922"/>
              <a:gd name="connsiteY74" fmla="*/ 161925 h 1285875"/>
              <a:gd name="connsiteX75" fmla="*/ 1628775 w 2110922"/>
              <a:gd name="connsiteY75" fmla="*/ 161925 h 1285875"/>
              <a:gd name="connsiteX76" fmla="*/ 1657350 w 2110922"/>
              <a:gd name="connsiteY76" fmla="*/ 19050 h 1285875"/>
              <a:gd name="connsiteX77" fmla="*/ 1543050 w 2110922"/>
              <a:gd name="connsiteY77" fmla="*/ 19050 h 1285875"/>
              <a:gd name="connsiteX78" fmla="*/ 1419225 w 2110922"/>
              <a:gd name="connsiteY78" fmla="*/ 9525 h 1285875"/>
              <a:gd name="connsiteX79" fmla="*/ 1257300 w 2110922"/>
              <a:gd name="connsiteY79" fmla="*/ 9525 h 1285875"/>
              <a:gd name="connsiteX80" fmla="*/ 1143000 w 2110922"/>
              <a:gd name="connsiteY80" fmla="*/ 9525 h 1285875"/>
              <a:gd name="connsiteX81" fmla="*/ 1095375 w 2110922"/>
              <a:gd name="connsiteY81" fmla="*/ 9525 h 1285875"/>
              <a:gd name="connsiteX82" fmla="*/ 990600 w 2110922"/>
              <a:gd name="connsiteY82" fmla="*/ 0 h 1285875"/>
              <a:gd name="connsiteX83" fmla="*/ 1080861 w 2110922"/>
              <a:gd name="connsiteY83" fmla="*/ 119289 h 1285875"/>
              <a:gd name="connsiteX84" fmla="*/ 1105807 w 2110922"/>
              <a:gd name="connsiteY84" fmla="*/ 200025 h 1285875"/>
              <a:gd name="connsiteX85" fmla="*/ 1085850 w 2110922"/>
              <a:gd name="connsiteY85" fmla="*/ 266700 h 1285875"/>
              <a:gd name="connsiteX86" fmla="*/ 1085850 w 2110922"/>
              <a:gd name="connsiteY86" fmla="*/ 266700 h 1285875"/>
              <a:gd name="connsiteX87" fmla="*/ 1000125 w 2110922"/>
              <a:gd name="connsiteY87" fmla="*/ 361950 h 1285875"/>
              <a:gd name="connsiteX88" fmla="*/ 942975 w 2110922"/>
              <a:gd name="connsiteY88" fmla="*/ 390525 h 1285875"/>
              <a:gd name="connsiteX89" fmla="*/ 876300 w 2110922"/>
              <a:gd name="connsiteY89" fmla="*/ 438150 h 1285875"/>
              <a:gd name="connsiteX90" fmla="*/ 752475 w 2110922"/>
              <a:gd name="connsiteY90" fmla="*/ 409575 h 1285875"/>
              <a:gd name="connsiteX91" fmla="*/ 666750 w 2110922"/>
              <a:gd name="connsiteY91" fmla="*/ 361950 h 1285875"/>
              <a:gd name="connsiteX92" fmla="*/ 619125 w 2110922"/>
              <a:gd name="connsiteY92" fmla="*/ 304800 h 1285875"/>
              <a:gd name="connsiteX93" fmla="*/ 581025 w 2110922"/>
              <a:gd name="connsiteY93" fmla="*/ 247650 h 1285875"/>
              <a:gd name="connsiteX94" fmla="*/ 581025 w 2110922"/>
              <a:gd name="connsiteY94" fmla="*/ 133350 h 1285875"/>
              <a:gd name="connsiteX95" fmla="*/ 600075 w 2110922"/>
              <a:gd name="connsiteY95" fmla="*/ 57150 h 1285875"/>
              <a:gd name="connsiteX96" fmla="*/ 657225 w 2110922"/>
              <a:gd name="connsiteY96" fmla="*/ 9525 h 1285875"/>
              <a:gd name="connsiteX97" fmla="*/ 571500 w 2110922"/>
              <a:gd name="connsiteY97" fmla="*/ 9525 h 1285875"/>
              <a:gd name="connsiteX98" fmla="*/ 428625 w 2110922"/>
              <a:gd name="connsiteY98" fmla="*/ 0 h 1285875"/>
              <a:gd name="connsiteX99" fmla="*/ 333375 w 2110922"/>
              <a:gd name="connsiteY99" fmla="*/ 19050 h 1285875"/>
              <a:gd name="connsiteX100" fmla="*/ 238125 w 2110922"/>
              <a:gd name="connsiteY100" fmla="*/ 19050 h 1285875"/>
              <a:gd name="connsiteX101" fmla="*/ 171450 w 2110922"/>
              <a:gd name="connsiteY101" fmla="*/ 38100 h 1285875"/>
              <a:gd name="connsiteX102" fmla="*/ 85725 w 2110922"/>
              <a:gd name="connsiteY102" fmla="*/ 38100 h 1285875"/>
              <a:gd name="connsiteX103" fmla="*/ 28575 w 2110922"/>
              <a:gd name="connsiteY103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484414 w 2110922"/>
              <a:gd name="connsiteY28" fmla="*/ 1261836 h 1285875"/>
              <a:gd name="connsiteX29" fmla="*/ 688521 w 2110922"/>
              <a:gd name="connsiteY29" fmla="*/ 1260475 h 1285875"/>
              <a:gd name="connsiteX30" fmla="*/ 638175 w 2110922"/>
              <a:gd name="connsiteY30" fmla="*/ 1219200 h 1285875"/>
              <a:gd name="connsiteX31" fmla="*/ 600075 w 2110922"/>
              <a:gd name="connsiteY31" fmla="*/ 1123950 h 1285875"/>
              <a:gd name="connsiteX32" fmla="*/ 600075 w 2110922"/>
              <a:gd name="connsiteY32" fmla="*/ 1028700 h 1285875"/>
              <a:gd name="connsiteX33" fmla="*/ 609600 w 2110922"/>
              <a:gd name="connsiteY33" fmla="*/ 962025 h 1285875"/>
              <a:gd name="connsiteX34" fmla="*/ 653143 w 2110922"/>
              <a:gd name="connsiteY34" fmla="*/ 887186 h 1285875"/>
              <a:gd name="connsiteX35" fmla="*/ 722540 w 2110922"/>
              <a:gd name="connsiteY35" fmla="*/ 846365 h 1285875"/>
              <a:gd name="connsiteX36" fmla="*/ 812409 w 2110922"/>
              <a:gd name="connsiteY36" fmla="*/ 823869 h 1285875"/>
              <a:gd name="connsiteX37" fmla="*/ 950232 w 2110922"/>
              <a:gd name="connsiteY37" fmla="*/ 831850 h 1285875"/>
              <a:gd name="connsiteX38" fmla="*/ 1041009 w 2110922"/>
              <a:gd name="connsiteY38" fmla="*/ 892812 h 1285875"/>
              <a:gd name="connsiteX39" fmla="*/ 1062264 w 2110922"/>
              <a:gd name="connsiteY39" fmla="*/ 937986 h 1285875"/>
              <a:gd name="connsiteX40" fmla="*/ 1106323 w 2110922"/>
              <a:gd name="connsiteY40" fmla="*/ 1001669 h 1285875"/>
              <a:gd name="connsiteX41" fmla="*/ 1105353 w 2110922"/>
              <a:gd name="connsiteY41" fmla="*/ 1037318 h 1285875"/>
              <a:gd name="connsiteX42" fmla="*/ 1102695 w 2110922"/>
              <a:gd name="connsiteY42" fmla="*/ 1099640 h 1285875"/>
              <a:gd name="connsiteX43" fmla="*/ 1085850 w 2110922"/>
              <a:gd name="connsiteY43" fmla="*/ 1123950 h 1285875"/>
              <a:gd name="connsiteX44" fmla="*/ 1066800 w 2110922"/>
              <a:gd name="connsiteY44" fmla="*/ 1190625 h 1285875"/>
              <a:gd name="connsiteX45" fmla="*/ 1028700 w 2110922"/>
              <a:gd name="connsiteY45" fmla="*/ 1257300 h 1285875"/>
              <a:gd name="connsiteX46" fmla="*/ 1009650 w 2110922"/>
              <a:gd name="connsiteY46" fmla="*/ 1285875 h 1285875"/>
              <a:gd name="connsiteX47" fmla="*/ 1209675 w 2110922"/>
              <a:gd name="connsiteY47" fmla="*/ 1285875 h 1285875"/>
              <a:gd name="connsiteX48" fmla="*/ 1428750 w 2110922"/>
              <a:gd name="connsiteY48" fmla="*/ 1276350 h 1285875"/>
              <a:gd name="connsiteX49" fmla="*/ 1610695 w 2110922"/>
              <a:gd name="connsiteY49" fmla="*/ 1248412 h 1285875"/>
              <a:gd name="connsiteX50" fmla="*/ 1627868 w 2110922"/>
              <a:gd name="connsiteY50" fmla="*/ 1244146 h 1285875"/>
              <a:gd name="connsiteX51" fmla="*/ 1666875 w 2110922"/>
              <a:gd name="connsiteY51" fmla="*/ 1247775 h 1285875"/>
              <a:gd name="connsiteX52" fmla="*/ 1638300 w 2110922"/>
              <a:gd name="connsiteY52" fmla="*/ 1057275 h 1285875"/>
              <a:gd name="connsiteX53" fmla="*/ 1638300 w 2110922"/>
              <a:gd name="connsiteY53" fmla="*/ 904875 h 1285875"/>
              <a:gd name="connsiteX54" fmla="*/ 1619250 w 2110922"/>
              <a:gd name="connsiteY54" fmla="*/ 838200 h 1285875"/>
              <a:gd name="connsiteX55" fmla="*/ 1619250 w 2110922"/>
              <a:gd name="connsiteY55" fmla="*/ 809625 h 1285875"/>
              <a:gd name="connsiteX56" fmla="*/ 1754868 w 2110922"/>
              <a:gd name="connsiteY56" fmla="*/ 883104 h 1285875"/>
              <a:gd name="connsiteX57" fmla="*/ 1885950 w 2110922"/>
              <a:gd name="connsiteY57" fmla="*/ 904875 h 1285875"/>
              <a:gd name="connsiteX58" fmla="*/ 1990725 w 2110922"/>
              <a:gd name="connsiteY58" fmla="*/ 857250 h 1285875"/>
              <a:gd name="connsiteX59" fmla="*/ 2077357 w 2110922"/>
              <a:gd name="connsiteY59" fmla="*/ 762000 h 1285875"/>
              <a:gd name="connsiteX60" fmla="*/ 2110922 w 2110922"/>
              <a:gd name="connsiteY60" fmla="*/ 644525 h 1285875"/>
              <a:gd name="connsiteX61" fmla="*/ 2066925 w 2110922"/>
              <a:gd name="connsiteY61" fmla="*/ 504825 h 1285875"/>
              <a:gd name="connsiteX62" fmla="*/ 2000250 w 2110922"/>
              <a:gd name="connsiteY62" fmla="*/ 438150 h 1285875"/>
              <a:gd name="connsiteX63" fmla="*/ 1924049 w 2110922"/>
              <a:gd name="connsiteY63" fmla="*/ 400050 h 1285875"/>
              <a:gd name="connsiteX64" fmla="*/ 1857375 w 2110922"/>
              <a:gd name="connsiteY64" fmla="*/ 390525 h 1285875"/>
              <a:gd name="connsiteX65" fmla="*/ 1809750 w 2110922"/>
              <a:gd name="connsiteY65" fmla="*/ 400050 h 1285875"/>
              <a:gd name="connsiteX66" fmla="*/ 1747157 w 2110922"/>
              <a:gd name="connsiteY66" fmla="*/ 422729 h 1285875"/>
              <a:gd name="connsiteX67" fmla="*/ 1704068 w 2110922"/>
              <a:gd name="connsiteY67" fmla="*/ 445407 h 1285875"/>
              <a:gd name="connsiteX68" fmla="*/ 1668690 w 2110922"/>
              <a:gd name="connsiteY68" fmla="*/ 490765 h 1285875"/>
              <a:gd name="connsiteX69" fmla="*/ 1638754 w 2110922"/>
              <a:gd name="connsiteY69" fmla="*/ 544739 h 1285875"/>
              <a:gd name="connsiteX70" fmla="*/ 1609725 w 2110922"/>
              <a:gd name="connsiteY70" fmla="*/ 409575 h 1285875"/>
              <a:gd name="connsiteX71" fmla="*/ 1619250 w 2110922"/>
              <a:gd name="connsiteY71" fmla="*/ 333375 h 1285875"/>
              <a:gd name="connsiteX72" fmla="*/ 1619250 w 2110922"/>
              <a:gd name="connsiteY72" fmla="*/ 266700 h 1285875"/>
              <a:gd name="connsiteX73" fmla="*/ 1619250 w 2110922"/>
              <a:gd name="connsiteY73" fmla="*/ 266700 h 1285875"/>
              <a:gd name="connsiteX74" fmla="*/ 1628775 w 2110922"/>
              <a:gd name="connsiteY74" fmla="*/ 161925 h 1285875"/>
              <a:gd name="connsiteX75" fmla="*/ 1628775 w 2110922"/>
              <a:gd name="connsiteY75" fmla="*/ 161925 h 1285875"/>
              <a:gd name="connsiteX76" fmla="*/ 1657350 w 2110922"/>
              <a:gd name="connsiteY76" fmla="*/ 19050 h 1285875"/>
              <a:gd name="connsiteX77" fmla="*/ 1543050 w 2110922"/>
              <a:gd name="connsiteY77" fmla="*/ 19050 h 1285875"/>
              <a:gd name="connsiteX78" fmla="*/ 1419225 w 2110922"/>
              <a:gd name="connsiteY78" fmla="*/ 9525 h 1285875"/>
              <a:gd name="connsiteX79" fmla="*/ 1257300 w 2110922"/>
              <a:gd name="connsiteY79" fmla="*/ 9525 h 1285875"/>
              <a:gd name="connsiteX80" fmla="*/ 1143000 w 2110922"/>
              <a:gd name="connsiteY80" fmla="*/ 9525 h 1285875"/>
              <a:gd name="connsiteX81" fmla="*/ 1095375 w 2110922"/>
              <a:gd name="connsiteY81" fmla="*/ 9525 h 1285875"/>
              <a:gd name="connsiteX82" fmla="*/ 990600 w 2110922"/>
              <a:gd name="connsiteY82" fmla="*/ 0 h 1285875"/>
              <a:gd name="connsiteX83" fmla="*/ 1080861 w 2110922"/>
              <a:gd name="connsiteY83" fmla="*/ 119289 h 1285875"/>
              <a:gd name="connsiteX84" fmla="*/ 1105807 w 2110922"/>
              <a:gd name="connsiteY84" fmla="*/ 200025 h 1285875"/>
              <a:gd name="connsiteX85" fmla="*/ 1085850 w 2110922"/>
              <a:gd name="connsiteY85" fmla="*/ 266700 h 1285875"/>
              <a:gd name="connsiteX86" fmla="*/ 1085850 w 2110922"/>
              <a:gd name="connsiteY86" fmla="*/ 266700 h 1285875"/>
              <a:gd name="connsiteX87" fmla="*/ 1000125 w 2110922"/>
              <a:gd name="connsiteY87" fmla="*/ 361950 h 1285875"/>
              <a:gd name="connsiteX88" fmla="*/ 942975 w 2110922"/>
              <a:gd name="connsiteY88" fmla="*/ 390525 h 1285875"/>
              <a:gd name="connsiteX89" fmla="*/ 876300 w 2110922"/>
              <a:gd name="connsiteY89" fmla="*/ 438150 h 1285875"/>
              <a:gd name="connsiteX90" fmla="*/ 752475 w 2110922"/>
              <a:gd name="connsiteY90" fmla="*/ 409575 h 1285875"/>
              <a:gd name="connsiteX91" fmla="*/ 666750 w 2110922"/>
              <a:gd name="connsiteY91" fmla="*/ 361950 h 1285875"/>
              <a:gd name="connsiteX92" fmla="*/ 619125 w 2110922"/>
              <a:gd name="connsiteY92" fmla="*/ 304800 h 1285875"/>
              <a:gd name="connsiteX93" fmla="*/ 581025 w 2110922"/>
              <a:gd name="connsiteY93" fmla="*/ 247650 h 1285875"/>
              <a:gd name="connsiteX94" fmla="*/ 581025 w 2110922"/>
              <a:gd name="connsiteY94" fmla="*/ 133350 h 1285875"/>
              <a:gd name="connsiteX95" fmla="*/ 600075 w 2110922"/>
              <a:gd name="connsiteY95" fmla="*/ 57150 h 1285875"/>
              <a:gd name="connsiteX96" fmla="*/ 657225 w 2110922"/>
              <a:gd name="connsiteY96" fmla="*/ 9525 h 1285875"/>
              <a:gd name="connsiteX97" fmla="*/ 571500 w 2110922"/>
              <a:gd name="connsiteY97" fmla="*/ 9525 h 1285875"/>
              <a:gd name="connsiteX98" fmla="*/ 428625 w 2110922"/>
              <a:gd name="connsiteY98" fmla="*/ 0 h 1285875"/>
              <a:gd name="connsiteX99" fmla="*/ 333375 w 2110922"/>
              <a:gd name="connsiteY99" fmla="*/ 19050 h 1285875"/>
              <a:gd name="connsiteX100" fmla="*/ 238125 w 2110922"/>
              <a:gd name="connsiteY100" fmla="*/ 19050 h 1285875"/>
              <a:gd name="connsiteX101" fmla="*/ 171450 w 2110922"/>
              <a:gd name="connsiteY101" fmla="*/ 38100 h 1285875"/>
              <a:gd name="connsiteX102" fmla="*/ 85725 w 2110922"/>
              <a:gd name="connsiteY102" fmla="*/ 38100 h 1285875"/>
              <a:gd name="connsiteX103" fmla="*/ 28575 w 2110922"/>
              <a:gd name="connsiteY103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57300 h 1285875"/>
              <a:gd name="connsiteX27" fmla="*/ 304800 w 2110922"/>
              <a:gd name="connsiteY27" fmla="*/ 1257300 h 1285875"/>
              <a:gd name="connsiteX28" fmla="*/ 315295 w 2110922"/>
              <a:gd name="connsiteY28" fmla="*/ 1241155 h 1285875"/>
              <a:gd name="connsiteX29" fmla="*/ 484414 w 2110922"/>
              <a:gd name="connsiteY29" fmla="*/ 1261836 h 1285875"/>
              <a:gd name="connsiteX30" fmla="*/ 688521 w 2110922"/>
              <a:gd name="connsiteY30" fmla="*/ 1260475 h 1285875"/>
              <a:gd name="connsiteX31" fmla="*/ 638175 w 2110922"/>
              <a:gd name="connsiteY31" fmla="*/ 1219200 h 1285875"/>
              <a:gd name="connsiteX32" fmla="*/ 600075 w 2110922"/>
              <a:gd name="connsiteY32" fmla="*/ 1123950 h 1285875"/>
              <a:gd name="connsiteX33" fmla="*/ 600075 w 2110922"/>
              <a:gd name="connsiteY33" fmla="*/ 1028700 h 1285875"/>
              <a:gd name="connsiteX34" fmla="*/ 609600 w 2110922"/>
              <a:gd name="connsiteY34" fmla="*/ 962025 h 1285875"/>
              <a:gd name="connsiteX35" fmla="*/ 653143 w 2110922"/>
              <a:gd name="connsiteY35" fmla="*/ 887186 h 1285875"/>
              <a:gd name="connsiteX36" fmla="*/ 722540 w 2110922"/>
              <a:gd name="connsiteY36" fmla="*/ 846365 h 1285875"/>
              <a:gd name="connsiteX37" fmla="*/ 812409 w 2110922"/>
              <a:gd name="connsiteY37" fmla="*/ 823869 h 1285875"/>
              <a:gd name="connsiteX38" fmla="*/ 950232 w 2110922"/>
              <a:gd name="connsiteY38" fmla="*/ 831850 h 1285875"/>
              <a:gd name="connsiteX39" fmla="*/ 1041009 w 2110922"/>
              <a:gd name="connsiteY39" fmla="*/ 892812 h 1285875"/>
              <a:gd name="connsiteX40" fmla="*/ 1062264 w 2110922"/>
              <a:gd name="connsiteY40" fmla="*/ 937986 h 1285875"/>
              <a:gd name="connsiteX41" fmla="*/ 1106323 w 2110922"/>
              <a:gd name="connsiteY41" fmla="*/ 1001669 h 1285875"/>
              <a:gd name="connsiteX42" fmla="*/ 1105353 w 2110922"/>
              <a:gd name="connsiteY42" fmla="*/ 1037318 h 1285875"/>
              <a:gd name="connsiteX43" fmla="*/ 1102695 w 2110922"/>
              <a:gd name="connsiteY43" fmla="*/ 1099640 h 1285875"/>
              <a:gd name="connsiteX44" fmla="*/ 1085850 w 2110922"/>
              <a:gd name="connsiteY44" fmla="*/ 1123950 h 1285875"/>
              <a:gd name="connsiteX45" fmla="*/ 1066800 w 2110922"/>
              <a:gd name="connsiteY45" fmla="*/ 1190625 h 1285875"/>
              <a:gd name="connsiteX46" fmla="*/ 1028700 w 2110922"/>
              <a:gd name="connsiteY46" fmla="*/ 1257300 h 1285875"/>
              <a:gd name="connsiteX47" fmla="*/ 1009650 w 2110922"/>
              <a:gd name="connsiteY47" fmla="*/ 1285875 h 1285875"/>
              <a:gd name="connsiteX48" fmla="*/ 1209675 w 2110922"/>
              <a:gd name="connsiteY48" fmla="*/ 1285875 h 1285875"/>
              <a:gd name="connsiteX49" fmla="*/ 1428750 w 2110922"/>
              <a:gd name="connsiteY49" fmla="*/ 1276350 h 1285875"/>
              <a:gd name="connsiteX50" fmla="*/ 1610695 w 2110922"/>
              <a:gd name="connsiteY50" fmla="*/ 1248412 h 1285875"/>
              <a:gd name="connsiteX51" fmla="*/ 1627868 w 2110922"/>
              <a:gd name="connsiteY51" fmla="*/ 1244146 h 1285875"/>
              <a:gd name="connsiteX52" fmla="*/ 1666875 w 2110922"/>
              <a:gd name="connsiteY52" fmla="*/ 1247775 h 1285875"/>
              <a:gd name="connsiteX53" fmla="*/ 1638300 w 2110922"/>
              <a:gd name="connsiteY53" fmla="*/ 1057275 h 1285875"/>
              <a:gd name="connsiteX54" fmla="*/ 1638300 w 2110922"/>
              <a:gd name="connsiteY54" fmla="*/ 904875 h 1285875"/>
              <a:gd name="connsiteX55" fmla="*/ 1619250 w 2110922"/>
              <a:gd name="connsiteY55" fmla="*/ 838200 h 1285875"/>
              <a:gd name="connsiteX56" fmla="*/ 1619250 w 2110922"/>
              <a:gd name="connsiteY56" fmla="*/ 809625 h 1285875"/>
              <a:gd name="connsiteX57" fmla="*/ 1754868 w 2110922"/>
              <a:gd name="connsiteY57" fmla="*/ 883104 h 1285875"/>
              <a:gd name="connsiteX58" fmla="*/ 1885950 w 2110922"/>
              <a:gd name="connsiteY58" fmla="*/ 904875 h 1285875"/>
              <a:gd name="connsiteX59" fmla="*/ 1990725 w 2110922"/>
              <a:gd name="connsiteY59" fmla="*/ 857250 h 1285875"/>
              <a:gd name="connsiteX60" fmla="*/ 2077357 w 2110922"/>
              <a:gd name="connsiteY60" fmla="*/ 762000 h 1285875"/>
              <a:gd name="connsiteX61" fmla="*/ 2110922 w 2110922"/>
              <a:gd name="connsiteY61" fmla="*/ 644525 h 1285875"/>
              <a:gd name="connsiteX62" fmla="*/ 2066925 w 2110922"/>
              <a:gd name="connsiteY62" fmla="*/ 504825 h 1285875"/>
              <a:gd name="connsiteX63" fmla="*/ 2000250 w 2110922"/>
              <a:gd name="connsiteY63" fmla="*/ 438150 h 1285875"/>
              <a:gd name="connsiteX64" fmla="*/ 1924049 w 2110922"/>
              <a:gd name="connsiteY64" fmla="*/ 400050 h 1285875"/>
              <a:gd name="connsiteX65" fmla="*/ 1857375 w 2110922"/>
              <a:gd name="connsiteY65" fmla="*/ 390525 h 1285875"/>
              <a:gd name="connsiteX66" fmla="*/ 1809750 w 2110922"/>
              <a:gd name="connsiteY66" fmla="*/ 400050 h 1285875"/>
              <a:gd name="connsiteX67" fmla="*/ 1747157 w 2110922"/>
              <a:gd name="connsiteY67" fmla="*/ 422729 h 1285875"/>
              <a:gd name="connsiteX68" fmla="*/ 1704068 w 2110922"/>
              <a:gd name="connsiteY68" fmla="*/ 445407 h 1285875"/>
              <a:gd name="connsiteX69" fmla="*/ 1668690 w 2110922"/>
              <a:gd name="connsiteY69" fmla="*/ 490765 h 1285875"/>
              <a:gd name="connsiteX70" fmla="*/ 1638754 w 2110922"/>
              <a:gd name="connsiteY70" fmla="*/ 544739 h 1285875"/>
              <a:gd name="connsiteX71" fmla="*/ 1609725 w 2110922"/>
              <a:gd name="connsiteY71" fmla="*/ 409575 h 1285875"/>
              <a:gd name="connsiteX72" fmla="*/ 1619250 w 2110922"/>
              <a:gd name="connsiteY72" fmla="*/ 333375 h 1285875"/>
              <a:gd name="connsiteX73" fmla="*/ 1619250 w 2110922"/>
              <a:gd name="connsiteY73" fmla="*/ 266700 h 1285875"/>
              <a:gd name="connsiteX74" fmla="*/ 1619250 w 2110922"/>
              <a:gd name="connsiteY74" fmla="*/ 266700 h 1285875"/>
              <a:gd name="connsiteX75" fmla="*/ 1628775 w 2110922"/>
              <a:gd name="connsiteY75" fmla="*/ 161925 h 1285875"/>
              <a:gd name="connsiteX76" fmla="*/ 1628775 w 2110922"/>
              <a:gd name="connsiteY76" fmla="*/ 161925 h 1285875"/>
              <a:gd name="connsiteX77" fmla="*/ 1657350 w 2110922"/>
              <a:gd name="connsiteY77" fmla="*/ 19050 h 1285875"/>
              <a:gd name="connsiteX78" fmla="*/ 1543050 w 2110922"/>
              <a:gd name="connsiteY78" fmla="*/ 19050 h 1285875"/>
              <a:gd name="connsiteX79" fmla="*/ 1419225 w 2110922"/>
              <a:gd name="connsiteY79" fmla="*/ 9525 h 1285875"/>
              <a:gd name="connsiteX80" fmla="*/ 1257300 w 2110922"/>
              <a:gd name="connsiteY80" fmla="*/ 9525 h 1285875"/>
              <a:gd name="connsiteX81" fmla="*/ 1143000 w 2110922"/>
              <a:gd name="connsiteY81" fmla="*/ 9525 h 1285875"/>
              <a:gd name="connsiteX82" fmla="*/ 1095375 w 2110922"/>
              <a:gd name="connsiteY82" fmla="*/ 9525 h 1285875"/>
              <a:gd name="connsiteX83" fmla="*/ 990600 w 2110922"/>
              <a:gd name="connsiteY83" fmla="*/ 0 h 1285875"/>
              <a:gd name="connsiteX84" fmla="*/ 1080861 w 2110922"/>
              <a:gd name="connsiteY84" fmla="*/ 119289 h 1285875"/>
              <a:gd name="connsiteX85" fmla="*/ 1105807 w 2110922"/>
              <a:gd name="connsiteY85" fmla="*/ 200025 h 1285875"/>
              <a:gd name="connsiteX86" fmla="*/ 1085850 w 2110922"/>
              <a:gd name="connsiteY86" fmla="*/ 266700 h 1285875"/>
              <a:gd name="connsiteX87" fmla="*/ 1085850 w 2110922"/>
              <a:gd name="connsiteY87" fmla="*/ 266700 h 1285875"/>
              <a:gd name="connsiteX88" fmla="*/ 1000125 w 2110922"/>
              <a:gd name="connsiteY88" fmla="*/ 361950 h 1285875"/>
              <a:gd name="connsiteX89" fmla="*/ 942975 w 2110922"/>
              <a:gd name="connsiteY89" fmla="*/ 390525 h 1285875"/>
              <a:gd name="connsiteX90" fmla="*/ 876300 w 2110922"/>
              <a:gd name="connsiteY90" fmla="*/ 438150 h 1285875"/>
              <a:gd name="connsiteX91" fmla="*/ 752475 w 2110922"/>
              <a:gd name="connsiteY91" fmla="*/ 409575 h 1285875"/>
              <a:gd name="connsiteX92" fmla="*/ 666750 w 2110922"/>
              <a:gd name="connsiteY92" fmla="*/ 361950 h 1285875"/>
              <a:gd name="connsiteX93" fmla="*/ 619125 w 2110922"/>
              <a:gd name="connsiteY93" fmla="*/ 304800 h 1285875"/>
              <a:gd name="connsiteX94" fmla="*/ 581025 w 2110922"/>
              <a:gd name="connsiteY94" fmla="*/ 247650 h 1285875"/>
              <a:gd name="connsiteX95" fmla="*/ 581025 w 2110922"/>
              <a:gd name="connsiteY95" fmla="*/ 133350 h 1285875"/>
              <a:gd name="connsiteX96" fmla="*/ 600075 w 2110922"/>
              <a:gd name="connsiteY96" fmla="*/ 57150 h 1285875"/>
              <a:gd name="connsiteX97" fmla="*/ 657225 w 2110922"/>
              <a:gd name="connsiteY97" fmla="*/ 9525 h 1285875"/>
              <a:gd name="connsiteX98" fmla="*/ 571500 w 2110922"/>
              <a:gd name="connsiteY98" fmla="*/ 9525 h 1285875"/>
              <a:gd name="connsiteX99" fmla="*/ 428625 w 2110922"/>
              <a:gd name="connsiteY99" fmla="*/ 0 h 1285875"/>
              <a:gd name="connsiteX100" fmla="*/ 333375 w 2110922"/>
              <a:gd name="connsiteY100" fmla="*/ 19050 h 1285875"/>
              <a:gd name="connsiteX101" fmla="*/ 238125 w 2110922"/>
              <a:gd name="connsiteY101" fmla="*/ 19050 h 1285875"/>
              <a:gd name="connsiteX102" fmla="*/ 171450 w 2110922"/>
              <a:gd name="connsiteY102" fmla="*/ 38100 h 1285875"/>
              <a:gd name="connsiteX103" fmla="*/ 85725 w 2110922"/>
              <a:gd name="connsiteY103" fmla="*/ 38100 h 1285875"/>
              <a:gd name="connsiteX104" fmla="*/ 28575 w 2110922"/>
              <a:gd name="connsiteY104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24643 h 1285875"/>
              <a:gd name="connsiteX27" fmla="*/ 304800 w 2110922"/>
              <a:gd name="connsiteY27" fmla="*/ 1257300 h 1285875"/>
              <a:gd name="connsiteX28" fmla="*/ 315295 w 2110922"/>
              <a:gd name="connsiteY28" fmla="*/ 1241155 h 1285875"/>
              <a:gd name="connsiteX29" fmla="*/ 484414 w 2110922"/>
              <a:gd name="connsiteY29" fmla="*/ 1261836 h 1285875"/>
              <a:gd name="connsiteX30" fmla="*/ 688521 w 2110922"/>
              <a:gd name="connsiteY30" fmla="*/ 1260475 h 1285875"/>
              <a:gd name="connsiteX31" fmla="*/ 638175 w 2110922"/>
              <a:gd name="connsiteY31" fmla="*/ 1219200 h 1285875"/>
              <a:gd name="connsiteX32" fmla="*/ 600075 w 2110922"/>
              <a:gd name="connsiteY32" fmla="*/ 1123950 h 1285875"/>
              <a:gd name="connsiteX33" fmla="*/ 600075 w 2110922"/>
              <a:gd name="connsiteY33" fmla="*/ 1028700 h 1285875"/>
              <a:gd name="connsiteX34" fmla="*/ 609600 w 2110922"/>
              <a:gd name="connsiteY34" fmla="*/ 962025 h 1285875"/>
              <a:gd name="connsiteX35" fmla="*/ 653143 w 2110922"/>
              <a:gd name="connsiteY35" fmla="*/ 887186 h 1285875"/>
              <a:gd name="connsiteX36" fmla="*/ 722540 w 2110922"/>
              <a:gd name="connsiteY36" fmla="*/ 846365 h 1285875"/>
              <a:gd name="connsiteX37" fmla="*/ 812409 w 2110922"/>
              <a:gd name="connsiteY37" fmla="*/ 823869 h 1285875"/>
              <a:gd name="connsiteX38" fmla="*/ 950232 w 2110922"/>
              <a:gd name="connsiteY38" fmla="*/ 831850 h 1285875"/>
              <a:gd name="connsiteX39" fmla="*/ 1041009 w 2110922"/>
              <a:gd name="connsiteY39" fmla="*/ 892812 h 1285875"/>
              <a:gd name="connsiteX40" fmla="*/ 1062264 w 2110922"/>
              <a:gd name="connsiteY40" fmla="*/ 937986 h 1285875"/>
              <a:gd name="connsiteX41" fmla="*/ 1106323 w 2110922"/>
              <a:gd name="connsiteY41" fmla="*/ 1001669 h 1285875"/>
              <a:gd name="connsiteX42" fmla="*/ 1105353 w 2110922"/>
              <a:gd name="connsiteY42" fmla="*/ 1037318 h 1285875"/>
              <a:gd name="connsiteX43" fmla="*/ 1102695 w 2110922"/>
              <a:gd name="connsiteY43" fmla="*/ 1099640 h 1285875"/>
              <a:gd name="connsiteX44" fmla="*/ 1085850 w 2110922"/>
              <a:gd name="connsiteY44" fmla="*/ 1123950 h 1285875"/>
              <a:gd name="connsiteX45" fmla="*/ 1066800 w 2110922"/>
              <a:gd name="connsiteY45" fmla="*/ 1190625 h 1285875"/>
              <a:gd name="connsiteX46" fmla="*/ 1028700 w 2110922"/>
              <a:gd name="connsiteY46" fmla="*/ 1257300 h 1285875"/>
              <a:gd name="connsiteX47" fmla="*/ 1009650 w 2110922"/>
              <a:gd name="connsiteY47" fmla="*/ 1285875 h 1285875"/>
              <a:gd name="connsiteX48" fmla="*/ 1209675 w 2110922"/>
              <a:gd name="connsiteY48" fmla="*/ 1285875 h 1285875"/>
              <a:gd name="connsiteX49" fmla="*/ 1428750 w 2110922"/>
              <a:gd name="connsiteY49" fmla="*/ 1276350 h 1285875"/>
              <a:gd name="connsiteX50" fmla="*/ 1610695 w 2110922"/>
              <a:gd name="connsiteY50" fmla="*/ 1248412 h 1285875"/>
              <a:gd name="connsiteX51" fmla="*/ 1627868 w 2110922"/>
              <a:gd name="connsiteY51" fmla="*/ 1244146 h 1285875"/>
              <a:gd name="connsiteX52" fmla="*/ 1666875 w 2110922"/>
              <a:gd name="connsiteY52" fmla="*/ 1247775 h 1285875"/>
              <a:gd name="connsiteX53" fmla="*/ 1638300 w 2110922"/>
              <a:gd name="connsiteY53" fmla="*/ 1057275 h 1285875"/>
              <a:gd name="connsiteX54" fmla="*/ 1638300 w 2110922"/>
              <a:gd name="connsiteY54" fmla="*/ 904875 h 1285875"/>
              <a:gd name="connsiteX55" fmla="*/ 1619250 w 2110922"/>
              <a:gd name="connsiteY55" fmla="*/ 838200 h 1285875"/>
              <a:gd name="connsiteX56" fmla="*/ 1619250 w 2110922"/>
              <a:gd name="connsiteY56" fmla="*/ 809625 h 1285875"/>
              <a:gd name="connsiteX57" fmla="*/ 1754868 w 2110922"/>
              <a:gd name="connsiteY57" fmla="*/ 883104 h 1285875"/>
              <a:gd name="connsiteX58" fmla="*/ 1885950 w 2110922"/>
              <a:gd name="connsiteY58" fmla="*/ 904875 h 1285875"/>
              <a:gd name="connsiteX59" fmla="*/ 1990725 w 2110922"/>
              <a:gd name="connsiteY59" fmla="*/ 857250 h 1285875"/>
              <a:gd name="connsiteX60" fmla="*/ 2077357 w 2110922"/>
              <a:gd name="connsiteY60" fmla="*/ 762000 h 1285875"/>
              <a:gd name="connsiteX61" fmla="*/ 2110922 w 2110922"/>
              <a:gd name="connsiteY61" fmla="*/ 644525 h 1285875"/>
              <a:gd name="connsiteX62" fmla="*/ 2066925 w 2110922"/>
              <a:gd name="connsiteY62" fmla="*/ 504825 h 1285875"/>
              <a:gd name="connsiteX63" fmla="*/ 2000250 w 2110922"/>
              <a:gd name="connsiteY63" fmla="*/ 438150 h 1285875"/>
              <a:gd name="connsiteX64" fmla="*/ 1924049 w 2110922"/>
              <a:gd name="connsiteY64" fmla="*/ 400050 h 1285875"/>
              <a:gd name="connsiteX65" fmla="*/ 1857375 w 2110922"/>
              <a:gd name="connsiteY65" fmla="*/ 390525 h 1285875"/>
              <a:gd name="connsiteX66" fmla="*/ 1809750 w 2110922"/>
              <a:gd name="connsiteY66" fmla="*/ 400050 h 1285875"/>
              <a:gd name="connsiteX67" fmla="*/ 1747157 w 2110922"/>
              <a:gd name="connsiteY67" fmla="*/ 422729 h 1285875"/>
              <a:gd name="connsiteX68" fmla="*/ 1704068 w 2110922"/>
              <a:gd name="connsiteY68" fmla="*/ 445407 h 1285875"/>
              <a:gd name="connsiteX69" fmla="*/ 1668690 w 2110922"/>
              <a:gd name="connsiteY69" fmla="*/ 490765 h 1285875"/>
              <a:gd name="connsiteX70" fmla="*/ 1638754 w 2110922"/>
              <a:gd name="connsiteY70" fmla="*/ 544739 h 1285875"/>
              <a:gd name="connsiteX71" fmla="*/ 1609725 w 2110922"/>
              <a:gd name="connsiteY71" fmla="*/ 409575 h 1285875"/>
              <a:gd name="connsiteX72" fmla="*/ 1619250 w 2110922"/>
              <a:gd name="connsiteY72" fmla="*/ 333375 h 1285875"/>
              <a:gd name="connsiteX73" fmla="*/ 1619250 w 2110922"/>
              <a:gd name="connsiteY73" fmla="*/ 266700 h 1285875"/>
              <a:gd name="connsiteX74" fmla="*/ 1619250 w 2110922"/>
              <a:gd name="connsiteY74" fmla="*/ 266700 h 1285875"/>
              <a:gd name="connsiteX75" fmla="*/ 1628775 w 2110922"/>
              <a:gd name="connsiteY75" fmla="*/ 161925 h 1285875"/>
              <a:gd name="connsiteX76" fmla="*/ 1628775 w 2110922"/>
              <a:gd name="connsiteY76" fmla="*/ 161925 h 1285875"/>
              <a:gd name="connsiteX77" fmla="*/ 1657350 w 2110922"/>
              <a:gd name="connsiteY77" fmla="*/ 19050 h 1285875"/>
              <a:gd name="connsiteX78" fmla="*/ 1543050 w 2110922"/>
              <a:gd name="connsiteY78" fmla="*/ 19050 h 1285875"/>
              <a:gd name="connsiteX79" fmla="*/ 1419225 w 2110922"/>
              <a:gd name="connsiteY79" fmla="*/ 9525 h 1285875"/>
              <a:gd name="connsiteX80" fmla="*/ 1257300 w 2110922"/>
              <a:gd name="connsiteY80" fmla="*/ 9525 h 1285875"/>
              <a:gd name="connsiteX81" fmla="*/ 1143000 w 2110922"/>
              <a:gd name="connsiteY81" fmla="*/ 9525 h 1285875"/>
              <a:gd name="connsiteX82" fmla="*/ 1095375 w 2110922"/>
              <a:gd name="connsiteY82" fmla="*/ 9525 h 1285875"/>
              <a:gd name="connsiteX83" fmla="*/ 990600 w 2110922"/>
              <a:gd name="connsiteY83" fmla="*/ 0 h 1285875"/>
              <a:gd name="connsiteX84" fmla="*/ 1080861 w 2110922"/>
              <a:gd name="connsiteY84" fmla="*/ 119289 h 1285875"/>
              <a:gd name="connsiteX85" fmla="*/ 1105807 w 2110922"/>
              <a:gd name="connsiteY85" fmla="*/ 200025 h 1285875"/>
              <a:gd name="connsiteX86" fmla="*/ 1085850 w 2110922"/>
              <a:gd name="connsiteY86" fmla="*/ 266700 h 1285875"/>
              <a:gd name="connsiteX87" fmla="*/ 1085850 w 2110922"/>
              <a:gd name="connsiteY87" fmla="*/ 266700 h 1285875"/>
              <a:gd name="connsiteX88" fmla="*/ 1000125 w 2110922"/>
              <a:gd name="connsiteY88" fmla="*/ 361950 h 1285875"/>
              <a:gd name="connsiteX89" fmla="*/ 942975 w 2110922"/>
              <a:gd name="connsiteY89" fmla="*/ 390525 h 1285875"/>
              <a:gd name="connsiteX90" fmla="*/ 876300 w 2110922"/>
              <a:gd name="connsiteY90" fmla="*/ 438150 h 1285875"/>
              <a:gd name="connsiteX91" fmla="*/ 752475 w 2110922"/>
              <a:gd name="connsiteY91" fmla="*/ 409575 h 1285875"/>
              <a:gd name="connsiteX92" fmla="*/ 666750 w 2110922"/>
              <a:gd name="connsiteY92" fmla="*/ 361950 h 1285875"/>
              <a:gd name="connsiteX93" fmla="*/ 619125 w 2110922"/>
              <a:gd name="connsiteY93" fmla="*/ 304800 h 1285875"/>
              <a:gd name="connsiteX94" fmla="*/ 581025 w 2110922"/>
              <a:gd name="connsiteY94" fmla="*/ 247650 h 1285875"/>
              <a:gd name="connsiteX95" fmla="*/ 581025 w 2110922"/>
              <a:gd name="connsiteY95" fmla="*/ 133350 h 1285875"/>
              <a:gd name="connsiteX96" fmla="*/ 600075 w 2110922"/>
              <a:gd name="connsiteY96" fmla="*/ 57150 h 1285875"/>
              <a:gd name="connsiteX97" fmla="*/ 657225 w 2110922"/>
              <a:gd name="connsiteY97" fmla="*/ 9525 h 1285875"/>
              <a:gd name="connsiteX98" fmla="*/ 571500 w 2110922"/>
              <a:gd name="connsiteY98" fmla="*/ 9525 h 1285875"/>
              <a:gd name="connsiteX99" fmla="*/ 428625 w 2110922"/>
              <a:gd name="connsiteY99" fmla="*/ 0 h 1285875"/>
              <a:gd name="connsiteX100" fmla="*/ 333375 w 2110922"/>
              <a:gd name="connsiteY100" fmla="*/ 19050 h 1285875"/>
              <a:gd name="connsiteX101" fmla="*/ 238125 w 2110922"/>
              <a:gd name="connsiteY101" fmla="*/ 19050 h 1285875"/>
              <a:gd name="connsiteX102" fmla="*/ 171450 w 2110922"/>
              <a:gd name="connsiteY102" fmla="*/ 38100 h 1285875"/>
              <a:gd name="connsiteX103" fmla="*/ 85725 w 2110922"/>
              <a:gd name="connsiteY103" fmla="*/ 38100 h 1285875"/>
              <a:gd name="connsiteX104" fmla="*/ 28575 w 2110922"/>
              <a:gd name="connsiteY104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0 w 2110922"/>
              <a:gd name="connsiteY25" fmla="*/ 1219200 h 1285875"/>
              <a:gd name="connsiteX26" fmla="*/ 200025 w 2110922"/>
              <a:gd name="connsiteY26" fmla="*/ 1224643 h 1285875"/>
              <a:gd name="connsiteX27" fmla="*/ 286657 w 2110922"/>
              <a:gd name="connsiteY27" fmla="*/ 1242785 h 1285875"/>
              <a:gd name="connsiteX28" fmla="*/ 315295 w 2110922"/>
              <a:gd name="connsiteY28" fmla="*/ 1241155 h 1285875"/>
              <a:gd name="connsiteX29" fmla="*/ 484414 w 2110922"/>
              <a:gd name="connsiteY29" fmla="*/ 1261836 h 1285875"/>
              <a:gd name="connsiteX30" fmla="*/ 688521 w 2110922"/>
              <a:gd name="connsiteY30" fmla="*/ 1260475 h 1285875"/>
              <a:gd name="connsiteX31" fmla="*/ 638175 w 2110922"/>
              <a:gd name="connsiteY31" fmla="*/ 1219200 h 1285875"/>
              <a:gd name="connsiteX32" fmla="*/ 600075 w 2110922"/>
              <a:gd name="connsiteY32" fmla="*/ 1123950 h 1285875"/>
              <a:gd name="connsiteX33" fmla="*/ 600075 w 2110922"/>
              <a:gd name="connsiteY33" fmla="*/ 1028700 h 1285875"/>
              <a:gd name="connsiteX34" fmla="*/ 609600 w 2110922"/>
              <a:gd name="connsiteY34" fmla="*/ 962025 h 1285875"/>
              <a:gd name="connsiteX35" fmla="*/ 653143 w 2110922"/>
              <a:gd name="connsiteY35" fmla="*/ 887186 h 1285875"/>
              <a:gd name="connsiteX36" fmla="*/ 722540 w 2110922"/>
              <a:gd name="connsiteY36" fmla="*/ 846365 h 1285875"/>
              <a:gd name="connsiteX37" fmla="*/ 812409 w 2110922"/>
              <a:gd name="connsiteY37" fmla="*/ 823869 h 1285875"/>
              <a:gd name="connsiteX38" fmla="*/ 950232 w 2110922"/>
              <a:gd name="connsiteY38" fmla="*/ 831850 h 1285875"/>
              <a:gd name="connsiteX39" fmla="*/ 1041009 w 2110922"/>
              <a:gd name="connsiteY39" fmla="*/ 892812 h 1285875"/>
              <a:gd name="connsiteX40" fmla="*/ 1062264 w 2110922"/>
              <a:gd name="connsiteY40" fmla="*/ 937986 h 1285875"/>
              <a:gd name="connsiteX41" fmla="*/ 1106323 w 2110922"/>
              <a:gd name="connsiteY41" fmla="*/ 1001669 h 1285875"/>
              <a:gd name="connsiteX42" fmla="*/ 1105353 w 2110922"/>
              <a:gd name="connsiteY42" fmla="*/ 1037318 h 1285875"/>
              <a:gd name="connsiteX43" fmla="*/ 1102695 w 2110922"/>
              <a:gd name="connsiteY43" fmla="*/ 1099640 h 1285875"/>
              <a:gd name="connsiteX44" fmla="*/ 1085850 w 2110922"/>
              <a:gd name="connsiteY44" fmla="*/ 1123950 h 1285875"/>
              <a:gd name="connsiteX45" fmla="*/ 1066800 w 2110922"/>
              <a:gd name="connsiteY45" fmla="*/ 1190625 h 1285875"/>
              <a:gd name="connsiteX46" fmla="*/ 1028700 w 2110922"/>
              <a:gd name="connsiteY46" fmla="*/ 1257300 h 1285875"/>
              <a:gd name="connsiteX47" fmla="*/ 1009650 w 2110922"/>
              <a:gd name="connsiteY47" fmla="*/ 1285875 h 1285875"/>
              <a:gd name="connsiteX48" fmla="*/ 1209675 w 2110922"/>
              <a:gd name="connsiteY48" fmla="*/ 1285875 h 1285875"/>
              <a:gd name="connsiteX49" fmla="*/ 1428750 w 2110922"/>
              <a:gd name="connsiteY49" fmla="*/ 1276350 h 1285875"/>
              <a:gd name="connsiteX50" fmla="*/ 1610695 w 2110922"/>
              <a:gd name="connsiteY50" fmla="*/ 1248412 h 1285875"/>
              <a:gd name="connsiteX51" fmla="*/ 1627868 w 2110922"/>
              <a:gd name="connsiteY51" fmla="*/ 1244146 h 1285875"/>
              <a:gd name="connsiteX52" fmla="*/ 1666875 w 2110922"/>
              <a:gd name="connsiteY52" fmla="*/ 1247775 h 1285875"/>
              <a:gd name="connsiteX53" fmla="*/ 1638300 w 2110922"/>
              <a:gd name="connsiteY53" fmla="*/ 1057275 h 1285875"/>
              <a:gd name="connsiteX54" fmla="*/ 1638300 w 2110922"/>
              <a:gd name="connsiteY54" fmla="*/ 904875 h 1285875"/>
              <a:gd name="connsiteX55" fmla="*/ 1619250 w 2110922"/>
              <a:gd name="connsiteY55" fmla="*/ 838200 h 1285875"/>
              <a:gd name="connsiteX56" fmla="*/ 1619250 w 2110922"/>
              <a:gd name="connsiteY56" fmla="*/ 809625 h 1285875"/>
              <a:gd name="connsiteX57" fmla="*/ 1754868 w 2110922"/>
              <a:gd name="connsiteY57" fmla="*/ 883104 h 1285875"/>
              <a:gd name="connsiteX58" fmla="*/ 1885950 w 2110922"/>
              <a:gd name="connsiteY58" fmla="*/ 904875 h 1285875"/>
              <a:gd name="connsiteX59" fmla="*/ 1990725 w 2110922"/>
              <a:gd name="connsiteY59" fmla="*/ 857250 h 1285875"/>
              <a:gd name="connsiteX60" fmla="*/ 2077357 w 2110922"/>
              <a:gd name="connsiteY60" fmla="*/ 762000 h 1285875"/>
              <a:gd name="connsiteX61" fmla="*/ 2110922 w 2110922"/>
              <a:gd name="connsiteY61" fmla="*/ 644525 h 1285875"/>
              <a:gd name="connsiteX62" fmla="*/ 2066925 w 2110922"/>
              <a:gd name="connsiteY62" fmla="*/ 504825 h 1285875"/>
              <a:gd name="connsiteX63" fmla="*/ 2000250 w 2110922"/>
              <a:gd name="connsiteY63" fmla="*/ 438150 h 1285875"/>
              <a:gd name="connsiteX64" fmla="*/ 1924049 w 2110922"/>
              <a:gd name="connsiteY64" fmla="*/ 400050 h 1285875"/>
              <a:gd name="connsiteX65" fmla="*/ 1857375 w 2110922"/>
              <a:gd name="connsiteY65" fmla="*/ 390525 h 1285875"/>
              <a:gd name="connsiteX66" fmla="*/ 1809750 w 2110922"/>
              <a:gd name="connsiteY66" fmla="*/ 400050 h 1285875"/>
              <a:gd name="connsiteX67" fmla="*/ 1747157 w 2110922"/>
              <a:gd name="connsiteY67" fmla="*/ 422729 h 1285875"/>
              <a:gd name="connsiteX68" fmla="*/ 1704068 w 2110922"/>
              <a:gd name="connsiteY68" fmla="*/ 445407 h 1285875"/>
              <a:gd name="connsiteX69" fmla="*/ 1668690 w 2110922"/>
              <a:gd name="connsiteY69" fmla="*/ 490765 h 1285875"/>
              <a:gd name="connsiteX70" fmla="*/ 1638754 w 2110922"/>
              <a:gd name="connsiteY70" fmla="*/ 544739 h 1285875"/>
              <a:gd name="connsiteX71" fmla="*/ 1609725 w 2110922"/>
              <a:gd name="connsiteY71" fmla="*/ 409575 h 1285875"/>
              <a:gd name="connsiteX72" fmla="*/ 1619250 w 2110922"/>
              <a:gd name="connsiteY72" fmla="*/ 333375 h 1285875"/>
              <a:gd name="connsiteX73" fmla="*/ 1619250 w 2110922"/>
              <a:gd name="connsiteY73" fmla="*/ 266700 h 1285875"/>
              <a:gd name="connsiteX74" fmla="*/ 1619250 w 2110922"/>
              <a:gd name="connsiteY74" fmla="*/ 266700 h 1285875"/>
              <a:gd name="connsiteX75" fmla="*/ 1628775 w 2110922"/>
              <a:gd name="connsiteY75" fmla="*/ 161925 h 1285875"/>
              <a:gd name="connsiteX76" fmla="*/ 1628775 w 2110922"/>
              <a:gd name="connsiteY76" fmla="*/ 161925 h 1285875"/>
              <a:gd name="connsiteX77" fmla="*/ 1657350 w 2110922"/>
              <a:gd name="connsiteY77" fmla="*/ 19050 h 1285875"/>
              <a:gd name="connsiteX78" fmla="*/ 1543050 w 2110922"/>
              <a:gd name="connsiteY78" fmla="*/ 19050 h 1285875"/>
              <a:gd name="connsiteX79" fmla="*/ 1419225 w 2110922"/>
              <a:gd name="connsiteY79" fmla="*/ 9525 h 1285875"/>
              <a:gd name="connsiteX80" fmla="*/ 1257300 w 2110922"/>
              <a:gd name="connsiteY80" fmla="*/ 9525 h 1285875"/>
              <a:gd name="connsiteX81" fmla="*/ 1143000 w 2110922"/>
              <a:gd name="connsiteY81" fmla="*/ 9525 h 1285875"/>
              <a:gd name="connsiteX82" fmla="*/ 1095375 w 2110922"/>
              <a:gd name="connsiteY82" fmla="*/ 9525 h 1285875"/>
              <a:gd name="connsiteX83" fmla="*/ 990600 w 2110922"/>
              <a:gd name="connsiteY83" fmla="*/ 0 h 1285875"/>
              <a:gd name="connsiteX84" fmla="*/ 1080861 w 2110922"/>
              <a:gd name="connsiteY84" fmla="*/ 119289 h 1285875"/>
              <a:gd name="connsiteX85" fmla="*/ 1105807 w 2110922"/>
              <a:gd name="connsiteY85" fmla="*/ 200025 h 1285875"/>
              <a:gd name="connsiteX86" fmla="*/ 1085850 w 2110922"/>
              <a:gd name="connsiteY86" fmla="*/ 266700 h 1285875"/>
              <a:gd name="connsiteX87" fmla="*/ 1085850 w 2110922"/>
              <a:gd name="connsiteY87" fmla="*/ 266700 h 1285875"/>
              <a:gd name="connsiteX88" fmla="*/ 1000125 w 2110922"/>
              <a:gd name="connsiteY88" fmla="*/ 361950 h 1285875"/>
              <a:gd name="connsiteX89" fmla="*/ 942975 w 2110922"/>
              <a:gd name="connsiteY89" fmla="*/ 390525 h 1285875"/>
              <a:gd name="connsiteX90" fmla="*/ 876300 w 2110922"/>
              <a:gd name="connsiteY90" fmla="*/ 438150 h 1285875"/>
              <a:gd name="connsiteX91" fmla="*/ 752475 w 2110922"/>
              <a:gd name="connsiteY91" fmla="*/ 409575 h 1285875"/>
              <a:gd name="connsiteX92" fmla="*/ 666750 w 2110922"/>
              <a:gd name="connsiteY92" fmla="*/ 361950 h 1285875"/>
              <a:gd name="connsiteX93" fmla="*/ 619125 w 2110922"/>
              <a:gd name="connsiteY93" fmla="*/ 304800 h 1285875"/>
              <a:gd name="connsiteX94" fmla="*/ 581025 w 2110922"/>
              <a:gd name="connsiteY94" fmla="*/ 247650 h 1285875"/>
              <a:gd name="connsiteX95" fmla="*/ 581025 w 2110922"/>
              <a:gd name="connsiteY95" fmla="*/ 133350 h 1285875"/>
              <a:gd name="connsiteX96" fmla="*/ 600075 w 2110922"/>
              <a:gd name="connsiteY96" fmla="*/ 57150 h 1285875"/>
              <a:gd name="connsiteX97" fmla="*/ 657225 w 2110922"/>
              <a:gd name="connsiteY97" fmla="*/ 9525 h 1285875"/>
              <a:gd name="connsiteX98" fmla="*/ 571500 w 2110922"/>
              <a:gd name="connsiteY98" fmla="*/ 9525 h 1285875"/>
              <a:gd name="connsiteX99" fmla="*/ 428625 w 2110922"/>
              <a:gd name="connsiteY99" fmla="*/ 0 h 1285875"/>
              <a:gd name="connsiteX100" fmla="*/ 333375 w 2110922"/>
              <a:gd name="connsiteY100" fmla="*/ 19050 h 1285875"/>
              <a:gd name="connsiteX101" fmla="*/ 238125 w 2110922"/>
              <a:gd name="connsiteY101" fmla="*/ 19050 h 1285875"/>
              <a:gd name="connsiteX102" fmla="*/ 171450 w 2110922"/>
              <a:gd name="connsiteY102" fmla="*/ 38100 h 1285875"/>
              <a:gd name="connsiteX103" fmla="*/ 85725 w 2110922"/>
              <a:gd name="connsiteY103" fmla="*/ 38100 h 1285875"/>
              <a:gd name="connsiteX104" fmla="*/ 28575 w 2110922"/>
              <a:gd name="connsiteY104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3628 w 2110922"/>
              <a:gd name="connsiteY25" fmla="*/ 1226457 h 1285875"/>
              <a:gd name="connsiteX26" fmla="*/ 200025 w 2110922"/>
              <a:gd name="connsiteY26" fmla="*/ 1224643 h 1285875"/>
              <a:gd name="connsiteX27" fmla="*/ 286657 w 2110922"/>
              <a:gd name="connsiteY27" fmla="*/ 1242785 h 1285875"/>
              <a:gd name="connsiteX28" fmla="*/ 315295 w 2110922"/>
              <a:gd name="connsiteY28" fmla="*/ 1241155 h 1285875"/>
              <a:gd name="connsiteX29" fmla="*/ 484414 w 2110922"/>
              <a:gd name="connsiteY29" fmla="*/ 1261836 h 1285875"/>
              <a:gd name="connsiteX30" fmla="*/ 688521 w 2110922"/>
              <a:gd name="connsiteY30" fmla="*/ 1260475 h 1285875"/>
              <a:gd name="connsiteX31" fmla="*/ 638175 w 2110922"/>
              <a:gd name="connsiteY31" fmla="*/ 1219200 h 1285875"/>
              <a:gd name="connsiteX32" fmla="*/ 600075 w 2110922"/>
              <a:gd name="connsiteY32" fmla="*/ 1123950 h 1285875"/>
              <a:gd name="connsiteX33" fmla="*/ 600075 w 2110922"/>
              <a:gd name="connsiteY33" fmla="*/ 1028700 h 1285875"/>
              <a:gd name="connsiteX34" fmla="*/ 609600 w 2110922"/>
              <a:gd name="connsiteY34" fmla="*/ 962025 h 1285875"/>
              <a:gd name="connsiteX35" fmla="*/ 653143 w 2110922"/>
              <a:gd name="connsiteY35" fmla="*/ 887186 h 1285875"/>
              <a:gd name="connsiteX36" fmla="*/ 722540 w 2110922"/>
              <a:gd name="connsiteY36" fmla="*/ 846365 h 1285875"/>
              <a:gd name="connsiteX37" fmla="*/ 812409 w 2110922"/>
              <a:gd name="connsiteY37" fmla="*/ 823869 h 1285875"/>
              <a:gd name="connsiteX38" fmla="*/ 950232 w 2110922"/>
              <a:gd name="connsiteY38" fmla="*/ 831850 h 1285875"/>
              <a:gd name="connsiteX39" fmla="*/ 1041009 w 2110922"/>
              <a:gd name="connsiteY39" fmla="*/ 892812 h 1285875"/>
              <a:gd name="connsiteX40" fmla="*/ 1062264 w 2110922"/>
              <a:gd name="connsiteY40" fmla="*/ 937986 h 1285875"/>
              <a:gd name="connsiteX41" fmla="*/ 1106323 w 2110922"/>
              <a:gd name="connsiteY41" fmla="*/ 1001669 h 1285875"/>
              <a:gd name="connsiteX42" fmla="*/ 1105353 w 2110922"/>
              <a:gd name="connsiteY42" fmla="*/ 1037318 h 1285875"/>
              <a:gd name="connsiteX43" fmla="*/ 1102695 w 2110922"/>
              <a:gd name="connsiteY43" fmla="*/ 1099640 h 1285875"/>
              <a:gd name="connsiteX44" fmla="*/ 1085850 w 2110922"/>
              <a:gd name="connsiteY44" fmla="*/ 1123950 h 1285875"/>
              <a:gd name="connsiteX45" fmla="*/ 1066800 w 2110922"/>
              <a:gd name="connsiteY45" fmla="*/ 1190625 h 1285875"/>
              <a:gd name="connsiteX46" fmla="*/ 1028700 w 2110922"/>
              <a:gd name="connsiteY46" fmla="*/ 1257300 h 1285875"/>
              <a:gd name="connsiteX47" fmla="*/ 1009650 w 2110922"/>
              <a:gd name="connsiteY47" fmla="*/ 1285875 h 1285875"/>
              <a:gd name="connsiteX48" fmla="*/ 1209675 w 2110922"/>
              <a:gd name="connsiteY48" fmla="*/ 1285875 h 1285875"/>
              <a:gd name="connsiteX49" fmla="*/ 1428750 w 2110922"/>
              <a:gd name="connsiteY49" fmla="*/ 1276350 h 1285875"/>
              <a:gd name="connsiteX50" fmla="*/ 1610695 w 2110922"/>
              <a:gd name="connsiteY50" fmla="*/ 1248412 h 1285875"/>
              <a:gd name="connsiteX51" fmla="*/ 1627868 w 2110922"/>
              <a:gd name="connsiteY51" fmla="*/ 1244146 h 1285875"/>
              <a:gd name="connsiteX52" fmla="*/ 1666875 w 2110922"/>
              <a:gd name="connsiteY52" fmla="*/ 1247775 h 1285875"/>
              <a:gd name="connsiteX53" fmla="*/ 1638300 w 2110922"/>
              <a:gd name="connsiteY53" fmla="*/ 1057275 h 1285875"/>
              <a:gd name="connsiteX54" fmla="*/ 1638300 w 2110922"/>
              <a:gd name="connsiteY54" fmla="*/ 904875 h 1285875"/>
              <a:gd name="connsiteX55" fmla="*/ 1619250 w 2110922"/>
              <a:gd name="connsiteY55" fmla="*/ 838200 h 1285875"/>
              <a:gd name="connsiteX56" fmla="*/ 1619250 w 2110922"/>
              <a:gd name="connsiteY56" fmla="*/ 809625 h 1285875"/>
              <a:gd name="connsiteX57" fmla="*/ 1754868 w 2110922"/>
              <a:gd name="connsiteY57" fmla="*/ 883104 h 1285875"/>
              <a:gd name="connsiteX58" fmla="*/ 1885950 w 2110922"/>
              <a:gd name="connsiteY58" fmla="*/ 904875 h 1285875"/>
              <a:gd name="connsiteX59" fmla="*/ 1990725 w 2110922"/>
              <a:gd name="connsiteY59" fmla="*/ 857250 h 1285875"/>
              <a:gd name="connsiteX60" fmla="*/ 2077357 w 2110922"/>
              <a:gd name="connsiteY60" fmla="*/ 762000 h 1285875"/>
              <a:gd name="connsiteX61" fmla="*/ 2110922 w 2110922"/>
              <a:gd name="connsiteY61" fmla="*/ 644525 h 1285875"/>
              <a:gd name="connsiteX62" fmla="*/ 2066925 w 2110922"/>
              <a:gd name="connsiteY62" fmla="*/ 504825 h 1285875"/>
              <a:gd name="connsiteX63" fmla="*/ 2000250 w 2110922"/>
              <a:gd name="connsiteY63" fmla="*/ 438150 h 1285875"/>
              <a:gd name="connsiteX64" fmla="*/ 1924049 w 2110922"/>
              <a:gd name="connsiteY64" fmla="*/ 400050 h 1285875"/>
              <a:gd name="connsiteX65" fmla="*/ 1857375 w 2110922"/>
              <a:gd name="connsiteY65" fmla="*/ 390525 h 1285875"/>
              <a:gd name="connsiteX66" fmla="*/ 1809750 w 2110922"/>
              <a:gd name="connsiteY66" fmla="*/ 400050 h 1285875"/>
              <a:gd name="connsiteX67" fmla="*/ 1747157 w 2110922"/>
              <a:gd name="connsiteY67" fmla="*/ 422729 h 1285875"/>
              <a:gd name="connsiteX68" fmla="*/ 1704068 w 2110922"/>
              <a:gd name="connsiteY68" fmla="*/ 445407 h 1285875"/>
              <a:gd name="connsiteX69" fmla="*/ 1668690 w 2110922"/>
              <a:gd name="connsiteY69" fmla="*/ 490765 h 1285875"/>
              <a:gd name="connsiteX70" fmla="*/ 1638754 w 2110922"/>
              <a:gd name="connsiteY70" fmla="*/ 544739 h 1285875"/>
              <a:gd name="connsiteX71" fmla="*/ 1609725 w 2110922"/>
              <a:gd name="connsiteY71" fmla="*/ 409575 h 1285875"/>
              <a:gd name="connsiteX72" fmla="*/ 1619250 w 2110922"/>
              <a:gd name="connsiteY72" fmla="*/ 333375 h 1285875"/>
              <a:gd name="connsiteX73" fmla="*/ 1619250 w 2110922"/>
              <a:gd name="connsiteY73" fmla="*/ 266700 h 1285875"/>
              <a:gd name="connsiteX74" fmla="*/ 1619250 w 2110922"/>
              <a:gd name="connsiteY74" fmla="*/ 266700 h 1285875"/>
              <a:gd name="connsiteX75" fmla="*/ 1628775 w 2110922"/>
              <a:gd name="connsiteY75" fmla="*/ 161925 h 1285875"/>
              <a:gd name="connsiteX76" fmla="*/ 1628775 w 2110922"/>
              <a:gd name="connsiteY76" fmla="*/ 161925 h 1285875"/>
              <a:gd name="connsiteX77" fmla="*/ 1657350 w 2110922"/>
              <a:gd name="connsiteY77" fmla="*/ 19050 h 1285875"/>
              <a:gd name="connsiteX78" fmla="*/ 1543050 w 2110922"/>
              <a:gd name="connsiteY78" fmla="*/ 19050 h 1285875"/>
              <a:gd name="connsiteX79" fmla="*/ 1419225 w 2110922"/>
              <a:gd name="connsiteY79" fmla="*/ 9525 h 1285875"/>
              <a:gd name="connsiteX80" fmla="*/ 1257300 w 2110922"/>
              <a:gd name="connsiteY80" fmla="*/ 9525 h 1285875"/>
              <a:gd name="connsiteX81" fmla="*/ 1143000 w 2110922"/>
              <a:gd name="connsiteY81" fmla="*/ 9525 h 1285875"/>
              <a:gd name="connsiteX82" fmla="*/ 1095375 w 2110922"/>
              <a:gd name="connsiteY82" fmla="*/ 9525 h 1285875"/>
              <a:gd name="connsiteX83" fmla="*/ 990600 w 2110922"/>
              <a:gd name="connsiteY83" fmla="*/ 0 h 1285875"/>
              <a:gd name="connsiteX84" fmla="*/ 1080861 w 2110922"/>
              <a:gd name="connsiteY84" fmla="*/ 119289 h 1285875"/>
              <a:gd name="connsiteX85" fmla="*/ 1105807 w 2110922"/>
              <a:gd name="connsiteY85" fmla="*/ 200025 h 1285875"/>
              <a:gd name="connsiteX86" fmla="*/ 1085850 w 2110922"/>
              <a:gd name="connsiteY86" fmla="*/ 266700 h 1285875"/>
              <a:gd name="connsiteX87" fmla="*/ 1085850 w 2110922"/>
              <a:gd name="connsiteY87" fmla="*/ 266700 h 1285875"/>
              <a:gd name="connsiteX88" fmla="*/ 1000125 w 2110922"/>
              <a:gd name="connsiteY88" fmla="*/ 361950 h 1285875"/>
              <a:gd name="connsiteX89" fmla="*/ 942975 w 2110922"/>
              <a:gd name="connsiteY89" fmla="*/ 390525 h 1285875"/>
              <a:gd name="connsiteX90" fmla="*/ 876300 w 2110922"/>
              <a:gd name="connsiteY90" fmla="*/ 438150 h 1285875"/>
              <a:gd name="connsiteX91" fmla="*/ 752475 w 2110922"/>
              <a:gd name="connsiteY91" fmla="*/ 409575 h 1285875"/>
              <a:gd name="connsiteX92" fmla="*/ 666750 w 2110922"/>
              <a:gd name="connsiteY92" fmla="*/ 361950 h 1285875"/>
              <a:gd name="connsiteX93" fmla="*/ 619125 w 2110922"/>
              <a:gd name="connsiteY93" fmla="*/ 304800 h 1285875"/>
              <a:gd name="connsiteX94" fmla="*/ 581025 w 2110922"/>
              <a:gd name="connsiteY94" fmla="*/ 247650 h 1285875"/>
              <a:gd name="connsiteX95" fmla="*/ 581025 w 2110922"/>
              <a:gd name="connsiteY95" fmla="*/ 133350 h 1285875"/>
              <a:gd name="connsiteX96" fmla="*/ 600075 w 2110922"/>
              <a:gd name="connsiteY96" fmla="*/ 57150 h 1285875"/>
              <a:gd name="connsiteX97" fmla="*/ 657225 w 2110922"/>
              <a:gd name="connsiteY97" fmla="*/ 9525 h 1285875"/>
              <a:gd name="connsiteX98" fmla="*/ 571500 w 2110922"/>
              <a:gd name="connsiteY98" fmla="*/ 9525 h 1285875"/>
              <a:gd name="connsiteX99" fmla="*/ 428625 w 2110922"/>
              <a:gd name="connsiteY99" fmla="*/ 0 h 1285875"/>
              <a:gd name="connsiteX100" fmla="*/ 333375 w 2110922"/>
              <a:gd name="connsiteY100" fmla="*/ 19050 h 1285875"/>
              <a:gd name="connsiteX101" fmla="*/ 238125 w 2110922"/>
              <a:gd name="connsiteY101" fmla="*/ 19050 h 1285875"/>
              <a:gd name="connsiteX102" fmla="*/ 171450 w 2110922"/>
              <a:gd name="connsiteY102" fmla="*/ 38100 h 1285875"/>
              <a:gd name="connsiteX103" fmla="*/ 85725 w 2110922"/>
              <a:gd name="connsiteY103" fmla="*/ 38100 h 1285875"/>
              <a:gd name="connsiteX104" fmla="*/ 28575 w 2110922"/>
              <a:gd name="connsiteY104" fmla="*/ 57150 h 1285875"/>
              <a:gd name="connsiteX0" fmla="*/ 28575 w 2110922"/>
              <a:gd name="connsiteY0" fmla="*/ 57150 h 1285875"/>
              <a:gd name="connsiteX1" fmla="*/ 28575 w 2110922"/>
              <a:gd name="connsiteY1" fmla="*/ 142875 h 1285875"/>
              <a:gd name="connsiteX2" fmla="*/ 28575 w 2110922"/>
              <a:gd name="connsiteY2" fmla="*/ 219075 h 1285875"/>
              <a:gd name="connsiteX3" fmla="*/ 28575 w 2110922"/>
              <a:gd name="connsiteY3" fmla="*/ 266700 h 1285875"/>
              <a:gd name="connsiteX4" fmla="*/ 28575 w 2110922"/>
              <a:gd name="connsiteY4" fmla="*/ 266700 h 1285875"/>
              <a:gd name="connsiteX5" fmla="*/ 47625 w 2110922"/>
              <a:gd name="connsiteY5" fmla="*/ 371475 h 1285875"/>
              <a:gd name="connsiteX6" fmla="*/ 47625 w 2110922"/>
              <a:gd name="connsiteY6" fmla="*/ 466725 h 1285875"/>
              <a:gd name="connsiteX7" fmla="*/ 133350 w 2110922"/>
              <a:gd name="connsiteY7" fmla="*/ 409575 h 1285875"/>
              <a:gd name="connsiteX8" fmla="*/ 219075 w 2110922"/>
              <a:gd name="connsiteY8" fmla="*/ 400050 h 1285875"/>
              <a:gd name="connsiteX9" fmla="*/ 304800 w 2110922"/>
              <a:gd name="connsiteY9" fmla="*/ 400050 h 1285875"/>
              <a:gd name="connsiteX10" fmla="*/ 381000 w 2110922"/>
              <a:gd name="connsiteY10" fmla="*/ 466725 h 1285875"/>
              <a:gd name="connsiteX11" fmla="*/ 428625 w 2110922"/>
              <a:gd name="connsiteY11" fmla="*/ 533400 h 1285875"/>
              <a:gd name="connsiteX12" fmla="*/ 476250 w 2110922"/>
              <a:gd name="connsiteY12" fmla="*/ 609600 h 1285875"/>
              <a:gd name="connsiteX13" fmla="*/ 457200 w 2110922"/>
              <a:gd name="connsiteY13" fmla="*/ 742950 h 1285875"/>
              <a:gd name="connsiteX14" fmla="*/ 409575 w 2110922"/>
              <a:gd name="connsiteY14" fmla="*/ 800100 h 1285875"/>
              <a:gd name="connsiteX15" fmla="*/ 409575 w 2110922"/>
              <a:gd name="connsiteY15" fmla="*/ 800100 h 1285875"/>
              <a:gd name="connsiteX16" fmla="*/ 304800 w 2110922"/>
              <a:gd name="connsiteY16" fmla="*/ 885825 h 1285875"/>
              <a:gd name="connsiteX17" fmla="*/ 304800 w 2110922"/>
              <a:gd name="connsiteY17" fmla="*/ 885825 h 1285875"/>
              <a:gd name="connsiteX18" fmla="*/ 238125 w 2110922"/>
              <a:gd name="connsiteY18" fmla="*/ 914400 h 1285875"/>
              <a:gd name="connsiteX19" fmla="*/ 161925 w 2110922"/>
              <a:gd name="connsiteY19" fmla="*/ 904875 h 1285875"/>
              <a:gd name="connsiteX20" fmla="*/ 57150 w 2110922"/>
              <a:gd name="connsiteY20" fmla="*/ 895350 h 1285875"/>
              <a:gd name="connsiteX21" fmla="*/ 28575 w 2110922"/>
              <a:gd name="connsiteY21" fmla="*/ 866775 h 1285875"/>
              <a:gd name="connsiteX22" fmla="*/ 38100 w 2110922"/>
              <a:gd name="connsiteY22" fmla="*/ 952500 h 1285875"/>
              <a:gd name="connsiteX23" fmla="*/ 19050 w 2110922"/>
              <a:gd name="connsiteY23" fmla="*/ 1095375 h 1285875"/>
              <a:gd name="connsiteX24" fmla="*/ 0 w 2110922"/>
              <a:gd name="connsiteY24" fmla="*/ 1190625 h 1285875"/>
              <a:gd name="connsiteX25" fmla="*/ 3628 w 2110922"/>
              <a:gd name="connsiteY25" fmla="*/ 1226457 h 1285875"/>
              <a:gd name="connsiteX26" fmla="*/ 200025 w 2110922"/>
              <a:gd name="connsiteY26" fmla="*/ 1224643 h 1285875"/>
              <a:gd name="connsiteX27" fmla="*/ 148381 w 2110922"/>
              <a:gd name="connsiteY27" fmla="*/ 1215755 h 1285875"/>
              <a:gd name="connsiteX28" fmla="*/ 286657 w 2110922"/>
              <a:gd name="connsiteY28" fmla="*/ 1242785 h 1285875"/>
              <a:gd name="connsiteX29" fmla="*/ 315295 w 2110922"/>
              <a:gd name="connsiteY29" fmla="*/ 1241155 h 1285875"/>
              <a:gd name="connsiteX30" fmla="*/ 484414 w 2110922"/>
              <a:gd name="connsiteY30" fmla="*/ 1261836 h 1285875"/>
              <a:gd name="connsiteX31" fmla="*/ 688521 w 2110922"/>
              <a:gd name="connsiteY31" fmla="*/ 1260475 h 1285875"/>
              <a:gd name="connsiteX32" fmla="*/ 638175 w 2110922"/>
              <a:gd name="connsiteY32" fmla="*/ 1219200 h 1285875"/>
              <a:gd name="connsiteX33" fmla="*/ 600075 w 2110922"/>
              <a:gd name="connsiteY33" fmla="*/ 1123950 h 1285875"/>
              <a:gd name="connsiteX34" fmla="*/ 600075 w 2110922"/>
              <a:gd name="connsiteY34" fmla="*/ 1028700 h 1285875"/>
              <a:gd name="connsiteX35" fmla="*/ 609600 w 2110922"/>
              <a:gd name="connsiteY35" fmla="*/ 962025 h 1285875"/>
              <a:gd name="connsiteX36" fmla="*/ 653143 w 2110922"/>
              <a:gd name="connsiteY36" fmla="*/ 887186 h 1285875"/>
              <a:gd name="connsiteX37" fmla="*/ 722540 w 2110922"/>
              <a:gd name="connsiteY37" fmla="*/ 846365 h 1285875"/>
              <a:gd name="connsiteX38" fmla="*/ 812409 w 2110922"/>
              <a:gd name="connsiteY38" fmla="*/ 823869 h 1285875"/>
              <a:gd name="connsiteX39" fmla="*/ 950232 w 2110922"/>
              <a:gd name="connsiteY39" fmla="*/ 831850 h 1285875"/>
              <a:gd name="connsiteX40" fmla="*/ 1041009 w 2110922"/>
              <a:gd name="connsiteY40" fmla="*/ 892812 h 1285875"/>
              <a:gd name="connsiteX41" fmla="*/ 1062264 w 2110922"/>
              <a:gd name="connsiteY41" fmla="*/ 937986 h 1285875"/>
              <a:gd name="connsiteX42" fmla="*/ 1106323 w 2110922"/>
              <a:gd name="connsiteY42" fmla="*/ 1001669 h 1285875"/>
              <a:gd name="connsiteX43" fmla="*/ 1105353 w 2110922"/>
              <a:gd name="connsiteY43" fmla="*/ 1037318 h 1285875"/>
              <a:gd name="connsiteX44" fmla="*/ 1102695 w 2110922"/>
              <a:gd name="connsiteY44" fmla="*/ 1099640 h 1285875"/>
              <a:gd name="connsiteX45" fmla="*/ 1085850 w 2110922"/>
              <a:gd name="connsiteY45" fmla="*/ 1123950 h 1285875"/>
              <a:gd name="connsiteX46" fmla="*/ 1066800 w 2110922"/>
              <a:gd name="connsiteY46" fmla="*/ 1190625 h 1285875"/>
              <a:gd name="connsiteX47" fmla="*/ 1028700 w 2110922"/>
              <a:gd name="connsiteY47" fmla="*/ 1257300 h 1285875"/>
              <a:gd name="connsiteX48" fmla="*/ 1009650 w 2110922"/>
              <a:gd name="connsiteY48" fmla="*/ 1285875 h 1285875"/>
              <a:gd name="connsiteX49" fmla="*/ 1209675 w 2110922"/>
              <a:gd name="connsiteY49" fmla="*/ 1285875 h 1285875"/>
              <a:gd name="connsiteX50" fmla="*/ 1428750 w 2110922"/>
              <a:gd name="connsiteY50" fmla="*/ 1276350 h 1285875"/>
              <a:gd name="connsiteX51" fmla="*/ 1610695 w 2110922"/>
              <a:gd name="connsiteY51" fmla="*/ 1248412 h 1285875"/>
              <a:gd name="connsiteX52" fmla="*/ 1627868 w 2110922"/>
              <a:gd name="connsiteY52" fmla="*/ 1244146 h 1285875"/>
              <a:gd name="connsiteX53" fmla="*/ 1666875 w 2110922"/>
              <a:gd name="connsiteY53" fmla="*/ 1247775 h 1285875"/>
              <a:gd name="connsiteX54" fmla="*/ 1638300 w 2110922"/>
              <a:gd name="connsiteY54" fmla="*/ 1057275 h 1285875"/>
              <a:gd name="connsiteX55" fmla="*/ 1638300 w 2110922"/>
              <a:gd name="connsiteY55" fmla="*/ 904875 h 1285875"/>
              <a:gd name="connsiteX56" fmla="*/ 1619250 w 2110922"/>
              <a:gd name="connsiteY56" fmla="*/ 838200 h 1285875"/>
              <a:gd name="connsiteX57" fmla="*/ 1619250 w 2110922"/>
              <a:gd name="connsiteY57" fmla="*/ 809625 h 1285875"/>
              <a:gd name="connsiteX58" fmla="*/ 1754868 w 2110922"/>
              <a:gd name="connsiteY58" fmla="*/ 883104 h 1285875"/>
              <a:gd name="connsiteX59" fmla="*/ 1885950 w 2110922"/>
              <a:gd name="connsiteY59" fmla="*/ 904875 h 1285875"/>
              <a:gd name="connsiteX60" fmla="*/ 1990725 w 2110922"/>
              <a:gd name="connsiteY60" fmla="*/ 857250 h 1285875"/>
              <a:gd name="connsiteX61" fmla="*/ 2077357 w 2110922"/>
              <a:gd name="connsiteY61" fmla="*/ 762000 h 1285875"/>
              <a:gd name="connsiteX62" fmla="*/ 2110922 w 2110922"/>
              <a:gd name="connsiteY62" fmla="*/ 644525 h 1285875"/>
              <a:gd name="connsiteX63" fmla="*/ 2066925 w 2110922"/>
              <a:gd name="connsiteY63" fmla="*/ 504825 h 1285875"/>
              <a:gd name="connsiteX64" fmla="*/ 2000250 w 2110922"/>
              <a:gd name="connsiteY64" fmla="*/ 438150 h 1285875"/>
              <a:gd name="connsiteX65" fmla="*/ 1924049 w 2110922"/>
              <a:gd name="connsiteY65" fmla="*/ 400050 h 1285875"/>
              <a:gd name="connsiteX66" fmla="*/ 1857375 w 2110922"/>
              <a:gd name="connsiteY66" fmla="*/ 390525 h 1285875"/>
              <a:gd name="connsiteX67" fmla="*/ 1809750 w 2110922"/>
              <a:gd name="connsiteY67" fmla="*/ 400050 h 1285875"/>
              <a:gd name="connsiteX68" fmla="*/ 1747157 w 2110922"/>
              <a:gd name="connsiteY68" fmla="*/ 422729 h 1285875"/>
              <a:gd name="connsiteX69" fmla="*/ 1704068 w 2110922"/>
              <a:gd name="connsiteY69" fmla="*/ 445407 h 1285875"/>
              <a:gd name="connsiteX70" fmla="*/ 1668690 w 2110922"/>
              <a:gd name="connsiteY70" fmla="*/ 490765 h 1285875"/>
              <a:gd name="connsiteX71" fmla="*/ 1638754 w 2110922"/>
              <a:gd name="connsiteY71" fmla="*/ 544739 h 1285875"/>
              <a:gd name="connsiteX72" fmla="*/ 1609725 w 2110922"/>
              <a:gd name="connsiteY72" fmla="*/ 409575 h 1285875"/>
              <a:gd name="connsiteX73" fmla="*/ 1619250 w 2110922"/>
              <a:gd name="connsiteY73" fmla="*/ 333375 h 1285875"/>
              <a:gd name="connsiteX74" fmla="*/ 1619250 w 2110922"/>
              <a:gd name="connsiteY74" fmla="*/ 266700 h 1285875"/>
              <a:gd name="connsiteX75" fmla="*/ 1619250 w 2110922"/>
              <a:gd name="connsiteY75" fmla="*/ 266700 h 1285875"/>
              <a:gd name="connsiteX76" fmla="*/ 1628775 w 2110922"/>
              <a:gd name="connsiteY76" fmla="*/ 161925 h 1285875"/>
              <a:gd name="connsiteX77" fmla="*/ 1628775 w 2110922"/>
              <a:gd name="connsiteY77" fmla="*/ 161925 h 1285875"/>
              <a:gd name="connsiteX78" fmla="*/ 1657350 w 2110922"/>
              <a:gd name="connsiteY78" fmla="*/ 19050 h 1285875"/>
              <a:gd name="connsiteX79" fmla="*/ 1543050 w 2110922"/>
              <a:gd name="connsiteY79" fmla="*/ 19050 h 1285875"/>
              <a:gd name="connsiteX80" fmla="*/ 1419225 w 2110922"/>
              <a:gd name="connsiteY80" fmla="*/ 9525 h 1285875"/>
              <a:gd name="connsiteX81" fmla="*/ 1257300 w 2110922"/>
              <a:gd name="connsiteY81" fmla="*/ 9525 h 1285875"/>
              <a:gd name="connsiteX82" fmla="*/ 1143000 w 2110922"/>
              <a:gd name="connsiteY82" fmla="*/ 9525 h 1285875"/>
              <a:gd name="connsiteX83" fmla="*/ 1095375 w 2110922"/>
              <a:gd name="connsiteY83" fmla="*/ 9525 h 1285875"/>
              <a:gd name="connsiteX84" fmla="*/ 990600 w 2110922"/>
              <a:gd name="connsiteY84" fmla="*/ 0 h 1285875"/>
              <a:gd name="connsiteX85" fmla="*/ 1080861 w 2110922"/>
              <a:gd name="connsiteY85" fmla="*/ 119289 h 1285875"/>
              <a:gd name="connsiteX86" fmla="*/ 1105807 w 2110922"/>
              <a:gd name="connsiteY86" fmla="*/ 200025 h 1285875"/>
              <a:gd name="connsiteX87" fmla="*/ 1085850 w 2110922"/>
              <a:gd name="connsiteY87" fmla="*/ 266700 h 1285875"/>
              <a:gd name="connsiteX88" fmla="*/ 1085850 w 2110922"/>
              <a:gd name="connsiteY88" fmla="*/ 266700 h 1285875"/>
              <a:gd name="connsiteX89" fmla="*/ 1000125 w 2110922"/>
              <a:gd name="connsiteY89" fmla="*/ 361950 h 1285875"/>
              <a:gd name="connsiteX90" fmla="*/ 942975 w 2110922"/>
              <a:gd name="connsiteY90" fmla="*/ 390525 h 1285875"/>
              <a:gd name="connsiteX91" fmla="*/ 876300 w 2110922"/>
              <a:gd name="connsiteY91" fmla="*/ 438150 h 1285875"/>
              <a:gd name="connsiteX92" fmla="*/ 752475 w 2110922"/>
              <a:gd name="connsiteY92" fmla="*/ 409575 h 1285875"/>
              <a:gd name="connsiteX93" fmla="*/ 666750 w 2110922"/>
              <a:gd name="connsiteY93" fmla="*/ 361950 h 1285875"/>
              <a:gd name="connsiteX94" fmla="*/ 619125 w 2110922"/>
              <a:gd name="connsiteY94" fmla="*/ 304800 h 1285875"/>
              <a:gd name="connsiteX95" fmla="*/ 581025 w 2110922"/>
              <a:gd name="connsiteY95" fmla="*/ 247650 h 1285875"/>
              <a:gd name="connsiteX96" fmla="*/ 581025 w 2110922"/>
              <a:gd name="connsiteY96" fmla="*/ 133350 h 1285875"/>
              <a:gd name="connsiteX97" fmla="*/ 600075 w 2110922"/>
              <a:gd name="connsiteY97" fmla="*/ 57150 h 1285875"/>
              <a:gd name="connsiteX98" fmla="*/ 657225 w 2110922"/>
              <a:gd name="connsiteY98" fmla="*/ 9525 h 1285875"/>
              <a:gd name="connsiteX99" fmla="*/ 571500 w 2110922"/>
              <a:gd name="connsiteY99" fmla="*/ 9525 h 1285875"/>
              <a:gd name="connsiteX100" fmla="*/ 428625 w 2110922"/>
              <a:gd name="connsiteY100" fmla="*/ 0 h 1285875"/>
              <a:gd name="connsiteX101" fmla="*/ 333375 w 2110922"/>
              <a:gd name="connsiteY101" fmla="*/ 19050 h 1285875"/>
              <a:gd name="connsiteX102" fmla="*/ 238125 w 2110922"/>
              <a:gd name="connsiteY102" fmla="*/ 19050 h 1285875"/>
              <a:gd name="connsiteX103" fmla="*/ 171450 w 2110922"/>
              <a:gd name="connsiteY103" fmla="*/ 38100 h 1285875"/>
              <a:gd name="connsiteX104" fmla="*/ 85725 w 2110922"/>
              <a:gd name="connsiteY104" fmla="*/ 38100 h 1285875"/>
              <a:gd name="connsiteX105" fmla="*/ 28575 w 2110922"/>
              <a:gd name="connsiteY105" fmla="*/ 57150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2110922" h="1285875">
                <a:moveTo>
                  <a:pt x="28575" y="57150"/>
                </a:moveTo>
                <a:lnTo>
                  <a:pt x="28575" y="142875"/>
                </a:lnTo>
                <a:lnTo>
                  <a:pt x="28575" y="219075"/>
                </a:lnTo>
                <a:lnTo>
                  <a:pt x="28575" y="266700"/>
                </a:lnTo>
                <a:lnTo>
                  <a:pt x="28575" y="266700"/>
                </a:lnTo>
                <a:lnTo>
                  <a:pt x="47625" y="371475"/>
                </a:lnTo>
                <a:lnTo>
                  <a:pt x="47625" y="466725"/>
                </a:lnTo>
                <a:lnTo>
                  <a:pt x="133350" y="409575"/>
                </a:lnTo>
                <a:lnTo>
                  <a:pt x="219075" y="400050"/>
                </a:lnTo>
                <a:lnTo>
                  <a:pt x="304800" y="400050"/>
                </a:lnTo>
                <a:lnTo>
                  <a:pt x="381000" y="466725"/>
                </a:lnTo>
                <a:lnTo>
                  <a:pt x="428625" y="533400"/>
                </a:lnTo>
                <a:lnTo>
                  <a:pt x="476250" y="609600"/>
                </a:lnTo>
                <a:lnTo>
                  <a:pt x="457200" y="742950"/>
                </a:lnTo>
                <a:lnTo>
                  <a:pt x="409575" y="800100"/>
                </a:lnTo>
                <a:lnTo>
                  <a:pt x="409575" y="800100"/>
                </a:lnTo>
                <a:lnTo>
                  <a:pt x="304800" y="885825"/>
                </a:lnTo>
                <a:lnTo>
                  <a:pt x="304800" y="885825"/>
                </a:lnTo>
                <a:lnTo>
                  <a:pt x="238125" y="914400"/>
                </a:lnTo>
                <a:lnTo>
                  <a:pt x="161925" y="904875"/>
                </a:lnTo>
                <a:lnTo>
                  <a:pt x="57150" y="895350"/>
                </a:lnTo>
                <a:lnTo>
                  <a:pt x="28575" y="866775"/>
                </a:lnTo>
                <a:lnTo>
                  <a:pt x="38100" y="952500"/>
                </a:lnTo>
                <a:lnTo>
                  <a:pt x="19050" y="1095375"/>
                </a:lnTo>
                <a:lnTo>
                  <a:pt x="0" y="1190625"/>
                </a:lnTo>
                <a:lnTo>
                  <a:pt x="3628" y="1226457"/>
                </a:lnTo>
                <a:lnTo>
                  <a:pt x="200025" y="1224643"/>
                </a:lnTo>
                <a:cubicBezTo>
                  <a:pt x="210629" y="1224099"/>
                  <a:pt x="137777" y="1216299"/>
                  <a:pt x="148381" y="1215755"/>
                </a:cubicBezTo>
                <a:lnTo>
                  <a:pt x="286657" y="1242785"/>
                </a:lnTo>
                <a:cubicBezTo>
                  <a:pt x="292574" y="1242241"/>
                  <a:pt x="309378" y="1241699"/>
                  <a:pt x="315295" y="1241155"/>
                </a:cubicBezTo>
                <a:lnTo>
                  <a:pt x="484414" y="1261836"/>
                </a:lnTo>
                <a:lnTo>
                  <a:pt x="688521" y="1260475"/>
                </a:lnTo>
                <a:lnTo>
                  <a:pt x="638175" y="1219200"/>
                </a:lnTo>
                <a:lnTo>
                  <a:pt x="600075" y="1123950"/>
                </a:lnTo>
                <a:lnTo>
                  <a:pt x="600075" y="1028700"/>
                </a:lnTo>
                <a:lnTo>
                  <a:pt x="609600" y="962025"/>
                </a:lnTo>
                <a:lnTo>
                  <a:pt x="653143" y="887186"/>
                </a:lnTo>
                <a:lnTo>
                  <a:pt x="722540" y="846365"/>
                </a:lnTo>
                <a:cubicBezTo>
                  <a:pt x="727097" y="844914"/>
                  <a:pt x="807852" y="825320"/>
                  <a:pt x="812409" y="823869"/>
                </a:cubicBezTo>
                <a:cubicBezTo>
                  <a:pt x="858350" y="826529"/>
                  <a:pt x="929691" y="843704"/>
                  <a:pt x="950232" y="831850"/>
                </a:cubicBezTo>
                <a:cubicBezTo>
                  <a:pt x="979282" y="861847"/>
                  <a:pt x="1011959" y="862815"/>
                  <a:pt x="1041009" y="892812"/>
                </a:cubicBezTo>
                <a:lnTo>
                  <a:pt x="1062264" y="937986"/>
                </a:lnTo>
                <a:cubicBezTo>
                  <a:pt x="1070903" y="958004"/>
                  <a:pt x="1097684" y="981651"/>
                  <a:pt x="1106323" y="1001669"/>
                </a:cubicBezTo>
                <a:cubicBezTo>
                  <a:pt x="1106000" y="1013552"/>
                  <a:pt x="1105676" y="1025435"/>
                  <a:pt x="1105353" y="1037318"/>
                </a:cubicBezTo>
                <a:cubicBezTo>
                  <a:pt x="1103257" y="1064140"/>
                  <a:pt x="1104791" y="1072818"/>
                  <a:pt x="1102695" y="1099640"/>
                </a:cubicBezTo>
                <a:lnTo>
                  <a:pt x="1085850" y="1123950"/>
                </a:lnTo>
                <a:lnTo>
                  <a:pt x="1066800" y="1190625"/>
                </a:lnTo>
                <a:lnTo>
                  <a:pt x="1028700" y="1257300"/>
                </a:lnTo>
                <a:lnTo>
                  <a:pt x="1009650" y="1285875"/>
                </a:lnTo>
                <a:lnTo>
                  <a:pt x="1209675" y="1285875"/>
                </a:lnTo>
                <a:lnTo>
                  <a:pt x="1428750" y="1276350"/>
                </a:lnTo>
                <a:cubicBezTo>
                  <a:pt x="1480932" y="1273085"/>
                  <a:pt x="1558513" y="1251677"/>
                  <a:pt x="1610695" y="1248412"/>
                </a:cubicBezTo>
                <a:cubicBezTo>
                  <a:pt x="1610372" y="1254247"/>
                  <a:pt x="1628191" y="1238311"/>
                  <a:pt x="1627868" y="1244146"/>
                </a:cubicBezTo>
                <a:lnTo>
                  <a:pt x="1666875" y="1247775"/>
                </a:lnTo>
                <a:lnTo>
                  <a:pt x="1638300" y="1057275"/>
                </a:lnTo>
                <a:lnTo>
                  <a:pt x="1638300" y="904875"/>
                </a:lnTo>
                <a:lnTo>
                  <a:pt x="1619250" y="838200"/>
                </a:lnTo>
                <a:lnTo>
                  <a:pt x="1619250" y="809625"/>
                </a:lnTo>
                <a:lnTo>
                  <a:pt x="1754868" y="883104"/>
                </a:lnTo>
                <a:lnTo>
                  <a:pt x="1885950" y="904875"/>
                </a:lnTo>
                <a:cubicBezTo>
                  <a:pt x="1920875" y="889000"/>
                  <a:pt x="1958824" y="881062"/>
                  <a:pt x="1990725" y="857250"/>
                </a:cubicBezTo>
                <a:cubicBezTo>
                  <a:pt x="2022626" y="833438"/>
                  <a:pt x="2057324" y="797454"/>
                  <a:pt x="2077357" y="762000"/>
                </a:cubicBezTo>
                <a:cubicBezTo>
                  <a:pt x="2097390" y="726546"/>
                  <a:pt x="2110922" y="692150"/>
                  <a:pt x="2110922" y="644525"/>
                </a:cubicBezTo>
                <a:cubicBezTo>
                  <a:pt x="2098222" y="619125"/>
                  <a:pt x="2085370" y="539221"/>
                  <a:pt x="2066925" y="504825"/>
                </a:cubicBezTo>
                <a:cubicBezTo>
                  <a:pt x="2048480" y="470429"/>
                  <a:pt x="2019300" y="442913"/>
                  <a:pt x="2000250" y="438150"/>
                </a:cubicBezTo>
                <a:cubicBezTo>
                  <a:pt x="1984375" y="438150"/>
                  <a:pt x="1939924" y="400050"/>
                  <a:pt x="1924049" y="400050"/>
                </a:cubicBezTo>
                <a:lnTo>
                  <a:pt x="1857375" y="390525"/>
                </a:lnTo>
                <a:lnTo>
                  <a:pt x="1809750" y="400050"/>
                </a:lnTo>
                <a:lnTo>
                  <a:pt x="1747157" y="422729"/>
                </a:lnTo>
                <a:lnTo>
                  <a:pt x="1704068" y="445407"/>
                </a:lnTo>
                <a:lnTo>
                  <a:pt x="1668690" y="490765"/>
                </a:lnTo>
                <a:lnTo>
                  <a:pt x="1638754" y="544739"/>
                </a:lnTo>
                <a:lnTo>
                  <a:pt x="1609725" y="409575"/>
                </a:lnTo>
                <a:lnTo>
                  <a:pt x="1619250" y="333375"/>
                </a:lnTo>
                <a:lnTo>
                  <a:pt x="1619250" y="266700"/>
                </a:lnTo>
                <a:lnTo>
                  <a:pt x="1619250" y="266700"/>
                </a:lnTo>
                <a:lnTo>
                  <a:pt x="1628775" y="161925"/>
                </a:lnTo>
                <a:lnTo>
                  <a:pt x="1628775" y="161925"/>
                </a:lnTo>
                <a:lnTo>
                  <a:pt x="1657350" y="19050"/>
                </a:lnTo>
                <a:lnTo>
                  <a:pt x="1543050" y="19050"/>
                </a:lnTo>
                <a:lnTo>
                  <a:pt x="1419225" y="9525"/>
                </a:lnTo>
                <a:lnTo>
                  <a:pt x="1257300" y="9525"/>
                </a:lnTo>
                <a:lnTo>
                  <a:pt x="1143000" y="9525"/>
                </a:lnTo>
                <a:lnTo>
                  <a:pt x="1095375" y="9525"/>
                </a:lnTo>
                <a:lnTo>
                  <a:pt x="990600" y="0"/>
                </a:lnTo>
                <a:lnTo>
                  <a:pt x="1080861" y="119289"/>
                </a:lnTo>
                <a:lnTo>
                  <a:pt x="1105807" y="200025"/>
                </a:lnTo>
                <a:lnTo>
                  <a:pt x="1085850" y="266700"/>
                </a:lnTo>
                <a:lnTo>
                  <a:pt x="1085850" y="266700"/>
                </a:lnTo>
                <a:lnTo>
                  <a:pt x="1000125" y="361950"/>
                </a:lnTo>
                <a:lnTo>
                  <a:pt x="942975" y="390525"/>
                </a:lnTo>
                <a:lnTo>
                  <a:pt x="876300" y="438150"/>
                </a:lnTo>
                <a:lnTo>
                  <a:pt x="752475" y="409575"/>
                </a:lnTo>
                <a:lnTo>
                  <a:pt x="666750" y="361950"/>
                </a:lnTo>
                <a:lnTo>
                  <a:pt x="619125" y="304800"/>
                </a:lnTo>
                <a:lnTo>
                  <a:pt x="581025" y="247650"/>
                </a:lnTo>
                <a:lnTo>
                  <a:pt x="581025" y="133350"/>
                </a:lnTo>
                <a:lnTo>
                  <a:pt x="600075" y="57150"/>
                </a:lnTo>
                <a:lnTo>
                  <a:pt x="657225" y="9525"/>
                </a:lnTo>
                <a:lnTo>
                  <a:pt x="571500" y="9525"/>
                </a:lnTo>
                <a:lnTo>
                  <a:pt x="428625" y="0"/>
                </a:lnTo>
                <a:lnTo>
                  <a:pt x="333375" y="19050"/>
                </a:lnTo>
                <a:lnTo>
                  <a:pt x="238125" y="19050"/>
                </a:lnTo>
                <a:lnTo>
                  <a:pt x="171450" y="38100"/>
                </a:lnTo>
                <a:lnTo>
                  <a:pt x="85725" y="38100"/>
                </a:lnTo>
                <a:lnTo>
                  <a:pt x="28575" y="5715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809337" y="4069815"/>
            <a:ext cx="1721304" cy="1652558"/>
          </a:xfrm>
          <a:custGeom>
            <a:avLst/>
            <a:gdLst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714500 w 1724025"/>
              <a:gd name="connsiteY47" fmla="*/ 876300 h 1619250"/>
              <a:gd name="connsiteX48" fmla="*/ 1704975 w 1724025"/>
              <a:gd name="connsiteY48" fmla="*/ 714375 h 1619250"/>
              <a:gd name="connsiteX49" fmla="*/ 1714500 w 1724025"/>
              <a:gd name="connsiteY49" fmla="*/ 619125 h 1619250"/>
              <a:gd name="connsiteX50" fmla="*/ 1714500 w 1724025"/>
              <a:gd name="connsiteY50" fmla="*/ 542925 h 1619250"/>
              <a:gd name="connsiteX51" fmla="*/ 1714500 w 1724025"/>
              <a:gd name="connsiteY51" fmla="*/ 447675 h 1619250"/>
              <a:gd name="connsiteX52" fmla="*/ 1685925 w 1724025"/>
              <a:gd name="connsiteY52" fmla="*/ 371475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714500 w 1724025"/>
              <a:gd name="connsiteY47" fmla="*/ 876300 h 1619250"/>
              <a:gd name="connsiteX48" fmla="*/ 1704975 w 1724025"/>
              <a:gd name="connsiteY48" fmla="*/ 714375 h 1619250"/>
              <a:gd name="connsiteX49" fmla="*/ 1714500 w 1724025"/>
              <a:gd name="connsiteY49" fmla="*/ 619125 h 1619250"/>
              <a:gd name="connsiteX50" fmla="*/ 1714500 w 1724025"/>
              <a:gd name="connsiteY50" fmla="*/ 542925 h 1619250"/>
              <a:gd name="connsiteX51" fmla="*/ 1714500 w 1724025"/>
              <a:gd name="connsiteY51" fmla="*/ 447675 h 1619250"/>
              <a:gd name="connsiteX52" fmla="*/ 1685925 w 1724025"/>
              <a:gd name="connsiteY52" fmla="*/ 425903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660071 w 1724025"/>
              <a:gd name="connsiteY47" fmla="*/ 876300 h 1619250"/>
              <a:gd name="connsiteX48" fmla="*/ 1704975 w 1724025"/>
              <a:gd name="connsiteY48" fmla="*/ 714375 h 1619250"/>
              <a:gd name="connsiteX49" fmla="*/ 1714500 w 1724025"/>
              <a:gd name="connsiteY49" fmla="*/ 619125 h 1619250"/>
              <a:gd name="connsiteX50" fmla="*/ 1714500 w 1724025"/>
              <a:gd name="connsiteY50" fmla="*/ 542925 h 1619250"/>
              <a:gd name="connsiteX51" fmla="*/ 1714500 w 1724025"/>
              <a:gd name="connsiteY51" fmla="*/ 447675 h 1619250"/>
              <a:gd name="connsiteX52" fmla="*/ 1685925 w 1724025"/>
              <a:gd name="connsiteY52" fmla="*/ 425903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660071 w 1724025"/>
              <a:gd name="connsiteY47" fmla="*/ 876300 h 1619250"/>
              <a:gd name="connsiteX48" fmla="*/ 1668689 w 1724025"/>
              <a:gd name="connsiteY48" fmla="*/ 710747 h 1619250"/>
              <a:gd name="connsiteX49" fmla="*/ 1714500 w 1724025"/>
              <a:gd name="connsiteY49" fmla="*/ 619125 h 1619250"/>
              <a:gd name="connsiteX50" fmla="*/ 1714500 w 1724025"/>
              <a:gd name="connsiteY50" fmla="*/ 542925 h 1619250"/>
              <a:gd name="connsiteX51" fmla="*/ 1714500 w 1724025"/>
              <a:gd name="connsiteY51" fmla="*/ 447675 h 1619250"/>
              <a:gd name="connsiteX52" fmla="*/ 1685925 w 1724025"/>
              <a:gd name="connsiteY52" fmla="*/ 425903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660071 w 1724025"/>
              <a:gd name="connsiteY47" fmla="*/ 876300 h 1619250"/>
              <a:gd name="connsiteX48" fmla="*/ 1668689 w 1724025"/>
              <a:gd name="connsiteY48" fmla="*/ 710747 h 1619250"/>
              <a:gd name="connsiteX49" fmla="*/ 1689100 w 1724025"/>
              <a:gd name="connsiteY49" fmla="*/ 608239 h 1619250"/>
              <a:gd name="connsiteX50" fmla="*/ 1714500 w 1724025"/>
              <a:gd name="connsiteY50" fmla="*/ 542925 h 1619250"/>
              <a:gd name="connsiteX51" fmla="*/ 1714500 w 1724025"/>
              <a:gd name="connsiteY51" fmla="*/ 447675 h 1619250"/>
              <a:gd name="connsiteX52" fmla="*/ 1685925 w 1724025"/>
              <a:gd name="connsiteY52" fmla="*/ 425903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660071 w 1724025"/>
              <a:gd name="connsiteY47" fmla="*/ 876300 h 1619250"/>
              <a:gd name="connsiteX48" fmla="*/ 1668689 w 1724025"/>
              <a:gd name="connsiteY48" fmla="*/ 710747 h 1619250"/>
              <a:gd name="connsiteX49" fmla="*/ 1689100 w 1724025"/>
              <a:gd name="connsiteY49" fmla="*/ 608239 h 1619250"/>
              <a:gd name="connsiteX50" fmla="*/ 1670957 w 1724025"/>
              <a:gd name="connsiteY50" fmla="*/ 539296 h 1619250"/>
              <a:gd name="connsiteX51" fmla="*/ 1714500 w 1724025"/>
              <a:gd name="connsiteY51" fmla="*/ 447675 h 1619250"/>
              <a:gd name="connsiteX52" fmla="*/ 1685925 w 1724025"/>
              <a:gd name="connsiteY52" fmla="*/ 425903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660071 w 1724025"/>
              <a:gd name="connsiteY47" fmla="*/ 876300 h 1619250"/>
              <a:gd name="connsiteX48" fmla="*/ 1668689 w 1724025"/>
              <a:gd name="connsiteY48" fmla="*/ 710747 h 1619250"/>
              <a:gd name="connsiteX49" fmla="*/ 1689100 w 1724025"/>
              <a:gd name="connsiteY49" fmla="*/ 608239 h 1619250"/>
              <a:gd name="connsiteX50" fmla="*/ 1670957 w 1724025"/>
              <a:gd name="connsiteY50" fmla="*/ 539296 h 1619250"/>
              <a:gd name="connsiteX51" fmla="*/ 1714500 w 1724025"/>
              <a:gd name="connsiteY51" fmla="*/ 447675 h 1619250"/>
              <a:gd name="connsiteX52" fmla="*/ 1697330 w 1724025"/>
              <a:gd name="connsiteY52" fmla="*/ 455014 h 1619250"/>
              <a:gd name="connsiteX53" fmla="*/ 1685925 w 1724025"/>
              <a:gd name="connsiteY53" fmla="*/ 425903 h 1619250"/>
              <a:gd name="connsiteX54" fmla="*/ 1495425 w 1724025"/>
              <a:gd name="connsiteY54" fmla="*/ 428625 h 1619250"/>
              <a:gd name="connsiteX55" fmla="*/ 1304925 w 1724025"/>
              <a:gd name="connsiteY55" fmla="*/ 428625 h 1619250"/>
              <a:gd name="connsiteX56" fmla="*/ 1171575 w 1724025"/>
              <a:gd name="connsiteY56" fmla="*/ 438150 h 1619250"/>
              <a:gd name="connsiteX57" fmla="*/ 1057275 w 1724025"/>
              <a:gd name="connsiteY57" fmla="*/ 438150 h 1619250"/>
              <a:gd name="connsiteX58" fmla="*/ 1038225 w 1724025"/>
              <a:gd name="connsiteY58" fmla="*/ 438150 h 1619250"/>
              <a:gd name="connsiteX59" fmla="*/ 1095375 w 1724025"/>
              <a:gd name="connsiteY59" fmla="*/ 333375 h 1619250"/>
              <a:gd name="connsiteX60" fmla="*/ 1123950 w 1724025"/>
              <a:gd name="connsiteY60" fmla="*/ 219075 h 1619250"/>
              <a:gd name="connsiteX61" fmla="*/ 1066800 w 1724025"/>
              <a:gd name="connsiteY61" fmla="*/ 123825 h 1619250"/>
              <a:gd name="connsiteX62" fmla="*/ 990600 w 1724025"/>
              <a:gd name="connsiteY62" fmla="*/ 47625 h 1619250"/>
              <a:gd name="connsiteX63" fmla="*/ 923925 w 1724025"/>
              <a:gd name="connsiteY63" fmla="*/ 9525 h 1619250"/>
              <a:gd name="connsiteX64" fmla="*/ 847725 w 1724025"/>
              <a:gd name="connsiteY64" fmla="*/ 0 h 1619250"/>
              <a:gd name="connsiteX65" fmla="*/ 723900 w 1724025"/>
              <a:gd name="connsiteY65" fmla="*/ 38100 h 1619250"/>
              <a:gd name="connsiteX66" fmla="*/ 657225 w 1724025"/>
              <a:gd name="connsiteY66" fmla="*/ 85725 h 1619250"/>
              <a:gd name="connsiteX67" fmla="*/ 619125 w 1724025"/>
              <a:gd name="connsiteY67" fmla="*/ 133350 h 1619250"/>
              <a:gd name="connsiteX68" fmla="*/ 619125 w 1724025"/>
              <a:gd name="connsiteY68" fmla="*/ 247650 h 1619250"/>
              <a:gd name="connsiteX69" fmla="*/ 619125 w 1724025"/>
              <a:gd name="connsiteY69" fmla="*/ 323850 h 1619250"/>
              <a:gd name="connsiteX70" fmla="*/ 647700 w 1724025"/>
              <a:gd name="connsiteY70" fmla="*/ 390525 h 1619250"/>
              <a:gd name="connsiteX71" fmla="*/ 704850 w 1724025"/>
              <a:gd name="connsiteY71" fmla="*/ 438150 h 1619250"/>
              <a:gd name="connsiteX72" fmla="*/ 552450 w 1724025"/>
              <a:gd name="connsiteY72" fmla="*/ 457200 h 1619250"/>
              <a:gd name="connsiteX73" fmla="*/ 438150 w 1724025"/>
              <a:gd name="connsiteY73" fmla="*/ 447675 h 1619250"/>
              <a:gd name="connsiteX74" fmla="*/ 266700 w 1724025"/>
              <a:gd name="connsiteY74" fmla="*/ 419100 h 1619250"/>
              <a:gd name="connsiteX75" fmla="*/ 133350 w 1724025"/>
              <a:gd name="connsiteY75" fmla="*/ 400050 h 1619250"/>
              <a:gd name="connsiteX76" fmla="*/ 47625 w 1724025"/>
              <a:gd name="connsiteY76" fmla="*/ 419100 h 1619250"/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660071 w 1724025"/>
              <a:gd name="connsiteY47" fmla="*/ 876300 h 1619250"/>
              <a:gd name="connsiteX48" fmla="*/ 1668689 w 1724025"/>
              <a:gd name="connsiteY48" fmla="*/ 710747 h 1619250"/>
              <a:gd name="connsiteX49" fmla="*/ 1689100 w 1724025"/>
              <a:gd name="connsiteY49" fmla="*/ 608239 h 1619250"/>
              <a:gd name="connsiteX50" fmla="*/ 1670957 w 1724025"/>
              <a:gd name="connsiteY50" fmla="*/ 539296 h 1619250"/>
              <a:gd name="connsiteX51" fmla="*/ 1696357 w 1724025"/>
              <a:gd name="connsiteY51" fmla="*/ 454932 h 1619250"/>
              <a:gd name="connsiteX52" fmla="*/ 1697330 w 1724025"/>
              <a:gd name="connsiteY52" fmla="*/ 455014 h 1619250"/>
              <a:gd name="connsiteX53" fmla="*/ 1685925 w 1724025"/>
              <a:gd name="connsiteY53" fmla="*/ 425903 h 1619250"/>
              <a:gd name="connsiteX54" fmla="*/ 1495425 w 1724025"/>
              <a:gd name="connsiteY54" fmla="*/ 428625 h 1619250"/>
              <a:gd name="connsiteX55" fmla="*/ 1304925 w 1724025"/>
              <a:gd name="connsiteY55" fmla="*/ 428625 h 1619250"/>
              <a:gd name="connsiteX56" fmla="*/ 1171575 w 1724025"/>
              <a:gd name="connsiteY56" fmla="*/ 438150 h 1619250"/>
              <a:gd name="connsiteX57" fmla="*/ 1057275 w 1724025"/>
              <a:gd name="connsiteY57" fmla="*/ 438150 h 1619250"/>
              <a:gd name="connsiteX58" fmla="*/ 1038225 w 1724025"/>
              <a:gd name="connsiteY58" fmla="*/ 438150 h 1619250"/>
              <a:gd name="connsiteX59" fmla="*/ 1095375 w 1724025"/>
              <a:gd name="connsiteY59" fmla="*/ 333375 h 1619250"/>
              <a:gd name="connsiteX60" fmla="*/ 1123950 w 1724025"/>
              <a:gd name="connsiteY60" fmla="*/ 219075 h 1619250"/>
              <a:gd name="connsiteX61" fmla="*/ 1066800 w 1724025"/>
              <a:gd name="connsiteY61" fmla="*/ 123825 h 1619250"/>
              <a:gd name="connsiteX62" fmla="*/ 990600 w 1724025"/>
              <a:gd name="connsiteY62" fmla="*/ 47625 h 1619250"/>
              <a:gd name="connsiteX63" fmla="*/ 923925 w 1724025"/>
              <a:gd name="connsiteY63" fmla="*/ 9525 h 1619250"/>
              <a:gd name="connsiteX64" fmla="*/ 847725 w 1724025"/>
              <a:gd name="connsiteY64" fmla="*/ 0 h 1619250"/>
              <a:gd name="connsiteX65" fmla="*/ 723900 w 1724025"/>
              <a:gd name="connsiteY65" fmla="*/ 38100 h 1619250"/>
              <a:gd name="connsiteX66" fmla="*/ 657225 w 1724025"/>
              <a:gd name="connsiteY66" fmla="*/ 85725 h 1619250"/>
              <a:gd name="connsiteX67" fmla="*/ 619125 w 1724025"/>
              <a:gd name="connsiteY67" fmla="*/ 133350 h 1619250"/>
              <a:gd name="connsiteX68" fmla="*/ 619125 w 1724025"/>
              <a:gd name="connsiteY68" fmla="*/ 247650 h 1619250"/>
              <a:gd name="connsiteX69" fmla="*/ 619125 w 1724025"/>
              <a:gd name="connsiteY69" fmla="*/ 323850 h 1619250"/>
              <a:gd name="connsiteX70" fmla="*/ 647700 w 1724025"/>
              <a:gd name="connsiteY70" fmla="*/ 390525 h 1619250"/>
              <a:gd name="connsiteX71" fmla="*/ 704850 w 1724025"/>
              <a:gd name="connsiteY71" fmla="*/ 438150 h 1619250"/>
              <a:gd name="connsiteX72" fmla="*/ 552450 w 1724025"/>
              <a:gd name="connsiteY72" fmla="*/ 457200 h 1619250"/>
              <a:gd name="connsiteX73" fmla="*/ 438150 w 1724025"/>
              <a:gd name="connsiteY73" fmla="*/ 447675 h 1619250"/>
              <a:gd name="connsiteX74" fmla="*/ 266700 w 1724025"/>
              <a:gd name="connsiteY74" fmla="*/ 419100 h 1619250"/>
              <a:gd name="connsiteX75" fmla="*/ 133350 w 1724025"/>
              <a:gd name="connsiteY75" fmla="*/ 400050 h 1619250"/>
              <a:gd name="connsiteX76" fmla="*/ 47625 w 1724025"/>
              <a:gd name="connsiteY76" fmla="*/ 419100 h 1619250"/>
              <a:gd name="connsiteX0" fmla="*/ 47625 w 1714500"/>
              <a:gd name="connsiteY0" fmla="*/ 419100 h 1619250"/>
              <a:gd name="connsiteX1" fmla="*/ 19050 w 1714500"/>
              <a:gd name="connsiteY1" fmla="*/ 514350 h 1619250"/>
              <a:gd name="connsiteX2" fmla="*/ 28575 w 1714500"/>
              <a:gd name="connsiteY2" fmla="*/ 571500 h 1619250"/>
              <a:gd name="connsiteX3" fmla="*/ 28575 w 1714500"/>
              <a:gd name="connsiteY3" fmla="*/ 571500 h 1619250"/>
              <a:gd name="connsiteX4" fmla="*/ 28575 w 1714500"/>
              <a:gd name="connsiteY4" fmla="*/ 723900 h 1619250"/>
              <a:gd name="connsiteX5" fmla="*/ 28575 w 1714500"/>
              <a:gd name="connsiteY5" fmla="*/ 723900 h 1619250"/>
              <a:gd name="connsiteX6" fmla="*/ 28575 w 1714500"/>
              <a:gd name="connsiteY6" fmla="*/ 838200 h 1619250"/>
              <a:gd name="connsiteX7" fmla="*/ 28575 w 1714500"/>
              <a:gd name="connsiteY7" fmla="*/ 857250 h 1619250"/>
              <a:gd name="connsiteX8" fmla="*/ 28575 w 1714500"/>
              <a:gd name="connsiteY8" fmla="*/ 857250 h 1619250"/>
              <a:gd name="connsiteX9" fmla="*/ 123825 w 1714500"/>
              <a:gd name="connsiteY9" fmla="*/ 762000 h 1619250"/>
              <a:gd name="connsiteX10" fmla="*/ 180975 w 1714500"/>
              <a:gd name="connsiteY10" fmla="*/ 762000 h 1619250"/>
              <a:gd name="connsiteX11" fmla="*/ 257175 w 1714500"/>
              <a:gd name="connsiteY11" fmla="*/ 762000 h 1619250"/>
              <a:gd name="connsiteX12" fmla="*/ 314325 w 1714500"/>
              <a:gd name="connsiteY12" fmla="*/ 781050 h 1619250"/>
              <a:gd name="connsiteX13" fmla="*/ 409575 w 1714500"/>
              <a:gd name="connsiteY13" fmla="*/ 857250 h 1619250"/>
              <a:gd name="connsiteX14" fmla="*/ 447675 w 1714500"/>
              <a:gd name="connsiteY14" fmla="*/ 933450 h 1619250"/>
              <a:gd name="connsiteX15" fmla="*/ 447675 w 1714500"/>
              <a:gd name="connsiteY15" fmla="*/ 1066800 h 1619250"/>
              <a:gd name="connsiteX16" fmla="*/ 419100 w 1714500"/>
              <a:gd name="connsiteY16" fmla="*/ 1133475 h 1619250"/>
              <a:gd name="connsiteX17" fmla="*/ 371475 w 1714500"/>
              <a:gd name="connsiteY17" fmla="*/ 1200150 h 1619250"/>
              <a:gd name="connsiteX18" fmla="*/ 295275 w 1714500"/>
              <a:gd name="connsiteY18" fmla="*/ 1257300 h 1619250"/>
              <a:gd name="connsiteX19" fmla="*/ 200025 w 1714500"/>
              <a:gd name="connsiteY19" fmla="*/ 1285875 h 1619250"/>
              <a:gd name="connsiteX20" fmla="*/ 114300 w 1714500"/>
              <a:gd name="connsiteY20" fmla="*/ 1257300 h 1619250"/>
              <a:gd name="connsiteX21" fmla="*/ 57150 w 1714500"/>
              <a:gd name="connsiteY21" fmla="*/ 1190625 h 1619250"/>
              <a:gd name="connsiteX22" fmla="*/ 19050 w 1714500"/>
              <a:gd name="connsiteY22" fmla="*/ 1171575 h 1619250"/>
              <a:gd name="connsiteX23" fmla="*/ 0 w 1714500"/>
              <a:gd name="connsiteY23" fmla="*/ 1238250 h 1619250"/>
              <a:gd name="connsiteX24" fmla="*/ 9525 w 1714500"/>
              <a:gd name="connsiteY24" fmla="*/ 1343025 h 1619250"/>
              <a:gd name="connsiteX25" fmla="*/ 19050 w 1714500"/>
              <a:gd name="connsiteY25" fmla="*/ 1428750 h 1619250"/>
              <a:gd name="connsiteX26" fmla="*/ 28575 w 1714500"/>
              <a:gd name="connsiteY26" fmla="*/ 1485900 h 1619250"/>
              <a:gd name="connsiteX27" fmla="*/ 28575 w 1714500"/>
              <a:gd name="connsiteY27" fmla="*/ 1581150 h 1619250"/>
              <a:gd name="connsiteX28" fmla="*/ 28575 w 1714500"/>
              <a:gd name="connsiteY28" fmla="*/ 1581150 h 1619250"/>
              <a:gd name="connsiteX29" fmla="*/ 66675 w 1714500"/>
              <a:gd name="connsiteY29" fmla="*/ 1619250 h 1619250"/>
              <a:gd name="connsiteX30" fmla="*/ 1695450 w 1714500"/>
              <a:gd name="connsiteY30" fmla="*/ 1619250 h 1619250"/>
              <a:gd name="connsiteX31" fmla="*/ 1704975 w 1714500"/>
              <a:gd name="connsiteY31" fmla="*/ 1428750 h 1619250"/>
              <a:gd name="connsiteX32" fmla="*/ 1714500 w 1714500"/>
              <a:gd name="connsiteY32" fmla="*/ 1266825 h 1619250"/>
              <a:gd name="connsiteX33" fmla="*/ 1676854 w 1714500"/>
              <a:gd name="connsiteY33" fmla="*/ 1209221 h 1619250"/>
              <a:gd name="connsiteX34" fmla="*/ 1600200 w 1714500"/>
              <a:gd name="connsiteY34" fmla="*/ 1247775 h 1619250"/>
              <a:gd name="connsiteX35" fmla="*/ 1466850 w 1714500"/>
              <a:gd name="connsiteY35" fmla="*/ 1276350 h 1619250"/>
              <a:gd name="connsiteX36" fmla="*/ 1371600 w 1714500"/>
              <a:gd name="connsiteY36" fmla="*/ 1247775 h 1619250"/>
              <a:gd name="connsiteX37" fmla="*/ 1314450 w 1714500"/>
              <a:gd name="connsiteY37" fmla="*/ 1219200 h 1619250"/>
              <a:gd name="connsiteX38" fmla="*/ 1266825 w 1714500"/>
              <a:gd name="connsiteY38" fmla="*/ 1095375 h 1619250"/>
              <a:gd name="connsiteX39" fmla="*/ 1285875 w 1714500"/>
              <a:gd name="connsiteY39" fmla="*/ 962025 h 1619250"/>
              <a:gd name="connsiteX40" fmla="*/ 1304925 w 1714500"/>
              <a:gd name="connsiteY40" fmla="*/ 885825 h 1619250"/>
              <a:gd name="connsiteX41" fmla="*/ 1304925 w 1714500"/>
              <a:gd name="connsiteY41" fmla="*/ 885825 h 1619250"/>
              <a:gd name="connsiteX42" fmla="*/ 1409700 w 1714500"/>
              <a:gd name="connsiteY42" fmla="*/ 800100 h 1619250"/>
              <a:gd name="connsiteX43" fmla="*/ 1457325 w 1714500"/>
              <a:gd name="connsiteY43" fmla="*/ 790575 h 1619250"/>
              <a:gd name="connsiteX44" fmla="*/ 1543050 w 1714500"/>
              <a:gd name="connsiteY44" fmla="*/ 790575 h 1619250"/>
              <a:gd name="connsiteX45" fmla="*/ 1628775 w 1714500"/>
              <a:gd name="connsiteY45" fmla="*/ 790575 h 1619250"/>
              <a:gd name="connsiteX46" fmla="*/ 1628775 w 1714500"/>
              <a:gd name="connsiteY46" fmla="*/ 790575 h 1619250"/>
              <a:gd name="connsiteX47" fmla="*/ 1660071 w 1714500"/>
              <a:gd name="connsiteY47" fmla="*/ 876300 h 1619250"/>
              <a:gd name="connsiteX48" fmla="*/ 1668689 w 1714500"/>
              <a:gd name="connsiteY48" fmla="*/ 710747 h 1619250"/>
              <a:gd name="connsiteX49" fmla="*/ 1689100 w 1714500"/>
              <a:gd name="connsiteY49" fmla="*/ 608239 h 1619250"/>
              <a:gd name="connsiteX50" fmla="*/ 1670957 w 1714500"/>
              <a:gd name="connsiteY50" fmla="*/ 539296 h 1619250"/>
              <a:gd name="connsiteX51" fmla="*/ 1696357 w 1714500"/>
              <a:gd name="connsiteY51" fmla="*/ 454932 h 1619250"/>
              <a:gd name="connsiteX52" fmla="*/ 1697330 w 1714500"/>
              <a:gd name="connsiteY52" fmla="*/ 455014 h 1619250"/>
              <a:gd name="connsiteX53" fmla="*/ 1685925 w 1714500"/>
              <a:gd name="connsiteY53" fmla="*/ 425903 h 1619250"/>
              <a:gd name="connsiteX54" fmla="*/ 1495425 w 1714500"/>
              <a:gd name="connsiteY54" fmla="*/ 428625 h 1619250"/>
              <a:gd name="connsiteX55" fmla="*/ 1304925 w 1714500"/>
              <a:gd name="connsiteY55" fmla="*/ 428625 h 1619250"/>
              <a:gd name="connsiteX56" fmla="*/ 1171575 w 1714500"/>
              <a:gd name="connsiteY56" fmla="*/ 438150 h 1619250"/>
              <a:gd name="connsiteX57" fmla="*/ 1057275 w 1714500"/>
              <a:gd name="connsiteY57" fmla="*/ 438150 h 1619250"/>
              <a:gd name="connsiteX58" fmla="*/ 1038225 w 1714500"/>
              <a:gd name="connsiteY58" fmla="*/ 438150 h 1619250"/>
              <a:gd name="connsiteX59" fmla="*/ 1095375 w 1714500"/>
              <a:gd name="connsiteY59" fmla="*/ 333375 h 1619250"/>
              <a:gd name="connsiteX60" fmla="*/ 1123950 w 1714500"/>
              <a:gd name="connsiteY60" fmla="*/ 219075 h 1619250"/>
              <a:gd name="connsiteX61" fmla="*/ 1066800 w 1714500"/>
              <a:gd name="connsiteY61" fmla="*/ 123825 h 1619250"/>
              <a:gd name="connsiteX62" fmla="*/ 990600 w 1714500"/>
              <a:gd name="connsiteY62" fmla="*/ 47625 h 1619250"/>
              <a:gd name="connsiteX63" fmla="*/ 923925 w 1714500"/>
              <a:gd name="connsiteY63" fmla="*/ 9525 h 1619250"/>
              <a:gd name="connsiteX64" fmla="*/ 847725 w 1714500"/>
              <a:gd name="connsiteY64" fmla="*/ 0 h 1619250"/>
              <a:gd name="connsiteX65" fmla="*/ 723900 w 1714500"/>
              <a:gd name="connsiteY65" fmla="*/ 38100 h 1619250"/>
              <a:gd name="connsiteX66" fmla="*/ 657225 w 1714500"/>
              <a:gd name="connsiteY66" fmla="*/ 85725 h 1619250"/>
              <a:gd name="connsiteX67" fmla="*/ 619125 w 1714500"/>
              <a:gd name="connsiteY67" fmla="*/ 133350 h 1619250"/>
              <a:gd name="connsiteX68" fmla="*/ 619125 w 1714500"/>
              <a:gd name="connsiteY68" fmla="*/ 247650 h 1619250"/>
              <a:gd name="connsiteX69" fmla="*/ 619125 w 1714500"/>
              <a:gd name="connsiteY69" fmla="*/ 323850 h 1619250"/>
              <a:gd name="connsiteX70" fmla="*/ 647700 w 1714500"/>
              <a:gd name="connsiteY70" fmla="*/ 390525 h 1619250"/>
              <a:gd name="connsiteX71" fmla="*/ 704850 w 1714500"/>
              <a:gd name="connsiteY71" fmla="*/ 438150 h 1619250"/>
              <a:gd name="connsiteX72" fmla="*/ 552450 w 1714500"/>
              <a:gd name="connsiteY72" fmla="*/ 457200 h 1619250"/>
              <a:gd name="connsiteX73" fmla="*/ 438150 w 1714500"/>
              <a:gd name="connsiteY73" fmla="*/ 447675 h 1619250"/>
              <a:gd name="connsiteX74" fmla="*/ 266700 w 1714500"/>
              <a:gd name="connsiteY74" fmla="*/ 419100 h 1619250"/>
              <a:gd name="connsiteX75" fmla="*/ 133350 w 1714500"/>
              <a:gd name="connsiteY75" fmla="*/ 400050 h 1619250"/>
              <a:gd name="connsiteX76" fmla="*/ 47625 w 1714500"/>
              <a:gd name="connsiteY76" fmla="*/ 419100 h 1619250"/>
              <a:gd name="connsiteX0" fmla="*/ 47625 w 1704975"/>
              <a:gd name="connsiteY0" fmla="*/ 419100 h 1619250"/>
              <a:gd name="connsiteX1" fmla="*/ 19050 w 1704975"/>
              <a:gd name="connsiteY1" fmla="*/ 514350 h 1619250"/>
              <a:gd name="connsiteX2" fmla="*/ 28575 w 1704975"/>
              <a:gd name="connsiteY2" fmla="*/ 571500 h 1619250"/>
              <a:gd name="connsiteX3" fmla="*/ 28575 w 1704975"/>
              <a:gd name="connsiteY3" fmla="*/ 571500 h 1619250"/>
              <a:gd name="connsiteX4" fmla="*/ 28575 w 1704975"/>
              <a:gd name="connsiteY4" fmla="*/ 723900 h 1619250"/>
              <a:gd name="connsiteX5" fmla="*/ 28575 w 1704975"/>
              <a:gd name="connsiteY5" fmla="*/ 723900 h 1619250"/>
              <a:gd name="connsiteX6" fmla="*/ 28575 w 1704975"/>
              <a:gd name="connsiteY6" fmla="*/ 838200 h 1619250"/>
              <a:gd name="connsiteX7" fmla="*/ 28575 w 1704975"/>
              <a:gd name="connsiteY7" fmla="*/ 857250 h 1619250"/>
              <a:gd name="connsiteX8" fmla="*/ 28575 w 1704975"/>
              <a:gd name="connsiteY8" fmla="*/ 857250 h 1619250"/>
              <a:gd name="connsiteX9" fmla="*/ 123825 w 1704975"/>
              <a:gd name="connsiteY9" fmla="*/ 762000 h 1619250"/>
              <a:gd name="connsiteX10" fmla="*/ 180975 w 1704975"/>
              <a:gd name="connsiteY10" fmla="*/ 762000 h 1619250"/>
              <a:gd name="connsiteX11" fmla="*/ 257175 w 1704975"/>
              <a:gd name="connsiteY11" fmla="*/ 762000 h 1619250"/>
              <a:gd name="connsiteX12" fmla="*/ 314325 w 1704975"/>
              <a:gd name="connsiteY12" fmla="*/ 781050 h 1619250"/>
              <a:gd name="connsiteX13" fmla="*/ 409575 w 1704975"/>
              <a:gd name="connsiteY13" fmla="*/ 857250 h 1619250"/>
              <a:gd name="connsiteX14" fmla="*/ 447675 w 1704975"/>
              <a:gd name="connsiteY14" fmla="*/ 933450 h 1619250"/>
              <a:gd name="connsiteX15" fmla="*/ 447675 w 1704975"/>
              <a:gd name="connsiteY15" fmla="*/ 1066800 h 1619250"/>
              <a:gd name="connsiteX16" fmla="*/ 419100 w 1704975"/>
              <a:gd name="connsiteY16" fmla="*/ 1133475 h 1619250"/>
              <a:gd name="connsiteX17" fmla="*/ 371475 w 1704975"/>
              <a:gd name="connsiteY17" fmla="*/ 1200150 h 1619250"/>
              <a:gd name="connsiteX18" fmla="*/ 295275 w 1704975"/>
              <a:gd name="connsiteY18" fmla="*/ 1257300 h 1619250"/>
              <a:gd name="connsiteX19" fmla="*/ 200025 w 1704975"/>
              <a:gd name="connsiteY19" fmla="*/ 1285875 h 1619250"/>
              <a:gd name="connsiteX20" fmla="*/ 114300 w 1704975"/>
              <a:gd name="connsiteY20" fmla="*/ 1257300 h 1619250"/>
              <a:gd name="connsiteX21" fmla="*/ 57150 w 1704975"/>
              <a:gd name="connsiteY21" fmla="*/ 1190625 h 1619250"/>
              <a:gd name="connsiteX22" fmla="*/ 19050 w 1704975"/>
              <a:gd name="connsiteY22" fmla="*/ 1171575 h 1619250"/>
              <a:gd name="connsiteX23" fmla="*/ 0 w 1704975"/>
              <a:gd name="connsiteY23" fmla="*/ 1238250 h 1619250"/>
              <a:gd name="connsiteX24" fmla="*/ 9525 w 1704975"/>
              <a:gd name="connsiteY24" fmla="*/ 1343025 h 1619250"/>
              <a:gd name="connsiteX25" fmla="*/ 19050 w 1704975"/>
              <a:gd name="connsiteY25" fmla="*/ 1428750 h 1619250"/>
              <a:gd name="connsiteX26" fmla="*/ 28575 w 1704975"/>
              <a:gd name="connsiteY26" fmla="*/ 1485900 h 1619250"/>
              <a:gd name="connsiteX27" fmla="*/ 28575 w 1704975"/>
              <a:gd name="connsiteY27" fmla="*/ 1581150 h 1619250"/>
              <a:gd name="connsiteX28" fmla="*/ 28575 w 1704975"/>
              <a:gd name="connsiteY28" fmla="*/ 1581150 h 1619250"/>
              <a:gd name="connsiteX29" fmla="*/ 66675 w 1704975"/>
              <a:gd name="connsiteY29" fmla="*/ 1619250 h 1619250"/>
              <a:gd name="connsiteX30" fmla="*/ 1695450 w 1704975"/>
              <a:gd name="connsiteY30" fmla="*/ 1619250 h 1619250"/>
              <a:gd name="connsiteX31" fmla="*/ 1704975 w 1704975"/>
              <a:gd name="connsiteY31" fmla="*/ 1428750 h 1619250"/>
              <a:gd name="connsiteX32" fmla="*/ 1681843 w 1704975"/>
              <a:gd name="connsiteY32" fmla="*/ 1303111 h 1619250"/>
              <a:gd name="connsiteX33" fmla="*/ 1676854 w 1704975"/>
              <a:gd name="connsiteY33" fmla="*/ 1209221 h 1619250"/>
              <a:gd name="connsiteX34" fmla="*/ 1600200 w 1704975"/>
              <a:gd name="connsiteY34" fmla="*/ 1247775 h 1619250"/>
              <a:gd name="connsiteX35" fmla="*/ 1466850 w 1704975"/>
              <a:gd name="connsiteY35" fmla="*/ 1276350 h 1619250"/>
              <a:gd name="connsiteX36" fmla="*/ 1371600 w 1704975"/>
              <a:gd name="connsiteY36" fmla="*/ 1247775 h 1619250"/>
              <a:gd name="connsiteX37" fmla="*/ 1314450 w 1704975"/>
              <a:gd name="connsiteY37" fmla="*/ 1219200 h 1619250"/>
              <a:gd name="connsiteX38" fmla="*/ 1266825 w 1704975"/>
              <a:gd name="connsiteY38" fmla="*/ 1095375 h 1619250"/>
              <a:gd name="connsiteX39" fmla="*/ 1285875 w 1704975"/>
              <a:gd name="connsiteY39" fmla="*/ 962025 h 1619250"/>
              <a:gd name="connsiteX40" fmla="*/ 1304925 w 1704975"/>
              <a:gd name="connsiteY40" fmla="*/ 885825 h 1619250"/>
              <a:gd name="connsiteX41" fmla="*/ 1304925 w 1704975"/>
              <a:gd name="connsiteY41" fmla="*/ 885825 h 1619250"/>
              <a:gd name="connsiteX42" fmla="*/ 1409700 w 1704975"/>
              <a:gd name="connsiteY42" fmla="*/ 800100 h 1619250"/>
              <a:gd name="connsiteX43" fmla="*/ 1457325 w 1704975"/>
              <a:gd name="connsiteY43" fmla="*/ 790575 h 1619250"/>
              <a:gd name="connsiteX44" fmla="*/ 1543050 w 1704975"/>
              <a:gd name="connsiteY44" fmla="*/ 790575 h 1619250"/>
              <a:gd name="connsiteX45" fmla="*/ 1628775 w 1704975"/>
              <a:gd name="connsiteY45" fmla="*/ 790575 h 1619250"/>
              <a:gd name="connsiteX46" fmla="*/ 1628775 w 1704975"/>
              <a:gd name="connsiteY46" fmla="*/ 790575 h 1619250"/>
              <a:gd name="connsiteX47" fmla="*/ 1660071 w 1704975"/>
              <a:gd name="connsiteY47" fmla="*/ 876300 h 1619250"/>
              <a:gd name="connsiteX48" fmla="*/ 1668689 w 1704975"/>
              <a:gd name="connsiteY48" fmla="*/ 710747 h 1619250"/>
              <a:gd name="connsiteX49" fmla="*/ 1689100 w 1704975"/>
              <a:gd name="connsiteY49" fmla="*/ 608239 h 1619250"/>
              <a:gd name="connsiteX50" fmla="*/ 1670957 w 1704975"/>
              <a:gd name="connsiteY50" fmla="*/ 539296 h 1619250"/>
              <a:gd name="connsiteX51" fmla="*/ 1696357 w 1704975"/>
              <a:gd name="connsiteY51" fmla="*/ 454932 h 1619250"/>
              <a:gd name="connsiteX52" fmla="*/ 1697330 w 1704975"/>
              <a:gd name="connsiteY52" fmla="*/ 455014 h 1619250"/>
              <a:gd name="connsiteX53" fmla="*/ 1685925 w 1704975"/>
              <a:gd name="connsiteY53" fmla="*/ 425903 h 1619250"/>
              <a:gd name="connsiteX54" fmla="*/ 1495425 w 1704975"/>
              <a:gd name="connsiteY54" fmla="*/ 428625 h 1619250"/>
              <a:gd name="connsiteX55" fmla="*/ 1304925 w 1704975"/>
              <a:gd name="connsiteY55" fmla="*/ 428625 h 1619250"/>
              <a:gd name="connsiteX56" fmla="*/ 1171575 w 1704975"/>
              <a:gd name="connsiteY56" fmla="*/ 438150 h 1619250"/>
              <a:gd name="connsiteX57" fmla="*/ 1057275 w 1704975"/>
              <a:gd name="connsiteY57" fmla="*/ 438150 h 1619250"/>
              <a:gd name="connsiteX58" fmla="*/ 1038225 w 1704975"/>
              <a:gd name="connsiteY58" fmla="*/ 438150 h 1619250"/>
              <a:gd name="connsiteX59" fmla="*/ 1095375 w 1704975"/>
              <a:gd name="connsiteY59" fmla="*/ 333375 h 1619250"/>
              <a:gd name="connsiteX60" fmla="*/ 1123950 w 1704975"/>
              <a:gd name="connsiteY60" fmla="*/ 219075 h 1619250"/>
              <a:gd name="connsiteX61" fmla="*/ 1066800 w 1704975"/>
              <a:gd name="connsiteY61" fmla="*/ 123825 h 1619250"/>
              <a:gd name="connsiteX62" fmla="*/ 990600 w 1704975"/>
              <a:gd name="connsiteY62" fmla="*/ 47625 h 1619250"/>
              <a:gd name="connsiteX63" fmla="*/ 923925 w 1704975"/>
              <a:gd name="connsiteY63" fmla="*/ 9525 h 1619250"/>
              <a:gd name="connsiteX64" fmla="*/ 847725 w 1704975"/>
              <a:gd name="connsiteY64" fmla="*/ 0 h 1619250"/>
              <a:gd name="connsiteX65" fmla="*/ 723900 w 1704975"/>
              <a:gd name="connsiteY65" fmla="*/ 38100 h 1619250"/>
              <a:gd name="connsiteX66" fmla="*/ 657225 w 1704975"/>
              <a:gd name="connsiteY66" fmla="*/ 85725 h 1619250"/>
              <a:gd name="connsiteX67" fmla="*/ 619125 w 1704975"/>
              <a:gd name="connsiteY67" fmla="*/ 133350 h 1619250"/>
              <a:gd name="connsiteX68" fmla="*/ 619125 w 1704975"/>
              <a:gd name="connsiteY68" fmla="*/ 247650 h 1619250"/>
              <a:gd name="connsiteX69" fmla="*/ 619125 w 1704975"/>
              <a:gd name="connsiteY69" fmla="*/ 323850 h 1619250"/>
              <a:gd name="connsiteX70" fmla="*/ 647700 w 1704975"/>
              <a:gd name="connsiteY70" fmla="*/ 390525 h 1619250"/>
              <a:gd name="connsiteX71" fmla="*/ 704850 w 1704975"/>
              <a:gd name="connsiteY71" fmla="*/ 438150 h 1619250"/>
              <a:gd name="connsiteX72" fmla="*/ 552450 w 1704975"/>
              <a:gd name="connsiteY72" fmla="*/ 457200 h 1619250"/>
              <a:gd name="connsiteX73" fmla="*/ 438150 w 1704975"/>
              <a:gd name="connsiteY73" fmla="*/ 447675 h 1619250"/>
              <a:gd name="connsiteX74" fmla="*/ 266700 w 1704975"/>
              <a:gd name="connsiteY74" fmla="*/ 419100 h 1619250"/>
              <a:gd name="connsiteX75" fmla="*/ 133350 w 1704975"/>
              <a:gd name="connsiteY75" fmla="*/ 400050 h 1619250"/>
              <a:gd name="connsiteX76" fmla="*/ 47625 w 1704975"/>
              <a:gd name="connsiteY76" fmla="*/ 419100 h 1619250"/>
              <a:gd name="connsiteX0" fmla="*/ 47625 w 1698877"/>
              <a:gd name="connsiteY0" fmla="*/ 419100 h 1619250"/>
              <a:gd name="connsiteX1" fmla="*/ 19050 w 1698877"/>
              <a:gd name="connsiteY1" fmla="*/ 514350 h 1619250"/>
              <a:gd name="connsiteX2" fmla="*/ 28575 w 1698877"/>
              <a:gd name="connsiteY2" fmla="*/ 571500 h 1619250"/>
              <a:gd name="connsiteX3" fmla="*/ 28575 w 1698877"/>
              <a:gd name="connsiteY3" fmla="*/ 571500 h 1619250"/>
              <a:gd name="connsiteX4" fmla="*/ 28575 w 1698877"/>
              <a:gd name="connsiteY4" fmla="*/ 723900 h 1619250"/>
              <a:gd name="connsiteX5" fmla="*/ 28575 w 1698877"/>
              <a:gd name="connsiteY5" fmla="*/ 723900 h 1619250"/>
              <a:gd name="connsiteX6" fmla="*/ 28575 w 1698877"/>
              <a:gd name="connsiteY6" fmla="*/ 838200 h 1619250"/>
              <a:gd name="connsiteX7" fmla="*/ 28575 w 1698877"/>
              <a:gd name="connsiteY7" fmla="*/ 857250 h 1619250"/>
              <a:gd name="connsiteX8" fmla="*/ 28575 w 1698877"/>
              <a:gd name="connsiteY8" fmla="*/ 857250 h 1619250"/>
              <a:gd name="connsiteX9" fmla="*/ 123825 w 1698877"/>
              <a:gd name="connsiteY9" fmla="*/ 762000 h 1619250"/>
              <a:gd name="connsiteX10" fmla="*/ 180975 w 1698877"/>
              <a:gd name="connsiteY10" fmla="*/ 762000 h 1619250"/>
              <a:gd name="connsiteX11" fmla="*/ 257175 w 1698877"/>
              <a:gd name="connsiteY11" fmla="*/ 762000 h 1619250"/>
              <a:gd name="connsiteX12" fmla="*/ 314325 w 1698877"/>
              <a:gd name="connsiteY12" fmla="*/ 781050 h 1619250"/>
              <a:gd name="connsiteX13" fmla="*/ 409575 w 1698877"/>
              <a:gd name="connsiteY13" fmla="*/ 857250 h 1619250"/>
              <a:gd name="connsiteX14" fmla="*/ 447675 w 1698877"/>
              <a:gd name="connsiteY14" fmla="*/ 933450 h 1619250"/>
              <a:gd name="connsiteX15" fmla="*/ 447675 w 1698877"/>
              <a:gd name="connsiteY15" fmla="*/ 1066800 h 1619250"/>
              <a:gd name="connsiteX16" fmla="*/ 419100 w 1698877"/>
              <a:gd name="connsiteY16" fmla="*/ 1133475 h 1619250"/>
              <a:gd name="connsiteX17" fmla="*/ 371475 w 1698877"/>
              <a:gd name="connsiteY17" fmla="*/ 1200150 h 1619250"/>
              <a:gd name="connsiteX18" fmla="*/ 295275 w 1698877"/>
              <a:gd name="connsiteY18" fmla="*/ 1257300 h 1619250"/>
              <a:gd name="connsiteX19" fmla="*/ 200025 w 1698877"/>
              <a:gd name="connsiteY19" fmla="*/ 1285875 h 1619250"/>
              <a:gd name="connsiteX20" fmla="*/ 114300 w 1698877"/>
              <a:gd name="connsiteY20" fmla="*/ 1257300 h 1619250"/>
              <a:gd name="connsiteX21" fmla="*/ 57150 w 1698877"/>
              <a:gd name="connsiteY21" fmla="*/ 1190625 h 1619250"/>
              <a:gd name="connsiteX22" fmla="*/ 19050 w 1698877"/>
              <a:gd name="connsiteY22" fmla="*/ 1171575 h 1619250"/>
              <a:gd name="connsiteX23" fmla="*/ 0 w 1698877"/>
              <a:gd name="connsiteY23" fmla="*/ 1238250 h 1619250"/>
              <a:gd name="connsiteX24" fmla="*/ 9525 w 1698877"/>
              <a:gd name="connsiteY24" fmla="*/ 1343025 h 1619250"/>
              <a:gd name="connsiteX25" fmla="*/ 19050 w 1698877"/>
              <a:gd name="connsiteY25" fmla="*/ 1428750 h 1619250"/>
              <a:gd name="connsiteX26" fmla="*/ 28575 w 1698877"/>
              <a:gd name="connsiteY26" fmla="*/ 1485900 h 1619250"/>
              <a:gd name="connsiteX27" fmla="*/ 28575 w 1698877"/>
              <a:gd name="connsiteY27" fmla="*/ 1581150 h 1619250"/>
              <a:gd name="connsiteX28" fmla="*/ 28575 w 1698877"/>
              <a:gd name="connsiteY28" fmla="*/ 1581150 h 1619250"/>
              <a:gd name="connsiteX29" fmla="*/ 66675 w 1698877"/>
              <a:gd name="connsiteY29" fmla="*/ 1619250 h 1619250"/>
              <a:gd name="connsiteX30" fmla="*/ 1695450 w 1698877"/>
              <a:gd name="connsiteY30" fmla="*/ 1619250 h 1619250"/>
              <a:gd name="connsiteX31" fmla="*/ 1683203 w 1698877"/>
              <a:gd name="connsiteY31" fmla="*/ 1472293 h 1619250"/>
              <a:gd name="connsiteX32" fmla="*/ 1681843 w 1698877"/>
              <a:gd name="connsiteY32" fmla="*/ 1303111 h 1619250"/>
              <a:gd name="connsiteX33" fmla="*/ 1676854 w 1698877"/>
              <a:gd name="connsiteY33" fmla="*/ 1209221 h 1619250"/>
              <a:gd name="connsiteX34" fmla="*/ 1600200 w 1698877"/>
              <a:gd name="connsiteY34" fmla="*/ 1247775 h 1619250"/>
              <a:gd name="connsiteX35" fmla="*/ 1466850 w 1698877"/>
              <a:gd name="connsiteY35" fmla="*/ 1276350 h 1619250"/>
              <a:gd name="connsiteX36" fmla="*/ 1371600 w 1698877"/>
              <a:gd name="connsiteY36" fmla="*/ 1247775 h 1619250"/>
              <a:gd name="connsiteX37" fmla="*/ 1314450 w 1698877"/>
              <a:gd name="connsiteY37" fmla="*/ 1219200 h 1619250"/>
              <a:gd name="connsiteX38" fmla="*/ 1266825 w 1698877"/>
              <a:gd name="connsiteY38" fmla="*/ 1095375 h 1619250"/>
              <a:gd name="connsiteX39" fmla="*/ 1285875 w 1698877"/>
              <a:gd name="connsiteY39" fmla="*/ 962025 h 1619250"/>
              <a:gd name="connsiteX40" fmla="*/ 1304925 w 1698877"/>
              <a:gd name="connsiteY40" fmla="*/ 885825 h 1619250"/>
              <a:gd name="connsiteX41" fmla="*/ 1304925 w 1698877"/>
              <a:gd name="connsiteY41" fmla="*/ 885825 h 1619250"/>
              <a:gd name="connsiteX42" fmla="*/ 1409700 w 1698877"/>
              <a:gd name="connsiteY42" fmla="*/ 800100 h 1619250"/>
              <a:gd name="connsiteX43" fmla="*/ 1457325 w 1698877"/>
              <a:gd name="connsiteY43" fmla="*/ 790575 h 1619250"/>
              <a:gd name="connsiteX44" fmla="*/ 1543050 w 1698877"/>
              <a:gd name="connsiteY44" fmla="*/ 790575 h 1619250"/>
              <a:gd name="connsiteX45" fmla="*/ 1628775 w 1698877"/>
              <a:gd name="connsiteY45" fmla="*/ 790575 h 1619250"/>
              <a:gd name="connsiteX46" fmla="*/ 1628775 w 1698877"/>
              <a:gd name="connsiteY46" fmla="*/ 790575 h 1619250"/>
              <a:gd name="connsiteX47" fmla="*/ 1660071 w 1698877"/>
              <a:gd name="connsiteY47" fmla="*/ 876300 h 1619250"/>
              <a:gd name="connsiteX48" fmla="*/ 1668689 w 1698877"/>
              <a:gd name="connsiteY48" fmla="*/ 710747 h 1619250"/>
              <a:gd name="connsiteX49" fmla="*/ 1689100 w 1698877"/>
              <a:gd name="connsiteY49" fmla="*/ 608239 h 1619250"/>
              <a:gd name="connsiteX50" fmla="*/ 1670957 w 1698877"/>
              <a:gd name="connsiteY50" fmla="*/ 539296 h 1619250"/>
              <a:gd name="connsiteX51" fmla="*/ 1696357 w 1698877"/>
              <a:gd name="connsiteY51" fmla="*/ 454932 h 1619250"/>
              <a:gd name="connsiteX52" fmla="*/ 1697330 w 1698877"/>
              <a:gd name="connsiteY52" fmla="*/ 455014 h 1619250"/>
              <a:gd name="connsiteX53" fmla="*/ 1685925 w 1698877"/>
              <a:gd name="connsiteY53" fmla="*/ 425903 h 1619250"/>
              <a:gd name="connsiteX54" fmla="*/ 1495425 w 1698877"/>
              <a:gd name="connsiteY54" fmla="*/ 428625 h 1619250"/>
              <a:gd name="connsiteX55" fmla="*/ 1304925 w 1698877"/>
              <a:gd name="connsiteY55" fmla="*/ 428625 h 1619250"/>
              <a:gd name="connsiteX56" fmla="*/ 1171575 w 1698877"/>
              <a:gd name="connsiteY56" fmla="*/ 438150 h 1619250"/>
              <a:gd name="connsiteX57" fmla="*/ 1057275 w 1698877"/>
              <a:gd name="connsiteY57" fmla="*/ 438150 h 1619250"/>
              <a:gd name="connsiteX58" fmla="*/ 1038225 w 1698877"/>
              <a:gd name="connsiteY58" fmla="*/ 438150 h 1619250"/>
              <a:gd name="connsiteX59" fmla="*/ 1095375 w 1698877"/>
              <a:gd name="connsiteY59" fmla="*/ 333375 h 1619250"/>
              <a:gd name="connsiteX60" fmla="*/ 1123950 w 1698877"/>
              <a:gd name="connsiteY60" fmla="*/ 219075 h 1619250"/>
              <a:gd name="connsiteX61" fmla="*/ 1066800 w 1698877"/>
              <a:gd name="connsiteY61" fmla="*/ 123825 h 1619250"/>
              <a:gd name="connsiteX62" fmla="*/ 990600 w 1698877"/>
              <a:gd name="connsiteY62" fmla="*/ 47625 h 1619250"/>
              <a:gd name="connsiteX63" fmla="*/ 923925 w 1698877"/>
              <a:gd name="connsiteY63" fmla="*/ 9525 h 1619250"/>
              <a:gd name="connsiteX64" fmla="*/ 847725 w 1698877"/>
              <a:gd name="connsiteY64" fmla="*/ 0 h 1619250"/>
              <a:gd name="connsiteX65" fmla="*/ 723900 w 1698877"/>
              <a:gd name="connsiteY65" fmla="*/ 38100 h 1619250"/>
              <a:gd name="connsiteX66" fmla="*/ 657225 w 1698877"/>
              <a:gd name="connsiteY66" fmla="*/ 85725 h 1619250"/>
              <a:gd name="connsiteX67" fmla="*/ 619125 w 1698877"/>
              <a:gd name="connsiteY67" fmla="*/ 133350 h 1619250"/>
              <a:gd name="connsiteX68" fmla="*/ 619125 w 1698877"/>
              <a:gd name="connsiteY68" fmla="*/ 247650 h 1619250"/>
              <a:gd name="connsiteX69" fmla="*/ 619125 w 1698877"/>
              <a:gd name="connsiteY69" fmla="*/ 323850 h 1619250"/>
              <a:gd name="connsiteX70" fmla="*/ 647700 w 1698877"/>
              <a:gd name="connsiteY70" fmla="*/ 390525 h 1619250"/>
              <a:gd name="connsiteX71" fmla="*/ 704850 w 1698877"/>
              <a:gd name="connsiteY71" fmla="*/ 438150 h 1619250"/>
              <a:gd name="connsiteX72" fmla="*/ 552450 w 1698877"/>
              <a:gd name="connsiteY72" fmla="*/ 457200 h 1619250"/>
              <a:gd name="connsiteX73" fmla="*/ 438150 w 1698877"/>
              <a:gd name="connsiteY73" fmla="*/ 447675 h 1619250"/>
              <a:gd name="connsiteX74" fmla="*/ 266700 w 1698877"/>
              <a:gd name="connsiteY74" fmla="*/ 419100 h 1619250"/>
              <a:gd name="connsiteX75" fmla="*/ 133350 w 1698877"/>
              <a:gd name="connsiteY75" fmla="*/ 400050 h 1619250"/>
              <a:gd name="connsiteX76" fmla="*/ 47625 w 1698877"/>
              <a:gd name="connsiteY76" fmla="*/ 419100 h 1619250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19250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57325 w 1698877"/>
              <a:gd name="connsiteY43" fmla="*/ 790575 h 1648279"/>
              <a:gd name="connsiteX44" fmla="*/ 1543050 w 1698877"/>
              <a:gd name="connsiteY44" fmla="*/ 790575 h 1648279"/>
              <a:gd name="connsiteX45" fmla="*/ 1628775 w 1698877"/>
              <a:gd name="connsiteY45" fmla="*/ 790575 h 1648279"/>
              <a:gd name="connsiteX46" fmla="*/ 1628775 w 1698877"/>
              <a:gd name="connsiteY46" fmla="*/ 790575 h 1648279"/>
              <a:gd name="connsiteX47" fmla="*/ 1660071 w 1698877"/>
              <a:gd name="connsiteY47" fmla="*/ 876300 h 1648279"/>
              <a:gd name="connsiteX48" fmla="*/ 1668689 w 1698877"/>
              <a:gd name="connsiteY48" fmla="*/ 710747 h 1648279"/>
              <a:gd name="connsiteX49" fmla="*/ 1689100 w 1698877"/>
              <a:gd name="connsiteY49" fmla="*/ 608239 h 1648279"/>
              <a:gd name="connsiteX50" fmla="*/ 1670957 w 1698877"/>
              <a:gd name="connsiteY50" fmla="*/ 539296 h 1648279"/>
              <a:gd name="connsiteX51" fmla="*/ 1696357 w 1698877"/>
              <a:gd name="connsiteY51" fmla="*/ 454932 h 1648279"/>
              <a:gd name="connsiteX52" fmla="*/ 1697330 w 1698877"/>
              <a:gd name="connsiteY52" fmla="*/ 455014 h 1648279"/>
              <a:gd name="connsiteX53" fmla="*/ 1685925 w 1698877"/>
              <a:gd name="connsiteY53" fmla="*/ 425903 h 1648279"/>
              <a:gd name="connsiteX54" fmla="*/ 1495425 w 1698877"/>
              <a:gd name="connsiteY54" fmla="*/ 428625 h 1648279"/>
              <a:gd name="connsiteX55" fmla="*/ 1304925 w 1698877"/>
              <a:gd name="connsiteY55" fmla="*/ 428625 h 1648279"/>
              <a:gd name="connsiteX56" fmla="*/ 1171575 w 1698877"/>
              <a:gd name="connsiteY56" fmla="*/ 438150 h 1648279"/>
              <a:gd name="connsiteX57" fmla="*/ 1057275 w 1698877"/>
              <a:gd name="connsiteY57" fmla="*/ 438150 h 1648279"/>
              <a:gd name="connsiteX58" fmla="*/ 1038225 w 1698877"/>
              <a:gd name="connsiteY58" fmla="*/ 438150 h 1648279"/>
              <a:gd name="connsiteX59" fmla="*/ 1095375 w 1698877"/>
              <a:gd name="connsiteY59" fmla="*/ 333375 h 1648279"/>
              <a:gd name="connsiteX60" fmla="*/ 1123950 w 1698877"/>
              <a:gd name="connsiteY60" fmla="*/ 219075 h 1648279"/>
              <a:gd name="connsiteX61" fmla="*/ 1066800 w 1698877"/>
              <a:gd name="connsiteY61" fmla="*/ 123825 h 1648279"/>
              <a:gd name="connsiteX62" fmla="*/ 990600 w 1698877"/>
              <a:gd name="connsiteY62" fmla="*/ 47625 h 1648279"/>
              <a:gd name="connsiteX63" fmla="*/ 923925 w 1698877"/>
              <a:gd name="connsiteY63" fmla="*/ 9525 h 1648279"/>
              <a:gd name="connsiteX64" fmla="*/ 847725 w 1698877"/>
              <a:gd name="connsiteY64" fmla="*/ 0 h 1648279"/>
              <a:gd name="connsiteX65" fmla="*/ 723900 w 1698877"/>
              <a:gd name="connsiteY65" fmla="*/ 38100 h 1648279"/>
              <a:gd name="connsiteX66" fmla="*/ 657225 w 1698877"/>
              <a:gd name="connsiteY66" fmla="*/ 85725 h 1648279"/>
              <a:gd name="connsiteX67" fmla="*/ 619125 w 1698877"/>
              <a:gd name="connsiteY67" fmla="*/ 133350 h 1648279"/>
              <a:gd name="connsiteX68" fmla="*/ 619125 w 1698877"/>
              <a:gd name="connsiteY68" fmla="*/ 247650 h 1648279"/>
              <a:gd name="connsiteX69" fmla="*/ 619125 w 1698877"/>
              <a:gd name="connsiteY69" fmla="*/ 323850 h 1648279"/>
              <a:gd name="connsiteX70" fmla="*/ 647700 w 1698877"/>
              <a:gd name="connsiteY70" fmla="*/ 390525 h 1648279"/>
              <a:gd name="connsiteX71" fmla="*/ 704850 w 1698877"/>
              <a:gd name="connsiteY71" fmla="*/ 438150 h 1648279"/>
              <a:gd name="connsiteX72" fmla="*/ 552450 w 1698877"/>
              <a:gd name="connsiteY72" fmla="*/ 457200 h 1648279"/>
              <a:gd name="connsiteX73" fmla="*/ 438150 w 1698877"/>
              <a:gd name="connsiteY73" fmla="*/ 447675 h 1648279"/>
              <a:gd name="connsiteX74" fmla="*/ 266700 w 1698877"/>
              <a:gd name="connsiteY74" fmla="*/ 419100 h 1648279"/>
              <a:gd name="connsiteX75" fmla="*/ 133350 w 1698877"/>
              <a:gd name="connsiteY75" fmla="*/ 400050 h 1648279"/>
              <a:gd name="connsiteX76" fmla="*/ 47625 w 1698877"/>
              <a:gd name="connsiteY76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57325 w 1698877"/>
              <a:gd name="connsiteY43" fmla="*/ 790575 h 1648279"/>
              <a:gd name="connsiteX44" fmla="*/ 1543050 w 1698877"/>
              <a:gd name="connsiteY44" fmla="*/ 790575 h 1648279"/>
              <a:gd name="connsiteX45" fmla="*/ 1628775 w 1698877"/>
              <a:gd name="connsiteY45" fmla="*/ 790575 h 1648279"/>
              <a:gd name="connsiteX46" fmla="*/ 1628775 w 1698877"/>
              <a:gd name="connsiteY46" fmla="*/ 790575 h 1648279"/>
              <a:gd name="connsiteX47" fmla="*/ 1660071 w 1698877"/>
              <a:gd name="connsiteY47" fmla="*/ 876300 h 1648279"/>
              <a:gd name="connsiteX48" fmla="*/ 1668689 w 1698877"/>
              <a:gd name="connsiteY48" fmla="*/ 710747 h 1648279"/>
              <a:gd name="connsiteX49" fmla="*/ 1689100 w 1698877"/>
              <a:gd name="connsiteY49" fmla="*/ 608239 h 1648279"/>
              <a:gd name="connsiteX50" fmla="*/ 1670957 w 1698877"/>
              <a:gd name="connsiteY50" fmla="*/ 539296 h 1648279"/>
              <a:gd name="connsiteX51" fmla="*/ 1696357 w 1698877"/>
              <a:gd name="connsiteY51" fmla="*/ 454932 h 1648279"/>
              <a:gd name="connsiteX52" fmla="*/ 1697330 w 1698877"/>
              <a:gd name="connsiteY52" fmla="*/ 455014 h 1648279"/>
              <a:gd name="connsiteX53" fmla="*/ 1685925 w 1698877"/>
              <a:gd name="connsiteY53" fmla="*/ 425903 h 1648279"/>
              <a:gd name="connsiteX54" fmla="*/ 1495425 w 1698877"/>
              <a:gd name="connsiteY54" fmla="*/ 428625 h 1648279"/>
              <a:gd name="connsiteX55" fmla="*/ 1304925 w 1698877"/>
              <a:gd name="connsiteY55" fmla="*/ 428625 h 1648279"/>
              <a:gd name="connsiteX56" fmla="*/ 1171575 w 1698877"/>
              <a:gd name="connsiteY56" fmla="*/ 438150 h 1648279"/>
              <a:gd name="connsiteX57" fmla="*/ 1057275 w 1698877"/>
              <a:gd name="connsiteY57" fmla="*/ 438150 h 1648279"/>
              <a:gd name="connsiteX58" fmla="*/ 1038225 w 1698877"/>
              <a:gd name="connsiteY58" fmla="*/ 438150 h 1648279"/>
              <a:gd name="connsiteX59" fmla="*/ 1095375 w 1698877"/>
              <a:gd name="connsiteY59" fmla="*/ 333375 h 1648279"/>
              <a:gd name="connsiteX60" fmla="*/ 1123950 w 1698877"/>
              <a:gd name="connsiteY60" fmla="*/ 219075 h 1648279"/>
              <a:gd name="connsiteX61" fmla="*/ 1066800 w 1698877"/>
              <a:gd name="connsiteY61" fmla="*/ 123825 h 1648279"/>
              <a:gd name="connsiteX62" fmla="*/ 990600 w 1698877"/>
              <a:gd name="connsiteY62" fmla="*/ 47625 h 1648279"/>
              <a:gd name="connsiteX63" fmla="*/ 923925 w 1698877"/>
              <a:gd name="connsiteY63" fmla="*/ 9525 h 1648279"/>
              <a:gd name="connsiteX64" fmla="*/ 847725 w 1698877"/>
              <a:gd name="connsiteY64" fmla="*/ 0 h 1648279"/>
              <a:gd name="connsiteX65" fmla="*/ 723900 w 1698877"/>
              <a:gd name="connsiteY65" fmla="*/ 38100 h 1648279"/>
              <a:gd name="connsiteX66" fmla="*/ 657225 w 1698877"/>
              <a:gd name="connsiteY66" fmla="*/ 85725 h 1648279"/>
              <a:gd name="connsiteX67" fmla="*/ 619125 w 1698877"/>
              <a:gd name="connsiteY67" fmla="*/ 133350 h 1648279"/>
              <a:gd name="connsiteX68" fmla="*/ 619125 w 1698877"/>
              <a:gd name="connsiteY68" fmla="*/ 247650 h 1648279"/>
              <a:gd name="connsiteX69" fmla="*/ 619125 w 1698877"/>
              <a:gd name="connsiteY69" fmla="*/ 323850 h 1648279"/>
              <a:gd name="connsiteX70" fmla="*/ 647700 w 1698877"/>
              <a:gd name="connsiteY70" fmla="*/ 390525 h 1648279"/>
              <a:gd name="connsiteX71" fmla="*/ 704850 w 1698877"/>
              <a:gd name="connsiteY71" fmla="*/ 438150 h 1648279"/>
              <a:gd name="connsiteX72" fmla="*/ 552450 w 1698877"/>
              <a:gd name="connsiteY72" fmla="*/ 457200 h 1648279"/>
              <a:gd name="connsiteX73" fmla="*/ 438150 w 1698877"/>
              <a:gd name="connsiteY73" fmla="*/ 447675 h 1648279"/>
              <a:gd name="connsiteX74" fmla="*/ 266700 w 1698877"/>
              <a:gd name="connsiteY74" fmla="*/ 419100 h 1648279"/>
              <a:gd name="connsiteX75" fmla="*/ 133350 w 1698877"/>
              <a:gd name="connsiteY75" fmla="*/ 400050 h 1648279"/>
              <a:gd name="connsiteX76" fmla="*/ 47625 w 1698877"/>
              <a:gd name="connsiteY76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57325 w 1698877"/>
              <a:gd name="connsiteY43" fmla="*/ 790575 h 1648279"/>
              <a:gd name="connsiteX44" fmla="*/ 1543050 w 1698877"/>
              <a:gd name="connsiteY44" fmla="*/ 790575 h 1648279"/>
              <a:gd name="connsiteX45" fmla="*/ 1628775 w 1698877"/>
              <a:gd name="connsiteY45" fmla="*/ 790575 h 1648279"/>
              <a:gd name="connsiteX46" fmla="*/ 1599746 w 1698877"/>
              <a:gd name="connsiteY46" fmla="*/ 830489 h 1648279"/>
              <a:gd name="connsiteX47" fmla="*/ 1660071 w 1698877"/>
              <a:gd name="connsiteY47" fmla="*/ 876300 h 1648279"/>
              <a:gd name="connsiteX48" fmla="*/ 1668689 w 1698877"/>
              <a:gd name="connsiteY48" fmla="*/ 710747 h 1648279"/>
              <a:gd name="connsiteX49" fmla="*/ 1689100 w 1698877"/>
              <a:gd name="connsiteY49" fmla="*/ 608239 h 1648279"/>
              <a:gd name="connsiteX50" fmla="*/ 1670957 w 1698877"/>
              <a:gd name="connsiteY50" fmla="*/ 539296 h 1648279"/>
              <a:gd name="connsiteX51" fmla="*/ 1696357 w 1698877"/>
              <a:gd name="connsiteY51" fmla="*/ 454932 h 1648279"/>
              <a:gd name="connsiteX52" fmla="*/ 1697330 w 1698877"/>
              <a:gd name="connsiteY52" fmla="*/ 455014 h 1648279"/>
              <a:gd name="connsiteX53" fmla="*/ 1685925 w 1698877"/>
              <a:gd name="connsiteY53" fmla="*/ 425903 h 1648279"/>
              <a:gd name="connsiteX54" fmla="*/ 1495425 w 1698877"/>
              <a:gd name="connsiteY54" fmla="*/ 428625 h 1648279"/>
              <a:gd name="connsiteX55" fmla="*/ 1304925 w 1698877"/>
              <a:gd name="connsiteY55" fmla="*/ 428625 h 1648279"/>
              <a:gd name="connsiteX56" fmla="*/ 1171575 w 1698877"/>
              <a:gd name="connsiteY56" fmla="*/ 438150 h 1648279"/>
              <a:gd name="connsiteX57" fmla="*/ 1057275 w 1698877"/>
              <a:gd name="connsiteY57" fmla="*/ 438150 h 1648279"/>
              <a:gd name="connsiteX58" fmla="*/ 1038225 w 1698877"/>
              <a:gd name="connsiteY58" fmla="*/ 438150 h 1648279"/>
              <a:gd name="connsiteX59" fmla="*/ 1095375 w 1698877"/>
              <a:gd name="connsiteY59" fmla="*/ 333375 h 1648279"/>
              <a:gd name="connsiteX60" fmla="*/ 1123950 w 1698877"/>
              <a:gd name="connsiteY60" fmla="*/ 219075 h 1648279"/>
              <a:gd name="connsiteX61" fmla="*/ 1066800 w 1698877"/>
              <a:gd name="connsiteY61" fmla="*/ 123825 h 1648279"/>
              <a:gd name="connsiteX62" fmla="*/ 990600 w 1698877"/>
              <a:gd name="connsiteY62" fmla="*/ 47625 h 1648279"/>
              <a:gd name="connsiteX63" fmla="*/ 923925 w 1698877"/>
              <a:gd name="connsiteY63" fmla="*/ 9525 h 1648279"/>
              <a:gd name="connsiteX64" fmla="*/ 847725 w 1698877"/>
              <a:gd name="connsiteY64" fmla="*/ 0 h 1648279"/>
              <a:gd name="connsiteX65" fmla="*/ 723900 w 1698877"/>
              <a:gd name="connsiteY65" fmla="*/ 38100 h 1648279"/>
              <a:gd name="connsiteX66" fmla="*/ 657225 w 1698877"/>
              <a:gd name="connsiteY66" fmla="*/ 85725 h 1648279"/>
              <a:gd name="connsiteX67" fmla="*/ 619125 w 1698877"/>
              <a:gd name="connsiteY67" fmla="*/ 133350 h 1648279"/>
              <a:gd name="connsiteX68" fmla="*/ 619125 w 1698877"/>
              <a:gd name="connsiteY68" fmla="*/ 247650 h 1648279"/>
              <a:gd name="connsiteX69" fmla="*/ 619125 w 1698877"/>
              <a:gd name="connsiteY69" fmla="*/ 323850 h 1648279"/>
              <a:gd name="connsiteX70" fmla="*/ 647700 w 1698877"/>
              <a:gd name="connsiteY70" fmla="*/ 390525 h 1648279"/>
              <a:gd name="connsiteX71" fmla="*/ 704850 w 1698877"/>
              <a:gd name="connsiteY71" fmla="*/ 438150 h 1648279"/>
              <a:gd name="connsiteX72" fmla="*/ 552450 w 1698877"/>
              <a:gd name="connsiteY72" fmla="*/ 457200 h 1648279"/>
              <a:gd name="connsiteX73" fmla="*/ 438150 w 1698877"/>
              <a:gd name="connsiteY73" fmla="*/ 447675 h 1648279"/>
              <a:gd name="connsiteX74" fmla="*/ 266700 w 1698877"/>
              <a:gd name="connsiteY74" fmla="*/ 419100 h 1648279"/>
              <a:gd name="connsiteX75" fmla="*/ 133350 w 1698877"/>
              <a:gd name="connsiteY75" fmla="*/ 400050 h 1648279"/>
              <a:gd name="connsiteX76" fmla="*/ 47625 w 1698877"/>
              <a:gd name="connsiteY76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57325 w 1698877"/>
              <a:gd name="connsiteY43" fmla="*/ 790575 h 1648279"/>
              <a:gd name="connsiteX44" fmla="*/ 1543050 w 1698877"/>
              <a:gd name="connsiteY44" fmla="*/ 790575 h 1648279"/>
              <a:gd name="connsiteX45" fmla="*/ 1621518 w 1698877"/>
              <a:gd name="connsiteY45" fmla="*/ 823232 h 1648279"/>
              <a:gd name="connsiteX46" fmla="*/ 1599746 w 1698877"/>
              <a:gd name="connsiteY46" fmla="*/ 830489 h 1648279"/>
              <a:gd name="connsiteX47" fmla="*/ 1660071 w 1698877"/>
              <a:gd name="connsiteY47" fmla="*/ 876300 h 1648279"/>
              <a:gd name="connsiteX48" fmla="*/ 1668689 w 1698877"/>
              <a:gd name="connsiteY48" fmla="*/ 710747 h 1648279"/>
              <a:gd name="connsiteX49" fmla="*/ 1689100 w 1698877"/>
              <a:gd name="connsiteY49" fmla="*/ 608239 h 1648279"/>
              <a:gd name="connsiteX50" fmla="*/ 1670957 w 1698877"/>
              <a:gd name="connsiteY50" fmla="*/ 539296 h 1648279"/>
              <a:gd name="connsiteX51" fmla="*/ 1696357 w 1698877"/>
              <a:gd name="connsiteY51" fmla="*/ 454932 h 1648279"/>
              <a:gd name="connsiteX52" fmla="*/ 1697330 w 1698877"/>
              <a:gd name="connsiteY52" fmla="*/ 455014 h 1648279"/>
              <a:gd name="connsiteX53" fmla="*/ 1685925 w 1698877"/>
              <a:gd name="connsiteY53" fmla="*/ 425903 h 1648279"/>
              <a:gd name="connsiteX54" fmla="*/ 1495425 w 1698877"/>
              <a:gd name="connsiteY54" fmla="*/ 428625 h 1648279"/>
              <a:gd name="connsiteX55" fmla="*/ 1304925 w 1698877"/>
              <a:gd name="connsiteY55" fmla="*/ 428625 h 1648279"/>
              <a:gd name="connsiteX56" fmla="*/ 1171575 w 1698877"/>
              <a:gd name="connsiteY56" fmla="*/ 438150 h 1648279"/>
              <a:gd name="connsiteX57" fmla="*/ 1057275 w 1698877"/>
              <a:gd name="connsiteY57" fmla="*/ 438150 h 1648279"/>
              <a:gd name="connsiteX58" fmla="*/ 1038225 w 1698877"/>
              <a:gd name="connsiteY58" fmla="*/ 438150 h 1648279"/>
              <a:gd name="connsiteX59" fmla="*/ 1095375 w 1698877"/>
              <a:gd name="connsiteY59" fmla="*/ 333375 h 1648279"/>
              <a:gd name="connsiteX60" fmla="*/ 1123950 w 1698877"/>
              <a:gd name="connsiteY60" fmla="*/ 219075 h 1648279"/>
              <a:gd name="connsiteX61" fmla="*/ 1066800 w 1698877"/>
              <a:gd name="connsiteY61" fmla="*/ 123825 h 1648279"/>
              <a:gd name="connsiteX62" fmla="*/ 990600 w 1698877"/>
              <a:gd name="connsiteY62" fmla="*/ 47625 h 1648279"/>
              <a:gd name="connsiteX63" fmla="*/ 923925 w 1698877"/>
              <a:gd name="connsiteY63" fmla="*/ 9525 h 1648279"/>
              <a:gd name="connsiteX64" fmla="*/ 847725 w 1698877"/>
              <a:gd name="connsiteY64" fmla="*/ 0 h 1648279"/>
              <a:gd name="connsiteX65" fmla="*/ 723900 w 1698877"/>
              <a:gd name="connsiteY65" fmla="*/ 38100 h 1648279"/>
              <a:gd name="connsiteX66" fmla="*/ 657225 w 1698877"/>
              <a:gd name="connsiteY66" fmla="*/ 85725 h 1648279"/>
              <a:gd name="connsiteX67" fmla="*/ 619125 w 1698877"/>
              <a:gd name="connsiteY67" fmla="*/ 133350 h 1648279"/>
              <a:gd name="connsiteX68" fmla="*/ 619125 w 1698877"/>
              <a:gd name="connsiteY68" fmla="*/ 247650 h 1648279"/>
              <a:gd name="connsiteX69" fmla="*/ 619125 w 1698877"/>
              <a:gd name="connsiteY69" fmla="*/ 323850 h 1648279"/>
              <a:gd name="connsiteX70" fmla="*/ 647700 w 1698877"/>
              <a:gd name="connsiteY70" fmla="*/ 390525 h 1648279"/>
              <a:gd name="connsiteX71" fmla="*/ 704850 w 1698877"/>
              <a:gd name="connsiteY71" fmla="*/ 438150 h 1648279"/>
              <a:gd name="connsiteX72" fmla="*/ 552450 w 1698877"/>
              <a:gd name="connsiteY72" fmla="*/ 457200 h 1648279"/>
              <a:gd name="connsiteX73" fmla="*/ 438150 w 1698877"/>
              <a:gd name="connsiteY73" fmla="*/ 447675 h 1648279"/>
              <a:gd name="connsiteX74" fmla="*/ 266700 w 1698877"/>
              <a:gd name="connsiteY74" fmla="*/ 419100 h 1648279"/>
              <a:gd name="connsiteX75" fmla="*/ 133350 w 1698877"/>
              <a:gd name="connsiteY75" fmla="*/ 400050 h 1648279"/>
              <a:gd name="connsiteX76" fmla="*/ 47625 w 1698877"/>
              <a:gd name="connsiteY76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57325 w 1698877"/>
              <a:gd name="connsiteY43" fmla="*/ 790575 h 1648279"/>
              <a:gd name="connsiteX44" fmla="*/ 1543050 w 1698877"/>
              <a:gd name="connsiteY44" fmla="*/ 819603 h 1648279"/>
              <a:gd name="connsiteX45" fmla="*/ 1621518 w 1698877"/>
              <a:gd name="connsiteY45" fmla="*/ 823232 h 1648279"/>
              <a:gd name="connsiteX46" fmla="*/ 1599746 w 1698877"/>
              <a:gd name="connsiteY46" fmla="*/ 830489 h 1648279"/>
              <a:gd name="connsiteX47" fmla="*/ 1660071 w 1698877"/>
              <a:gd name="connsiteY47" fmla="*/ 876300 h 1648279"/>
              <a:gd name="connsiteX48" fmla="*/ 1668689 w 1698877"/>
              <a:gd name="connsiteY48" fmla="*/ 710747 h 1648279"/>
              <a:gd name="connsiteX49" fmla="*/ 1689100 w 1698877"/>
              <a:gd name="connsiteY49" fmla="*/ 608239 h 1648279"/>
              <a:gd name="connsiteX50" fmla="*/ 1670957 w 1698877"/>
              <a:gd name="connsiteY50" fmla="*/ 539296 h 1648279"/>
              <a:gd name="connsiteX51" fmla="*/ 1696357 w 1698877"/>
              <a:gd name="connsiteY51" fmla="*/ 454932 h 1648279"/>
              <a:gd name="connsiteX52" fmla="*/ 1697330 w 1698877"/>
              <a:gd name="connsiteY52" fmla="*/ 455014 h 1648279"/>
              <a:gd name="connsiteX53" fmla="*/ 1685925 w 1698877"/>
              <a:gd name="connsiteY53" fmla="*/ 425903 h 1648279"/>
              <a:gd name="connsiteX54" fmla="*/ 1495425 w 1698877"/>
              <a:gd name="connsiteY54" fmla="*/ 428625 h 1648279"/>
              <a:gd name="connsiteX55" fmla="*/ 1304925 w 1698877"/>
              <a:gd name="connsiteY55" fmla="*/ 428625 h 1648279"/>
              <a:gd name="connsiteX56" fmla="*/ 1171575 w 1698877"/>
              <a:gd name="connsiteY56" fmla="*/ 438150 h 1648279"/>
              <a:gd name="connsiteX57" fmla="*/ 1057275 w 1698877"/>
              <a:gd name="connsiteY57" fmla="*/ 438150 h 1648279"/>
              <a:gd name="connsiteX58" fmla="*/ 1038225 w 1698877"/>
              <a:gd name="connsiteY58" fmla="*/ 438150 h 1648279"/>
              <a:gd name="connsiteX59" fmla="*/ 1095375 w 1698877"/>
              <a:gd name="connsiteY59" fmla="*/ 333375 h 1648279"/>
              <a:gd name="connsiteX60" fmla="*/ 1123950 w 1698877"/>
              <a:gd name="connsiteY60" fmla="*/ 219075 h 1648279"/>
              <a:gd name="connsiteX61" fmla="*/ 1066800 w 1698877"/>
              <a:gd name="connsiteY61" fmla="*/ 123825 h 1648279"/>
              <a:gd name="connsiteX62" fmla="*/ 990600 w 1698877"/>
              <a:gd name="connsiteY62" fmla="*/ 47625 h 1648279"/>
              <a:gd name="connsiteX63" fmla="*/ 923925 w 1698877"/>
              <a:gd name="connsiteY63" fmla="*/ 9525 h 1648279"/>
              <a:gd name="connsiteX64" fmla="*/ 847725 w 1698877"/>
              <a:gd name="connsiteY64" fmla="*/ 0 h 1648279"/>
              <a:gd name="connsiteX65" fmla="*/ 723900 w 1698877"/>
              <a:gd name="connsiteY65" fmla="*/ 38100 h 1648279"/>
              <a:gd name="connsiteX66" fmla="*/ 657225 w 1698877"/>
              <a:gd name="connsiteY66" fmla="*/ 85725 h 1648279"/>
              <a:gd name="connsiteX67" fmla="*/ 619125 w 1698877"/>
              <a:gd name="connsiteY67" fmla="*/ 133350 h 1648279"/>
              <a:gd name="connsiteX68" fmla="*/ 619125 w 1698877"/>
              <a:gd name="connsiteY68" fmla="*/ 247650 h 1648279"/>
              <a:gd name="connsiteX69" fmla="*/ 619125 w 1698877"/>
              <a:gd name="connsiteY69" fmla="*/ 323850 h 1648279"/>
              <a:gd name="connsiteX70" fmla="*/ 647700 w 1698877"/>
              <a:gd name="connsiteY70" fmla="*/ 390525 h 1648279"/>
              <a:gd name="connsiteX71" fmla="*/ 704850 w 1698877"/>
              <a:gd name="connsiteY71" fmla="*/ 438150 h 1648279"/>
              <a:gd name="connsiteX72" fmla="*/ 552450 w 1698877"/>
              <a:gd name="connsiteY72" fmla="*/ 457200 h 1648279"/>
              <a:gd name="connsiteX73" fmla="*/ 438150 w 1698877"/>
              <a:gd name="connsiteY73" fmla="*/ 447675 h 1648279"/>
              <a:gd name="connsiteX74" fmla="*/ 266700 w 1698877"/>
              <a:gd name="connsiteY74" fmla="*/ 419100 h 1648279"/>
              <a:gd name="connsiteX75" fmla="*/ 133350 w 1698877"/>
              <a:gd name="connsiteY75" fmla="*/ 400050 h 1648279"/>
              <a:gd name="connsiteX76" fmla="*/ 47625 w 1698877"/>
              <a:gd name="connsiteY76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57325 w 1698877"/>
              <a:gd name="connsiteY43" fmla="*/ 819604 h 1648279"/>
              <a:gd name="connsiteX44" fmla="*/ 1543050 w 1698877"/>
              <a:gd name="connsiteY44" fmla="*/ 819603 h 1648279"/>
              <a:gd name="connsiteX45" fmla="*/ 1621518 w 1698877"/>
              <a:gd name="connsiteY45" fmla="*/ 823232 h 1648279"/>
              <a:gd name="connsiteX46" fmla="*/ 1599746 w 1698877"/>
              <a:gd name="connsiteY46" fmla="*/ 830489 h 1648279"/>
              <a:gd name="connsiteX47" fmla="*/ 1660071 w 1698877"/>
              <a:gd name="connsiteY47" fmla="*/ 876300 h 1648279"/>
              <a:gd name="connsiteX48" fmla="*/ 1668689 w 1698877"/>
              <a:gd name="connsiteY48" fmla="*/ 710747 h 1648279"/>
              <a:gd name="connsiteX49" fmla="*/ 1689100 w 1698877"/>
              <a:gd name="connsiteY49" fmla="*/ 608239 h 1648279"/>
              <a:gd name="connsiteX50" fmla="*/ 1670957 w 1698877"/>
              <a:gd name="connsiteY50" fmla="*/ 539296 h 1648279"/>
              <a:gd name="connsiteX51" fmla="*/ 1696357 w 1698877"/>
              <a:gd name="connsiteY51" fmla="*/ 454932 h 1648279"/>
              <a:gd name="connsiteX52" fmla="*/ 1697330 w 1698877"/>
              <a:gd name="connsiteY52" fmla="*/ 455014 h 1648279"/>
              <a:gd name="connsiteX53" fmla="*/ 1685925 w 1698877"/>
              <a:gd name="connsiteY53" fmla="*/ 425903 h 1648279"/>
              <a:gd name="connsiteX54" fmla="*/ 1495425 w 1698877"/>
              <a:gd name="connsiteY54" fmla="*/ 428625 h 1648279"/>
              <a:gd name="connsiteX55" fmla="*/ 1304925 w 1698877"/>
              <a:gd name="connsiteY55" fmla="*/ 428625 h 1648279"/>
              <a:gd name="connsiteX56" fmla="*/ 1171575 w 1698877"/>
              <a:gd name="connsiteY56" fmla="*/ 438150 h 1648279"/>
              <a:gd name="connsiteX57" fmla="*/ 1057275 w 1698877"/>
              <a:gd name="connsiteY57" fmla="*/ 438150 h 1648279"/>
              <a:gd name="connsiteX58" fmla="*/ 1038225 w 1698877"/>
              <a:gd name="connsiteY58" fmla="*/ 438150 h 1648279"/>
              <a:gd name="connsiteX59" fmla="*/ 1095375 w 1698877"/>
              <a:gd name="connsiteY59" fmla="*/ 333375 h 1648279"/>
              <a:gd name="connsiteX60" fmla="*/ 1123950 w 1698877"/>
              <a:gd name="connsiteY60" fmla="*/ 219075 h 1648279"/>
              <a:gd name="connsiteX61" fmla="*/ 1066800 w 1698877"/>
              <a:gd name="connsiteY61" fmla="*/ 123825 h 1648279"/>
              <a:gd name="connsiteX62" fmla="*/ 990600 w 1698877"/>
              <a:gd name="connsiteY62" fmla="*/ 47625 h 1648279"/>
              <a:gd name="connsiteX63" fmla="*/ 923925 w 1698877"/>
              <a:gd name="connsiteY63" fmla="*/ 9525 h 1648279"/>
              <a:gd name="connsiteX64" fmla="*/ 847725 w 1698877"/>
              <a:gd name="connsiteY64" fmla="*/ 0 h 1648279"/>
              <a:gd name="connsiteX65" fmla="*/ 723900 w 1698877"/>
              <a:gd name="connsiteY65" fmla="*/ 38100 h 1648279"/>
              <a:gd name="connsiteX66" fmla="*/ 657225 w 1698877"/>
              <a:gd name="connsiteY66" fmla="*/ 85725 h 1648279"/>
              <a:gd name="connsiteX67" fmla="*/ 619125 w 1698877"/>
              <a:gd name="connsiteY67" fmla="*/ 133350 h 1648279"/>
              <a:gd name="connsiteX68" fmla="*/ 619125 w 1698877"/>
              <a:gd name="connsiteY68" fmla="*/ 247650 h 1648279"/>
              <a:gd name="connsiteX69" fmla="*/ 619125 w 1698877"/>
              <a:gd name="connsiteY69" fmla="*/ 323850 h 1648279"/>
              <a:gd name="connsiteX70" fmla="*/ 647700 w 1698877"/>
              <a:gd name="connsiteY70" fmla="*/ 390525 h 1648279"/>
              <a:gd name="connsiteX71" fmla="*/ 704850 w 1698877"/>
              <a:gd name="connsiteY71" fmla="*/ 438150 h 1648279"/>
              <a:gd name="connsiteX72" fmla="*/ 552450 w 1698877"/>
              <a:gd name="connsiteY72" fmla="*/ 457200 h 1648279"/>
              <a:gd name="connsiteX73" fmla="*/ 438150 w 1698877"/>
              <a:gd name="connsiteY73" fmla="*/ 447675 h 1648279"/>
              <a:gd name="connsiteX74" fmla="*/ 266700 w 1698877"/>
              <a:gd name="connsiteY74" fmla="*/ 419100 h 1648279"/>
              <a:gd name="connsiteX75" fmla="*/ 133350 w 1698877"/>
              <a:gd name="connsiteY75" fmla="*/ 400050 h 1648279"/>
              <a:gd name="connsiteX76" fmla="*/ 47625 w 1698877"/>
              <a:gd name="connsiteY76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57325 w 1698877"/>
              <a:gd name="connsiteY44" fmla="*/ 819604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60071 w 1698877"/>
              <a:gd name="connsiteY48" fmla="*/ 876300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85875 w 1698877"/>
              <a:gd name="connsiteY39" fmla="*/ 962025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60071 w 1698877"/>
              <a:gd name="connsiteY48" fmla="*/ 876300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66825 w 1698877"/>
              <a:gd name="connsiteY38" fmla="*/ 1095375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60071 w 1698877"/>
              <a:gd name="connsiteY48" fmla="*/ 876300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0200 w 1698877"/>
              <a:gd name="connsiteY34" fmla="*/ 12477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45053 w 1698877"/>
              <a:gd name="connsiteY38" fmla="*/ 1113518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60071 w 1698877"/>
              <a:gd name="connsiteY48" fmla="*/ 876300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76854 w 1698877"/>
              <a:gd name="connsiteY33" fmla="*/ 1209221 h 1648279"/>
              <a:gd name="connsiteX34" fmla="*/ 1603829 w 1698877"/>
              <a:gd name="connsiteY34" fmla="*/ 12731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45053 w 1698877"/>
              <a:gd name="connsiteY38" fmla="*/ 1113518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60071 w 1698877"/>
              <a:gd name="connsiteY48" fmla="*/ 876300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58711 w 1698877"/>
              <a:gd name="connsiteY33" fmla="*/ 1252764 h 1648279"/>
              <a:gd name="connsiteX34" fmla="*/ 1603829 w 1698877"/>
              <a:gd name="connsiteY34" fmla="*/ 12731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45053 w 1698877"/>
              <a:gd name="connsiteY38" fmla="*/ 1113518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60071 w 1698877"/>
              <a:gd name="connsiteY48" fmla="*/ 876300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58711 w 1698877"/>
              <a:gd name="connsiteY33" fmla="*/ 1252764 h 1648279"/>
              <a:gd name="connsiteX34" fmla="*/ 1603829 w 1698877"/>
              <a:gd name="connsiteY34" fmla="*/ 12731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45053 w 1698877"/>
              <a:gd name="connsiteY38" fmla="*/ 1113518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38300 w 1698877"/>
              <a:gd name="connsiteY48" fmla="*/ 832757 h 1648279"/>
              <a:gd name="connsiteX49" fmla="*/ 1668689 w 1698877"/>
              <a:gd name="connsiteY49" fmla="*/ 710747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58711 w 1698877"/>
              <a:gd name="connsiteY33" fmla="*/ 1252764 h 1648279"/>
              <a:gd name="connsiteX34" fmla="*/ 1603829 w 1698877"/>
              <a:gd name="connsiteY34" fmla="*/ 12731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45053 w 1698877"/>
              <a:gd name="connsiteY38" fmla="*/ 1113518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38300 w 1698877"/>
              <a:gd name="connsiteY48" fmla="*/ 832757 h 1648279"/>
              <a:gd name="connsiteX49" fmla="*/ 1654175 w 1698877"/>
              <a:gd name="connsiteY49" fmla="*/ 699862 h 1648279"/>
              <a:gd name="connsiteX50" fmla="*/ 1689100 w 1698877"/>
              <a:gd name="connsiteY50" fmla="*/ 608239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8877"/>
              <a:gd name="connsiteY0" fmla="*/ 419100 h 1648279"/>
              <a:gd name="connsiteX1" fmla="*/ 19050 w 1698877"/>
              <a:gd name="connsiteY1" fmla="*/ 514350 h 1648279"/>
              <a:gd name="connsiteX2" fmla="*/ 28575 w 1698877"/>
              <a:gd name="connsiteY2" fmla="*/ 571500 h 1648279"/>
              <a:gd name="connsiteX3" fmla="*/ 28575 w 1698877"/>
              <a:gd name="connsiteY3" fmla="*/ 571500 h 1648279"/>
              <a:gd name="connsiteX4" fmla="*/ 28575 w 1698877"/>
              <a:gd name="connsiteY4" fmla="*/ 723900 h 1648279"/>
              <a:gd name="connsiteX5" fmla="*/ 28575 w 1698877"/>
              <a:gd name="connsiteY5" fmla="*/ 723900 h 1648279"/>
              <a:gd name="connsiteX6" fmla="*/ 28575 w 1698877"/>
              <a:gd name="connsiteY6" fmla="*/ 838200 h 1648279"/>
              <a:gd name="connsiteX7" fmla="*/ 28575 w 1698877"/>
              <a:gd name="connsiteY7" fmla="*/ 857250 h 1648279"/>
              <a:gd name="connsiteX8" fmla="*/ 28575 w 1698877"/>
              <a:gd name="connsiteY8" fmla="*/ 857250 h 1648279"/>
              <a:gd name="connsiteX9" fmla="*/ 123825 w 1698877"/>
              <a:gd name="connsiteY9" fmla="*/ 762000 h 1648279"/>
              <a:gd name="connsiteX10" fmla="*/ 180975 w 1698877"/>
              <a:gd name="connsiteY10" fmla="*/ 762000 h 1648279"/>
              <a:gd name="connsiteX11" fmla="*/ 257175 w 1698877"/>
              <a:gd name="connsiteY11" fmla="*/ 762000 h 1648279"/>
              <a:gd name="connsiteX12" fmla="*/ 314325 w 1698877"/>
              <a:gd name="connsiteY12" fmla="*/ 781050 h 1648279"/>
              <a:gd name="connsiteX13" fmla="*/ 409575 w 1698877"/>
              <a:gd name="connsiteY13" fmla="*/ 857250 h 1648279"/>
              <a:gd name="connsiteX14" fmla="*/ 447675 w 1698877"/>
              <a:gd name="connsiteY14" fmla="*/ 933450 h 1648279"/>
              <a:gd name="connsiteX15" fmla="*/ 447675 w 1698877"/>
              <a:gd name="connsiteY15" fmla="*/ 1066800 h 1648279"/>
              <a:gd name="connsiteX16" fmla="*/ 419100 w 1698877"/>
              <a:gd name="connsiteY16" fmla="*/ 1133475 h 1648279"/>
              <a:gd name="connsiteX17" fmla="*/ 371475 w 1698877"/>
              <a:gd name="connsiteY17" fmla="*/ 1200150 h 1648279"/>
              <a:gd name="connsiteX18" fmla="*/ 295275 w 1698877"/>
              <a:gd name="connsiteY18" fmla="*/ 1257300 h 1648279"/>
              <a:gd name="connsiteX19" fmla="*/ 200025 w 1698877"/>
              <a:gd name="connsiteY19" fmla="*/ 1285875 h 1648279"/>
              <a:gd name="connsiteX20" fmla="*/ 114300 w 1698877"/>
              <a:gd name="connsiteY20" fmla="*/ 1257300 h 1648279"/>
              <a:gd name="connsiteX21" fmla="*/ 57150 w 1698877"/>
              <a:gd name="connsiteY21" fmla="*/ 1190625 h 1648279"/>
              <a:gd name="connsiteX22" fmla="*/ 19050 w 1698877"/>
              <a:gd name="connsiteY22" fmla="*/ 1171575 h 1648279"/>
              <a:gd name="connsiteX23" fmla="*/ 0 w 1698877"/>
              <a:gd name="connsiteY23" fmla="*/ 1238250 h 1648279"/>
              <a:gd name="connsiteX24" fmla="*/ 9525 w 1698877"/>
              <a:gd name="connsiteY24" fmla="*/ 1343025 h 1648279"/>
              <a:gd name="connsiteX25" fmla="*/ 19050 w 1698877"/>
              <a:gd name="connsiteY25" fmla="*/ 1428750 h 1648279"/>
              <a:gd name="connsiteX26" fmla="*/ 28575 w 1698877"/>
              <a:gd name="connsiteY26" fmla="*/ 1485900 h 1648279"/>
              <a:gd name="connsiteX27" fmla="*/ 28575 w 1698877"/>
              <a:gd name="connsiteY27" fmla="*/ 1581150 h 1648279"/>
              <a:gd name="connsiteX28" fmla="*/ 28575 w 1698877"/>
              <a:gd name="connsiteY28" fmla="*/ 1581150 h 1648279"/>
              <a:gd name="connsiteX29" fmla="*/ 113846 w 1698877"/>
              <a:gd name="connsiteY29" fmla="*/ 1648279 h 1648279"/>
              <a:gd name="connsiteX30" fmla="*/ 1695450 w 1698877"/>
              <a:gd name="connsiteY30" fmla="*/ 1648278 h 1648279"/>
              <a:gd name="connsiteX31" fmla="*/ 1683203 w 1698877"/>
              <a:gd name="connsiteY31" fmla="*/ 1472293 h 1648279"/>
              <a:gd name="connsiteX32" fmla="*/ 1681843 w 1698877"/>
              <a:gd name="connsiteY32" fmla="*/ 1303111 h 1648279"/>
              <a:gd name="connsiteX33" fmla="*/ 1658711 w 1698877"/>
              <a:gd name="connsiteY33" fmla="*/ 1252764 h 1648279"/>
              <a:gd name="connsiteX34" fmla="*/ 1603829 w 1698877"/>
              <a:gd name="connsiteY34" fmla="*/ 1273175 h 1648279"/>
              <a:gd name="connsiteX35" fmla="*/ 1466850 w 1698877"/>
              <a:gd name="connsiteY35" fmla="*/ 1276350 h 1648279"/>
              <a:gd name="connsiteX36" fmla="*/ 1371600 w 1698877"/>
              <a:gd name="connsiteY36" fmla="*/ 1247775 h 1648279"/>
              <a:gd name="connsiteX37" fmla="*/ 1314450 w 1698877"/>
              <a:gd name="connsiteY37" fmla="*/ 1219200 h 1648279"/>
              <a:gd name="connsiteX38" fmla="*/ 1245053 w 1698877"/>
              <a:gd name="connsiteY38" fmla="*/ 1113518 h 1648279"/>
              <a:gd name="connsiteX39" fmla="*/ 1242332 w 1698877"/>
              <a:gd name="connsiteY39" fmla="*/ 954768 h 1648279"/>
              <a:gd name="connsiteX40" fmla="*/ 1304925 w 1698877"/>
              <a:gd name="connsiteY40" fmla="*/ 885825 h 1648279"/>
              <a:gd name="connsiteX41" fmla="*/ 1304925 w 1698877"/>
              <a:gd name="connsiteY41" fmla="*/ 885825 h 1648279"/>
              <a:gd name="connsiteX42" fmla="*/ 1409700 w 1698877"/>
              <a:gd name="connsiteY42" fmla="*/ 800100 h 1648279"/>
              <a:gd name="connsiteX43" fmla="*/ 1418980 w 1698877"/>
              <a:gd name="connsiteY43" fmla="*/ 814243 h 1648279"/>
              <a:gd name="connsiteX44" fmla="*/ 1460953 w 1698877"/>
              <a:gd name="connsiteY44" fmla="*/ 801461 h 1648279"/>
              <a:gd name="connsiteX45" fmla="*/ 1543050 w 1698877"/>
              <a:gd name="connsiteY45" fmla="*/ 819603 h 1648279"/>
              <a:gd name="connsiteX46" fmla="*/ 1621518 w 1698877"/>
              <a:gd name="connsiteY46" fmla="*/ 823232 h 1648279"/>
              <a:gd name="connsiteX47" fmla="*/ 1599746 w 1698877"/>
              <a:gd name="connsiteY47" fmla="*/ 830489 h 1648279"/>
              <a:gd name="connsiteX48" fmla="*/ 1638300 w 1698877"/>
              <a:gd name="connsiteY48" fmla="*/ 832757 h 1648279"/>
              <a:gd name="connsiteX49" fmla="*/ 1654175 w 1698877"/>
              <a:gd name="connsiteY49" fmla="*/ 699862 h 1648279"/>
              <a:gd name="connsiteX50" fmla="*/ 1667328 w 1698877"/>
              <a:gd name="connsiteY50" fmla="*/ 604610 h 1648279"/>
              <a:gd name="connsiteX51" fmla="*/ 1670957 w 1698877"/>
              <a:gd name="connsiteY51" fmla="*/ 539296 h 1648279"/>
              <a:gd name="connsiteX52" fmla="*/ 1696357 w 1698877"/>
              <a:gd name="connsiteY52" fmla="*/ 454932 h 1648279"/>
              <a:gd name="connsiteX53" fmla="*/ 1697330 w 1698877"/>
              <a:gd name="connsiteY53" fmla="*/ 455014 h 1648279"/>
              <a:gd name="connsiteX54" fmla="*/ 1685925 w 1698877"/>
              <a:gd name="connsiteY54" fmla="*/ 425903 h 1648279"/>
              <a:gd name="connsiteX55" fmla="*/ 1495425 w 1698877"/>
              <a:gd name="connsiteY55" fmla="*/ 428625 h 1648279"/>
              <a:gd name="connsiteX56" fmla="*/ 1304925 w 1698877"/>
              <a:gd name="connsiteY56" fmla="*/ 428625 h 1648279"/>
              <a:gd name="connsiteX57" fmla="*/ 1171575 w 1698877"/>
              <a:gd name="connsiteY57" fmla="*/ 438150 h 1648279"/>
              <a:gd name="connsiteX58" fmla="*/ 1057275 w 1698877"/>
              <a:gd name="connsiteY58" fmla="*/ 438150 h 1648279"/>
              <a:gd name="connsiteX59" fmla="*/ 1038225 w 1698877"/>
              <a:gd name="connsiteY59" fmla="*/ 438150 h 1648279"/>
              <a:gd name="connsiteX60" fmla="*/ 1095375 w 1698877"/>
              <a:gd name="connsiteY60" fmla="*/ 333375 h 1648279"/>
              <a:gd name="connsiteX61" fmla="*/ 1123950 w 1698877"/>
              <a:gd name="connsiteY61" fmla="*/ 219075 h 1648279"/>
              <a:gd name="connsiteX62" fmla="*/ 1066800 w 1698877"/>
              <a:gd name="connsiteY62" fmla="*/ 123825 h 1648279"/>
              <a:gd name="connsiteX63" fmla="*/ 990600 w 1698877"/>
              <a:gd name="connsiteY63" fmla="*/ 47625 h 1648279"/>
              <a:gd name="connsiteX64" fmla="*/ 923925 w 1698877"/>
              <a:gd name="connsiteY64" fmla="*/ 9525 h 1648279"/>
              <a:gd name="connsiteX65" fmla="*/ 847725 w 1698877"/>
              <a:gd name="connsiteY65" fmla="*/ 0 h 1648279"/>
              <a:gd name="connsiteX66" fmla="*/ 723900 w 1698877"/>
              <a:gd name="connsiteY66" fmla="*/ 38100 h 1648279"/>
              <a:gd name="connsiteX67" fmla="*/ 657225 w 1698877"/>
              <a:gd name="connsiteY67" fmla="*/ 85725 h 1648279"/>
              <a:gd name="connsiteX68" fmla="*/ 619125 w 1698877"/>
              <a:gd name="connsiteY68" fmla="*/ 133350 h 1648279"/>
              <a:gd name="connsiteX69" fmla="*/ 619125 w 1698877"/>
              <a:gd name="connsiteY69" fmla="*/ 247650 h 1648279"/>
              <a:gd name="connsiteX70" fmla="*/ 619125 w 1698877"/>
              <a:gd name="connsiteY70" fmla="*/ 323850 h 1648279"/>
              <a:gd name="connsiteX71" fmla="*/ 647700 w 1698877"/>
              <a:gd name="connsiteY71" fmla="*/ 390525 h 1648279"/>
              <a:gd name="connsiteX72" fmla="*/ 704850 w 1698877"/>
              <a:gd name="connsiteY72" fmla="*/ 438150 h 1648279"/>
              <a:gd name="connsiteX73" fmla="*/ 552450 w 1698877"/>
              <a:gd name="connsiteY73" fmla="*/ 457200 h 1648279"/>
              <a:gd name="connsiteX74" fmla="*/ 438150 w 1698877"/>
              <a:gd name="connsiteY74" fmla="*/ 447675 h 1648279"/>
              <a:gd name="connsiteX75" fmla="*/ 266700 w 1698877"/>
              <a:gd name="connsiteY75" fmla="*/ 419100 h 1648279"/>
              <a:gd name="connsiteX76" fmla="*/ 133350 w 1698877"/>
              <a:gd name="connsiteY76" fmla="*/ 400050 h 1648279"/>
              <a:gd name="connsiteX77" fmla="*/ 47625 w 1698877"/>
              <a:gd name="connsiteY77" fmla="*/ 419100 h 1648279"/>
              <a:gd name="connsiteX0" fmla="*/ 47625 w 1696357"/>
              <a:gd name="connsiteY0" fmla="*/ 419100 h 1648279"/>
              <a:gd name="connsiteX1" fmla="*/ 19050 w 1696357"/>
              <a:gd name="connsiteY1" fmla="*/ 514350 h 1648279"/>
              <a:gd name="connsiteX2" fmla="*/ 28575 w 1696357"/>
              <a:gd name="connsiteY2" fmla="*/ 571500 h 1648279"/>
              <a:gd name="connsiteX3" fmla="*/ 28575 w 1696357"/>
              <a:gd name="connsiteY3" fmla="*/ 571500 h 1648279"/>
              <a:gd name="connsiteX4" fmla="*/ 28575 w 1696357"/>
              <a:gd name="connsiteY4" fmla="*/ 723900 h 1648279"/>
              <a:gd name="connsiteX5" fmla="*/ 28575 w 1696357"/>
              <a:gd name="connsiteY5" fmla="*/ 723900 h 1648279"/>
              <a:gd name="connsiteX6" fmla="*/ 28575 w 1696357"/>
              <a:gd name="connsiteY6" fmla="*/ 838200 h 1648279"/>
              <a:gd name="connsiteX7" fmla="*/ 28575 w 1696357"/>
              <a:gd name="connsiteY7" fmla="*/ 857250 h 1648279"/>
              <a:gd name="connsiteX8" fmla="*/ 28575 w 1696357"/>
              <a:gd name="connsiteY8" fmla="*/ 857250 h 1648279"/>
              <a:gd name="connsiteX9" fmla="*/ 123825 w 1696357"/>
              <a:gd name="connsiteY9" fmla="*/ 762000 h 1648279"/>
              <a:gd name="connsiteX10" fmla="*/ 180975 w 1696357"/>
              <a:gd name="connsiteY10" fmla="*/ 762000 h 1648279"/>
              <a:gd name="connsiteX11" fmla="*/ 257175 w 1696357"/>
              <a:gd name="connsiteY11" fmla="*/ 762000 h 1648279"/>
              <a:gd name="connsiteX12" fmla="*/ 314325 w 1696357"/>
              <a:gd name="connsiteY12" fmla="*/ 781050 h 1648279"/>
              <a:gd name="connsiteX13" fmla="*/ 409575 w 1696357"/>
              <a:gd name="connsiteY13" fmla="*/ 857250 h 1648279"/>
              <a:gd name="connsiteX14" fmla="*/ 447675 w 1696357"/>
              <a:gd name="connsiteY14" fmla="*/ 933450 h 1648279"/>
              <a:gd name="connsiteX15" fmla="*/ 447675 w 1696357"/>
              <a:gd name="connsiteY15" fmla="*/ 1066800 h 1648279"/>
              <a:gd name="connsiteX16" fmla="*/ 419100 w 1696357"/>
              <a:gd name="connsiteY16" fmla="*/ 1133475 h 1648279"/>
              <a:gd name="connsiteX17" fmla="*/ 371475 w 1696357"/>
              <a:gd name="connsiteY17" fmla="*/ 1200150 h 1648279"/>
              <a:gd name="connsiteX18" fmla="*/ 295275 w 1696357"/>
              <a:gd name="connsiteY18" fmla="*/ 1257300 h 1648279"/>
              <a:gd name="connsiteX19" fmla="*/ 200025 w 1696357"/>
              <a:gd name="connsiteY19" fmla="*/ 1285875 h 1648279"/>
              <a:gd name="connsiteX20" fmla="*/ 114300 w 1696357"/>
              <a:gd name="connsiteY20" fmla="*/ 1257300 h 1648279"/>
              <a:gd name="connsiteX21" fmla="*/ 57150 w 1696357"/>
              <a:gd name="connsiteY21" fmla="*/ 1190625 h 1648279"/>
              <a:gd name="connsiteX22" fmla="*/ 19050 w 1696357"/>
              <a:gd name="connsiteY22" fmla="*/ 1171575 h 1648279"/>
              <a:gd name="connsiteX23" fmla="*/ 0 w 1696357"/>
              <a:gd name="connsiteY23" fmla="*/ 1238250 h 1648279"/>
              <a:gd name="connsiteX24" fmla="*/ 9525 w 1696357"/>
              <a:gd name="connsiteY24" fmla="*/ 1343025 h 1648279"/>
              <a:gd name="connsiteX25" fmla="*/ 19050 w 1696357"/>
              <a:gd name="connsiteY25" fmla="*/ 1428750 h 1648279"/>
              <a:gd name="connsiteX26" fmla="*/ 28575 w 1696357"/>
              <a:gd name="connsiteY26" fmla="*/ 1485900 h 1648279"/>
              <a:gd name="connsiteX27" fmla="*/ 28575 w 1696357"/>
              <a:gd name="connsiteY27" fmla="*/ 1581150 h 1648279"/>
              <a:gd name="connsiteX28" fmla="*/ 28575 w 1696357"/>
              <a:gd name="connsiteY28" fmla="*/ 1581150 h 1648279"/>
              <a:gd name="connsiteX29" fmla="*/ 113846 w 1696357"/>
              <a:gd name="connsiteY29" fmla="*/ 1648279 h 1648279"/>
              <a:gd name="connsiteX30" fmla="*/ 1695450 w 1696357"/>
              <a:gd name="connsiteY30" fmla="*/ 1648278 h 1648279"/>
              <a:gd name="connsiteX31" fmla="*/ 1683203 w 1696357"/>
              <a:gd name="connsiteY31" fmla="*/ 1472293 h 1648279"/>
              <a:gd name="connsiteX32" fmla="*/ 1681843 w 1696357"/>
              <a:gd name="connsiteY32" fmla="*/ 1303111 h 1648279"/>
              <a:gd name="connsiteX33" fmla="*/ 1658711 w 1696357"/>
              <a:gd name="connsiteY33" fmla="*/ 1252764 h 1648279"/>
              <a:gd name="connsiteX34" fmla="*/ 1603829 w 1696357"/>
              <a:gd name="connsiteY34" fmla="*/ 1273175 h 1648279"/>
              <a:gd name="connsiteX35" fmla="*/ 1466850 w 1696357"/>
              <a:gd name="connsiteY35" fmla="*/ 1276350 h 1648279"/>
              <a:gd name="connsiteX36" fmla="*/ 1371600 w 1696357"/>
              <a:gd name="connsiteY36" fmla="*/ 1247775 h 1648279"/>
              <a:gd name="connsiteX37" fmla="*/ 1314450 w 1696357"/>
              <a:gd name="connsiteY37" fmla="*/ 1219200 h 1648279"/>
              <a:gd name="connsiteX38" fmla="*/ 1245053 w 1696357"/>
              <a:gd name="connsiteY38" fmla="*/ 1113518 h 1648279"/>
              <a:gd name="connsiteX39" fmla="*/ 1242332 w 1696357"/>
              <a:gd name="connsiteY39" fmla="*/ 954768 h 1648279"/>
              <a:gd name="connsiteX40" fmla="*/ 1304925 w 1696357"/>
              <a:gd name="connsiteY40" fmla="*/ 885825 h 1648279"/>
              <a:gd name="connsiteX41" fmla="*/ 1304925 w 1696357"/>
              <a:gd name="connsiteY41" fmla="*/ 885825 h 1648279"/>
              <a:gd name="connsiteX42" fmla="*/ 1409700 w 1696357"/>
              <a:gd name="connsiteY42" fmla="*/ 800100 h 1648279"/>
              <a:gd name="connsiteX43" fmla="*/ 1418980 w 1696357"/>
              <a:gd name="connsiteY43" fmla="*/ 814243 h 1648279"/>
              <a:gd name="connsiteX44" fmla="*/ 1460953 w 1696357"/>
              <a:gd name="connsiteY44" fmla="*/ 801461 h 1648279"/>
              <a:gd name="connsiteX45" fmla="*/ 1543050 w 1696357"/>
              <a:gd name="connsiteY45" fmla="*/ 819603 h 1648279"/>
              <a:gd name="connsiteX46" fmla="*/ 1621518 w 1696357"/>
              <a:gd name="connsiteY46" fmla="*/ 823232 h 1648279"/>
              <a:gd name="connsiteX47" fmla="*/ 1599746 w 1696357"/>
              <a:gd name="connsiteY47" fmla="*/ 830489 h 1648279"/>
              <a:gd name="connsiteX48" fmla="*/ 1638300 w 1696357"/>
              <a:gd name="connsiteY48" fmla="*/ 832757 h 1648279"/>
              <a:gd name="connsiteX49" fmla="*/ 1654175 w 1696357"/>
              <a:gd name="connsiteY49" fmla="*/ 699862 h 1648279"/>
              <a:gd name="connsiteX50" fmla="*/ 1667328 w 1696357"/>
              <a:gd name="connsiteY50" fmla="*/ 604610 h 1648279"/>
              <a:gd name="connsiteX51" fmla="*/ 1670957 w 1696357"/>
              <a:gd name="connsiteY51" fmla="*/ 539296 h 1648279"/>
              <a:gd name="connsiteX52" fmla="*/ 1696357 w 1696357"/>
              <a:gd name="connsiteY52" fmla="*/ 454932 h 1648279"/>
              <a:gd name="connsiteX53" fmla="*/ 1653787 w 1696357"/>
              <a:gd name="connsiteY53" fmla="*/ 455014 h 1648279"/>
              <a:gd name="connsiteX54" fmla="*/ 1685925 w 1696357"/>
              <a:gd name="connsiteY54" fmla="*/ 425903 h 1648279"/>
              <a:gd name="connsiteX55" fmla="*/ 1495425 w 1696357"/>
              <a:gd name="connsiteY55" fmla="*/ 428625 h 1648279"/>
              <a:gd name="connsiteX56" fmla="*/ 1304925 w 1696357"/>
              <a:gd name="connsiteY56" fmla="*/ 428625 h 1648279"/>
              <a:gd name="connsiteX57" fmla="*/ 1171575 w 1696357"/>
              <a:gd name="connsiteY57" fmla="*/ 438150 h 1648279"/>
              <a:gd name="connsiteX58" fmla="*/ 1057275 w 1696357"/>
              <a:gd name="connsiteY58" fmla="*/ 438150 h 1648279"/>
              <a:gd name="connsiteX59" fmla="*/ 1038225 w 1696357"/>
              <a:gd name="connsiteY59" fmla="*/ 438150 h 1648279"/>
              <a:gd name="connsiteX60" fmla="*/ 1095375 w 1696357"/>
              <a:gd name="connsiteY60" fmla="*/ 333375 h 1648279"/>
              <a:gd name="connsiteX61" fmla="*/ 1123950 w 1696357"/>
              <a:gd name="connsiteY61" fmla="*/ 219075 h 1648279"/>
              <a:gd name="connsiteX62" fmla="*/ 1066800 w 1696357"/>
              <a:gd name="connsiteY62" fmla="*/ 123825 h 1648279"/>
              <a:gd name="connsiteX63" fmla="*/ 990600 w 1696357"/>
              <a:gd name="connsiteY63" fmla="*/ 47625 h 1648279"/>
              <a:gd name="connsiteX64" fmla="*/ 923925 w 1696357"/>
              <a:gd name="connsiteY64" fmla="*/ 9525 h 1648279"/>
              <a:gd name="connsiteX65" fmla="*/ 847725 w 1696357"/>
              <a:gd name="connsiteY65" fmla="*/ 0 h 1648279"/>
              <a:gd name="connsiteX66" fmla="*/ 723900 w 1696357"/>
              <a:gd name="connsiteY66" fmla="*/ 38100 h 1648279"/>
              <a:gd name="connsiteX67" fmla="*/ 657225 w 1696357"/>
              <a:gd name="connsiteY67" fmla="*/ 85725 h 1648279"/>
              <a:gd name="connsiteX68" fmla="*/ 619125 w 1696357"/>
              <a:gd name="connsiteY68" fmla="*/ 133350 h 1648279"/>
              <a:gd name="connsiteX69" fmla="*/ 619125 w 1696357"/>
              <a:gd name="connsiteY69" fmla="*/ 247650 h 1648279"/>
              <a:gd name="connsiteX70" fmla="*/ 619125 w 1696357"/>
              <a:gd name="connsiteY70" fmla="*/ 323850 h 1648279"/>
              <a:gd name="connsiteX71" fmla="*/ 647700 w 1696357"/>
              <a:gd name="connsiteY71" fmla="*/ 390525 h 1648279"/>
              <a:gd name="connsiteX72" fmla="*/ 704850 w 1696357"/>
              <a:gd name="connsiteY72" fmla="*/ 438150 h 1648279"/>
              <a:gd name="connsiteX73" fmla="*/ 552450 w 1696357"/>
              <a:gd name="connsiteY73" fmla="*/ 457200 h 1648279"/>
              <a:gd name="connsiteX74" fmla="*/ 438150 w 1696357"/>
              <a:gd name="connsiteY74" fmla="*/ 447675 h 1648279"/>
              <a:gd name="connsiteX75" fmla="*/ 266700 w 1696357"/>
              <a:gd name="connsiteY75" fmla="*/ 419100 h 1648279"/>
              <a:gd name="connsiteX76" fmla="*/ 133350 w 1696357"/>
              <a:gd name="connsiteY76" fmla="*/ 400050 h 1648279"/>
              <a:gd name="connsiteX77" fmla="*/ 47625 w 1696357"/>
              <a:gd name="connsiteY77" fmla="*/ 419100 h 1648279"/>
              <a:gd name="connsiteX0" fmla="*/ 47625 w 1695450"/>
              <a:gd name="connsiteY0" fmla="*/ 419100 h 1648279"/>
              <a:gd name="connsiteX1" fmla="*/ 19050 w 1695450"/>
              <a:gd name="connsiteY1" fmla="*/ 514350 h 1648279"/>
              <a:gd name="connsiteX2" fmla="*/ 28575 w 1695450"/>
              <a:gd name="connsiteY2" fmla="*/ 571500 h 1648279"/>
              <a:gd name="connsiteX3" fmla="*/ 28575 w 1695450"/>
              <a:gd name="connsiteY3" fmla="*/ 571500 h 1648279"/>
              <a:gd name="connsiteX4" fmla="*/ 28575 w 1695450"/>
              <a:gd name="connsiteY4" fmla="*/ 723900 h 1648279"/>
              <a:gd name="connsiteX5" fmla="*/ 28575 w 1695450"/>
              <a:gd name="connsiteY5" fmla="*/ 723900 h 1648279"/>
              <a:gd name="connsiteX6" fmla="*/ 28575 w 1695450"/>
              <a:gd name="connsiteY6" fmla="*/ 838200 h 1648279"/>
              <a:gd name="connsiteX7" fmla="*/ 28575 w 1695450"/>
              <a:gd name="connsiteY7" fmla="*/ 857250 h 1648279"/>
              <a:gd name="connsiteX8" fmla="*/ 28575 w 1695450"/>
              <a:gd name="connsiteY8" fmla="*/ 857250 h 1648279"/>
              <a:gd name="connsiteX9" fmla="*/ 123825 w 1695450"/>
              <a:gd name="connsiteY9" fmla="*/ 762000 h 1648279"/>
              <a:gd name="connsiteX10" fmla="*/ 180975 w 1695450"/>
              <a:gd name="connsiteY10" fmla="*/ 762000 h 1648279"/>
              <a:gd name="connsiteX11" fmla="*/ 257175 w 1695450"/>
              <a:gd name="connsiteY11" fmla="*/ 762000 h 1648279"/>
              <a:gd name="connsiteX12" fmla="*/ 314325 w 1695450"/>
              <a:gd name="connsiteY12" fmla="*/ 781050 h 1648279"/>
              <a:gd name="connsiteX13" fmla="*/ 409575 w 1695450"/>
              <a:gd name="connsiteY13" fmla="*/ 857250 h 1648279"/>
              <a:gd name="connsiteX14" fmla="*/ 447675 w 1695450"/>
              <a:gd name="connsiteY14" fmla="*/ 933450 h 1648279"/>
              <a:gd name="connsiteX15" fmla="*/ 447675 w 1695450"/>
              <a:gd name="connsiteY15" fmla="*/ 1066800 h 1648279"/>
              <a:gd name="connsiteX16" fmla="*/ 419100 w 1695450"/>
              <a:gd name="connsiteY16" fmla="*/ 1133475 h 1648279"/>
              <a:gd name="connsiteX17" fmla="*/ 371475 w 1695450"/>
              <a:gd name="connsiteY17" fmla="*/ 1200150 h 1648279"/>
              <a:gd name="connsiteX18" fmla="*/ 295275 w 1695450"/>
              <a:gd name="connsiteY18" fmla="*/ 1257300 h 1648279"/>
              <a:gd name="connsiteX19" fmla="*/ 200025 w 1695450"/>
              <a:gd name="connsiteY19" fmla="*/ 1285875 h 1648279"/>
              <a:gd name="connsiteX20" fmla="*/ 114300 w 1695450"/>
              <a:gd name="connsiteY20" fmla="*/ 1257300 h 1648279"/>
              <a:gd name="connsiteX21" fmla="*/ 57150 w 1695450"/>
              <a:gd name="connsiteY21" fmla="*/ 1190625 h 1648279"/>
              <a:gd name="connsiteX22" fmla="*/ 19050 w 1695450"/>
              <a:gd name="connsiteY22" fmla="*/ 1171575 h 1648279"/>
              <a:gd name="connsiteX23" fmla="*/ 0 w 1695450"/>
              <a:gd name="connsiteY23" fmla="*/ 1238250 h 1648279"/>
              <a:gd name="connsiteX24" fmla="*/ 9525 w 1695450"/>
              <a:gd name="connsiteY24" fmla="*/ 1343025 h 1648279"/>
              <a:gd name="connsiteX25" fmla="*/ 19050 w 1695450"/>
              <a:gd name="connsiteY25" fmla="*/ 1428750 h 1648279"/>
              <a:gd name="connsiteX26" fmla="*/ 28575 w 1695450"/>
              <a:gd name="connsiteY26" fmla="*/ 1485900 h 1648279"/>
              <a:gd name="connsiteX27" fmla="*/ 28575 w 1695450"/>
              <a:gd name="connsiteY27" fmla="*/ 1581150 h 1648279"/>
              <a:gd name="connsiteX28" fmla="*/ 28575 w 1695450"/>
              <a:gd name="connsiteY28" fmla="*/ 1581150 h 1648279"/>
              <a:gd name="connsiteX29" fmla="*/ 113846 w 1695450"/>
              <a:gd name="connsiteY29" fmla="*/ 1648279 h 1648279"/>
              <a:gd name="connsiteX30" fmla="*/ 1695450 w 1695450"/>
              <a:gd name="connsiteY30" fmla="*/ 1648278 h 1648279"/>
              <a:gd name="connsiteX31" fmla="*/ 1683203 w 1695450"/>
              <a:gd name="connsiteY31" fmla="*/ 1472293 h 1648279"/>
              <a:gd name="connsiteX32" fmla="*/ 1681843 w 1695450"/>
              <a:gd name="connsiteY32" fmla="*/ 1303111 h 1648279"/>
              <a:gd name="connsiteX33" fmla="*/ 1658711 w 1695450"/>
              <a:gd name="connsiteY33" fmla="*/ 1252764 h 1648279"/>
              <a:gd name="connsiteX34" fmla="*/ 1603829 w 1695450"/>
              <a:gd name="connsiteY34" fmla="*/ 1273175 h 1648279"/>
              <a:gd name="connsiteX35" fmla="*/ 1466850 w 1695450"/>
              <a:gd name="connsiteY35" fmla="*/ 1276350 h 1648279"/>
              <a:gd name="connsiteX36" fmla="*/ 1371600 w 1695450"/>
              <a:gd name="connsiteY36" fmla="*/ 1247775 h 1648279"/>
              <a:gd name="connsiteX37" fmla="*/ 1314450 w 1695450"/>
              <a:gd name="connsiteY37" fmla="*/ 1219200 h 1648279"/>
              <a:gd name="connsiteX38" fmla="*/ 1245053 w 1695450"/>
              <a:gd name="connsiteY38" fmla="*/ 1113518 h 1648279"/>
              <a:gd name="connsiteX39" fmla="*/ 1242332 w 1695450"/>
              <a:gd name="connsiteY39" fmla="*/ 954768 h 1648279"/>
              <a:gd name="connsiteX40" fmla="*/ 1304925 w 1695450"/>
              <a:gd name="connsiteY40" fmla="*/ 885825 h 1648279"/>
              <a:gd name="connsiteX41" fmla="*/ 1304925 w 1695450"/>
              <a:gd name="connsiteY41" fmla="*/ 885825 h 1648279"/>
              <a:gd name="connsiteX42" fmla="*/ 1409700 w 1695450"/>
              <a:gd name="connsiteY42" fmla="*/ 800100 h 1648279"/>
              <a:gd name="connsiteX43" fmla="*/ 1418980 w 1695450"/>
              <a:gd name="connsiteY43" fmla="*/ 814243 h 1648279"/>
              <a:gd name="connsiteX44" fmla="*/ 1460953 w 1695450"/>
              <a:gd name="connsiteY44" fmla="*/ 801461 h 1648279"/>
              <a:gd name="connsiteX45" fmla="*/ 1543050 w 1695450"/>
              <a:gd name="connsiteY45" fmla="*/ 819603 h 1648279"/>
              <a:gd name="connsiteX46" fmla="*/ 1621518 w 1695450"/>
              <a:gd name="connsiteY46" fmla="*/ 823232 h 1648279"/>
              <a:gd name="connsiteX47" fmla="*/ 1599746 w 1695450"/>
              <a:gd name="connsiteY47" fmla="*/ 830489 h 1648279"/>
              <a:gd name="connsiteX48" fmla="*/ 1638300 w 1695450"/>
              <a:gd name="connsiteY48" fmla="*/ 832757 h 1648279"/>
              <a:gd name="connsiteX49" fmla="*/ 1654175 w 1695450"/>
              <a:gd name="connsiteY49" fmla="*/ 699862 h 1648279"/>
              <a:gd name="connsiteX50" fmla="*/ 1667328 w 1695450"/>
              <a:gd name="connsiteY50" fmla="*/ 604610 h 1648279"/>
              <a:gd name="connsiteX51" fmla="*/ 1670957 w 1695450"/>
              <a:gd name="connsiteY51" fmla="*/ 539296 h 1648279"/>
              <a:gd name="connsiteX52" fmla="*/ 1667329 w 1695450"/>
              <a:gd name="connsiteY52" fmla="*/ 491217 h 1648279"/>
              <a:gd name="connsiteX53" fmla="*/ 1653787 w 1695450"/>
              <a:gd name="connsiteY53" fmla="*/ 455014 h 1648279"/>
              <a:gd name="connsiteX54" fmla="*/ 1685925 w 1695450"/>
              <a:gd name="connsiteY54" fmla="*/ 425903 h 1648279"/>
              <a:gd name="connsiteX55" fmla="*/ 1495425 w 1695450"/>
              <a:gd name="connsiteY55" fmla="*/ 428625 h 1648279"/>
              <a:gd name="connsiteX56" fmla="*/ 1304925 w 1695450"/>
              <a:gd name="connsiteY56" fmla="*/ 428625 h 1648279"/>
              <a:gd name="connsiteX57" fmla="*/ 1171575 w 1695450"/>
              <a:gd name="connsiteY57" fmla="*/ 438150 h 1648279"/>
              <a:gd name="connsiteX58" fmla="*/ 1057275 w 1695450"/>
              <a:gd name="connsiteY58" fmla="*/ 438150 h 1648279"/>
              <a:gd name="connsiteX59" fmla="*/ 1038225 w 1695450"/>
              <a:gd name="connsiteY59" fmla="*/ 438150 h 1648279"/>
              <a:gd name="connsiteX60" fmla="*/ 1095375 w 1695450"/>
              <a:gd name="connsiteY60" fmla="*/ 333375 h 1648279"/>
              <a:gd name="connsiteX61" fmla="*/ 1123950 w 1695450"/>
              <a:gd name="connsiteY61" fmla="*/ 219075 h 1648279"/>
              <a:gd name="connsiteX62" fmla="*/ 1066800 w 1695450"/>
              <a:gd name="connsiteY62" fmla="*/ 123825 h 1648279"/>
              <a:gd name="connsiteX63" fmla="*/ 990600 w 1695450"/>
              <a:gd name="connsiteY63" fmla="*/ 47625 h 1648279"/>
              <a:gd name="connsiteX64" fmla="*/ 923925 w 1695450"/>
              <a:gd name="connsiteY64" fmla="*/ 9525 h 1648279"/>
              <a:gd name="connsiteX65" fmla="*/ 847725 w 1695450"/>
              <a:gd name="connsiteY65" fmla="*/ 0 h 1648279"/>
              <a:gd name="connsiteX66" fmla="*/ 723900 w 1695450"/>
              <a:gd name="connsiteY66" fmla="*/ 38100 h 1648279"/>
              <a:gd name="connsiteX67" fmla="*/ 657225 w 1695450"/>
              <a:gd name="connsiteY67" fmla="*/ 85725 h 1648279"/>
              <a:gd name="connsiteX68" fmla="*/ 619125 w 1695450"/>
              <a:gd name="connsiteY68" fmla="*/ 133350 h 1648279"/>
              <a:gd name="connsiteX69" fmla="*/ 619125 w 1695450"/>
              <a:gd name="connsiteY69" fmla="*/ 247650 h 1648279"/>
              <a:gd name="connsiteX70" fmla="*/ 619125 w 1695450"/>
              <a:gd name="connsiteY70" fmla="*/ 323850 h 1648279"/>
              <a:gd name="connsiteX71" fmla="*/ 647700 w 1695450"/>
              <a:gd name="connsiteY71" fmla="*/ 390525 h 1648279"/>
              <a:gd name="connsiteX72" fmla="*/ 704850 w 1695450"/>
              <a:gd name="connsiteY72" fmla="*/ 438150 h 1648279"/>
              <a:gd name="connsiteX73" fmla="*/ 552450 w 1695450"/>
              <a:gd name="connsiteY73" fmla="*/ 457200 h 1648279"/>
              <a:gd name="connsiteX74" fmla="*/ 438150 w 1695450"/>
              <a:gd name="connsiteY74" fmla="*/ 447675 h 1648279"/>
              <a:gd name="connsiteX75" fmla="*/ 266700 w 1695450"/>
              <a:gd name="connsiteY75" fmla="*/ 419100 h 1648279"/>
              <a:gd name="connsiteX76" fmla="*/ 133350 w 1695450"/>
              <a:gd name="connsiteY76" fmla="*/ 400050 h 1648279"/>
              <a:gd name="connsiteX77" fmla="*/ 47625 w 1695450"/>
              <a:gd name="connsiteY77" fmla="*/ 419100 h 1648279"/>
              <a:gd name="connsiteX0" fmla="*/ 47625 w 1695450"/>
              <a:gd name="connsiteY0" fmla="*/ 419100 h 1648279"/>
              <a:gd name="connsiteX1" fmla="*/ 19050 w 1695450"/>
              <a:gd name="connsiteY1" fmla="*/ 514350 h 1648279"/>
              <a:gd name="connsiteX2" fmla="*/ 28575 w 1695450"/>
              <a:gd name="connsiteY2" fmla="*/ 571500 h 1648279"/>
              <a:gd name="connsiteX3" fmla="*/ 28575 w 1695450"/>
              <a:gd name="connsiteY3" fmla="*/ 571500 h 1648279"/>
              <a:gd name="connsiteX4" fmla="*/ 28575 w 1695450"/>
              <a:gd name="connsiteY4" fmla="*/ 723900 h 1648279"/>
              <a:gd name="connsiteX5" fmla="*/ 28575 w 1695450"/>
              <a:gd name="connsiteY5" fmla="*/ 723900 h 1648279"/>
              <a:gd name="connsiteX6" fmla="*/ 28575 w 1695450"/>
              <a:gd name="connsiteY6" fmla="*/ 838200 h 1648279"/>
              <a:gd name="connsiteX7" fmla="*/ 28575 w 1695450"/>
              <a:gd name="connsiteY7" fmla="*/ 857250 h 1648279"/>
              <a:gd name="connsiteX8" fmla="*/ 28575 w 1695450"/>
              <a:gd name="connsiteY8" fmla="*/ 857250 h 1648279"/>
              <a:gd name="connsiteX9" fmla="*/ 123825 w 1695450"/>
              <a:gd name="connsiteY9" fmla="*/ 762000 h 1648279"/>
              <a:gd name="connsiteX10" fmla="*/ 180975 w 1695450"/>
              <a:gd name="connsiteY10" fmla="*/ 762000 h 1648279"/>
              <a:gd name="connsiteX11" fmla="*/ 257175 w 1695450"/>
              <a:gd name="connsiteY11" fmla="*/ 762000 h 1648279"/>
              <a:gd name="connsiteX12" fmla="*/ 314325 w 1695450"/>
              <a:gd name="connsiteY12" fmla="*/ 781050 h 1648279"/>
              <a:gd name="connsiteX13" fmla="*/ 409575 w 1695450"/>
              <a:gd name="connsiteY13" fmla="*/ 857250 h 1648279"/>
              <a:gd name="connsiteX14" fmla="*/ 447675 w 1695450"/>
              <a:gd name="connsiteY14" fmla="*/ 933450 h 1648279"/>
              <a:gd name="connsiteX15" fmla="*/ 447675 w 1695450"/>
              <a:gd name="connsiteY15" fmla="*/ 1066800 h 1648279"/>
              <a:gd name="connsiteX16" fmla="*/ 419100 w 1695450"/>
              <a:gd name="connsiteY16" fmla="*/ 1133475 h 1648279"/>
              <a:gd name="connsiteX17" fmla="*/ 371475 w 1695450"/>
              <a:gd name="connsiteY17" fmla="*/ 1200150 h 1648279"/>
              <a:gd name="connsiteX18" fmla="*/ 295275 w 1695450"/>
              <a:gd name="connsiteY18" fmla="*/ 1257300 h 1648279"/>
              <a:gd name="connsiteX19" fmla="*/ 200025 w 1695450"/>
              <a:gd name="connsiteY19" fmla="*/ 1285875 h 1648279"/>
              <a:gd name="connsiteX20" fmla="*/ 114300 w 1695450"/>
              <a:gd name="connsiteY20" fmla="*/ 1257300 h 1648279"/>
              <a:gd name="connsiteX21" fmla="*/ 57150 w 1695450"/>
              <a:gd name="connsiteY21" fmla="*/ 1190625 h 1648279"/>
              <a:gd name="connsiteX22" fmla="*/ 19050 w 1695450"/>
              <a:gd name="connsiteY22" fmla="*/ 1171575 h 1648279"/>
              <a:gd name="connsiteX23" fmla="*/ 0 w 1695450"/>
              <a:gd name="connsiteY23" fmla="*/ 1238250 h 1648279"/>
              <a:gd name="connsiteX24" fmla="*/ 9525 w 1695450"/>
              <a:gd name="connsiteY24" fmla="*/ 1343025 h 1648279"/>
              <a:gd name="connsiteX25" fmla="*/ 19050 w 1695450"/>
              <a:gd name="connsiteY25" fmla="*/ 1428750 h 1648279"/>
              <a:gd name="connsiteX26" fmla="*/ 28575 w 1695450"/>
              <a:gd name="connsiteY26" fmla="*/ 1485900 h 1648279"/>
              <a:gd name="connsiteX27" fmla="*/ 28575 w 1695450"/>
              <a:gd name="connsiteY27" fmla="*/ 1581150 h 1648279"/>
              <a:gd name="connsiteX28" fmla="*/ 28575 w 1695450"/>
              <a:gd name="connsiteY28" fmla="*/ 1581150 h 1648279"/>
              <a:gd name="connsiteX29" fmla="*/ 113846 w 1695450"/>
              <a:gd name="connsiteY29" fmla="*/ 1648279 h 1648279"/>
              <a:gd name="connsiteX30" fmla="*/ 1695450 w 1695450"/>
              <a:gd name="connsiteY30" fmla="*/ 1648278 h 1648279"/>
              <a:gd name="connsiteX31" fmla="*/ 1683203 w 1695450"/>
              <a:gd name="connsiteY31" fmla="*/ 1472293 h 1648279"/>
              <a:gd name="connsiteX32" fmla="*/ 1681843 w 1695450"/>
              <a:gd name="connsiteY32" fmla="*/ 1303111 h 1648279"/>
              <a:gd name="connsiteX33" fmla="*/ 1658711 w 1695450"/>
              <a:gd name="connsiteY33" fmla="*/ 1252764 h 1648279"/>
              <a:gd name="connsiteX34" fmla="*/ 1603829 w 1695450"/>
              <a:gd name="connsiteY34" fmla="*/ 1273175 h 1648279"/>
              <a:gd name="connsiteX35" fmla="*/ 1466850 w 1695450"/>
              <a:gd name="connsiteY35" fmla="*/ 1276350 h 1648279"/>
              <a:gd name="connsiteX36" fmla="*/ 1371600 w 1695450"/>
              <a:gd name="connsiteY36" fmla="*/ 1247775 h 1648279"/>
              <a:gd name="connsiteX37" fmla="*/ 1314450 w 1695450"/>
              <a:gd name="connsiteY37" fmla="*/ 1219200 h 1648279"/>
              <a:gd name="connsiteX38" fmla="*/ 1245053 w 1695450"/>
              <a:gd name="connsiteY38" fmla="*/ 1113518 h 1648279"/>
              <a:gd name="connsiteX39" fmla="*/ 1242332 w 1695450"/>
              <a:gd name="connsiteY39" fmla="*/ 954768 h 1648279"/>
              <a:gd name="connsiteX40" fmla="*/ 1304925 w 1695450"/>
              <a:gd name="connsiteY40" fmla="*/ 885825 h 1648279"/>
              <a:gd name="connsiteX41" fmla="*/ 1304925 w 1695450"/>
              <a:gd name="connsiteY41" fmla="*/ 885825 h 1648279"/>
              <a:gd name="connsiteX42" fmla="*/ 1409700 w 1695450"/>
              <a:gd name="connsiteY42" fmla="*/ 800100 h 1648279"/>
              <a:gd name="connsiteX43" fmla="*/ 1418980 w 1695450"/>
              <a:gd name="connsiteY43" fmla="*/ 814243 h 1648279"/>
              <a:gd name="connsiteX44" fmla="*/ 1460953 w 1695450"/>
              <a:gd name="connsiteY44" fmla="*/ 801461 h 1648279"/>
              <a:gd name="connsiteX45" fmla="*/ 1543050 w 1695450"/>
              <a:gd name="connsiteY45" fmla="*/ 819603 h 1648279"/>
              <a:gd name="connsiteX46" fmla="*/ 1621518 w 1695450"/>
              <a:gd name="connsiteY46" fmla="*/ 823232 h 1648279"/>
              <a:gd name="connsiteX47" fmla="*/ 1599746 w 1695450"/>
              <a:gd name="connsiteY47" fmla="*/ 830489 h 1648279"/>
              <a:gd name="connsiteX48" fmla="*/ 1638300 w 1695450"/>
              <a:gd name="connsiteY48" fmla="*/ 832757 h 1648279"/>
              <a:gd name="connsiteX49" fmla="*/ 1654175 w 1695450"/>
              <a:gd name="connsiteY49" fmla="*/ 699862 h 1648279"/>
              <a:gd name="connsiteX50" fmla="*/ 1667328 w 1695450"/>
              <a:gd name="connsiteY50" fmla="*/ 604610 h 1648279"/>
              <a:gd name="connsiteX51" fmla="*/ 1670957 w 1695450"/>
              <a:gd name="connsiteY51" fmla="*/ 539296 h 1648279"/>
              <a:gd name="connsiteX52" fmla="*/ 1667329 w 1695450"/>
              <a:gd name="connsiteY52" fmla="*/ 491217 h 1648279"/>
              <a:gd name="connsiteX53" fmla="*/ 1653787 w 1695450"/>
              <a:gd name="connsiteY53" fmla="*/ 455014 h 1648279"/>
              <a:gd name="connsiteX54" fmla="*/ 1664153 w 1695450"/>
              <a:gd name="connsiteY54" fmla="*/ 422274 h 1648279"/>
              <a:gd name="connsiteX55" fmla="*/ 1495425 w 1695450"/>
              <a:gd name="connsiteY55" fmla="*/ 428625 h 1648279"/>
              <a:gd name="connsiteX56" fmla="*/ 1304925 w 1695450"/>
              <a:gd name="connsiteY56" fmla="*/ 428625 h 1648279"/>
              <a:gd name="connsiteX57" fmla="*/ 1171575 w 1695450"/>
              <a:gd name="connsiteY57" fmla="*/ 438150 h 1648279"/>
              <a:gd name="connsiteX58" fmla="*/ 1057275 w 1695450"/>
              <a:gd name="connsiteY58" fmla="*/ 438150 h 1648279"/>
              <a:gd name="connsiteX59" fmla="*/ 1038225 w 1695450"/>
              <a:gd name="connsiteY59" fmla="*/ 438150 h 1648279"/>
              <a:gd name="connsiteX60" fmla="*/ 1095375 w 1695450"/>
              <a:gd name="connsiteY60" fmla="*/ 333375 h 1648279"/>
              <a:gd name="connsiteX61" fmla="*/ 1123950 w 1695450"/>
              <a:gd name="connsiteY61" fmla="*/ 219075 h 1648279"/>
              <a:gd name="connsiteX62" fmla="*/ 1066800 w 1695450"/>
              <a:gd name="connsiteY62" fmla="*/ 123825 h 1648279"/>
              <a:gd name="connsiteX63" fmla="*/ 990600 w 1695450"/>
              <a:gd name="connsiteY63" fmla="*/ 47625 h 1648279"/>
              <a:gd name="connsiteX64" fmla="*/ 923925 w 1695450"/>
              <a:gd name="connsiteY64" fmla="*/ 9525 h 1648279"/>
              <a:gd name="connsiteX65" fmla="*/ 847725 w 1695450"/>
              <a:gd name="connsiteY65" fmla="*/ 0 h 1648279"/>
              <a:gd name="connsiteX66" fmla="*/ 723900 w 1695450"/>
              <a:gd name="connsiteY66" fmla="*/ 38100 h 1648279"/>
              <a:gd name="connsiteX67" fmla="*/ 657225 w 1695450"/>
              <a:gd name="connsiteY67" fmla="*/ 85725 h 1648279"/>
              <a:gd name="connsiteX68" fmla="*/ 619125 w 1695450"/>
              <a:gd name="connsiteY68" fmla="*/ 133350 h 1648279"/>
              <a:gd name="connsiteX69" fmla="*/ 619125 w 1695450"/>
              <a:gd name="connsiteY69" fmla="*/ 247650 h 1648279"/>
              <a:gd name="connsiteX70" fmla="*/ 619125 w 1695450"/>
              <a:gd name="connsiteY70" fmla="*/ 323850 h 1648279"/>
              <a:gd name="connsiteX71" fmla="*/ 647700 w 1695450"/>
              <a:gd name="connsiteY71" fmla="*/ 390525 h 1648279"/>
              <a:gd name="connsiteX72" fmla="*/ 704850 w 1695450"/>
              <a:gd name="connsiteY72" fmla="*/ 438150 h 1648279"/>
              <a:gd name="connsiteX73" fmla="*/ 552450 w 1695450"/>
              <a:gd name="connsiteY73" fmla="*/ 457200 h 1648279"/>
              <a:gd name="connsiteX74" fmla="*/ 438150 w 1695450"/>
              <a:gd name="connsiteY74" fmla="*/ 447675 h 1648279"/>
              <a:gd name="connsiteX75" fmla="*/ 266700 w 1695450"/>
              <a:gd name="connsiteY75" fmla="*/ 419100 h 1648279"/>
              <a:gd name="connsiteX76" fmla="*/ 133350 w 1695450"/>
              <a:gd name="connsiteY76" fmla="*/ 400050 h 1648279"/>
              <a:gd name="connsiteX77" fmla="*/ 47625 w 1695450"/>
              <a:gd name="connsiteY77" fmla="*/ 419100 h 1648279"/>
              <a:gd name="connsiteX0" fmla="*/ 47625 w 1695450"/>
              <a:gd name="connsiteY0" fmla="*/ 419100 h 1648279"/>
              <a:gd name="connsiteX1" fmla="*/ 19050 w 1695450"/>
              <a:gd name="connsiteY1" fmla="*/ 514350 h 1648279"/>
              <a:gd name="connsiteX2" fmla="*/ 28575 w 1695450"/>
              <a:gd name="connsiteY2" fmla="*/ 571500 h 1648279"/>
              <a:gd name="connsiteX3" fmla="*/ 28575 w 1695450"/>
              <a:gd name="connsiteY3" fmla="*/ 571500 h 1648279"/>
              <a:gd name="connsiteX4" fmla="*/ 28575 w 1695450"/>
              <a:gd name="connsiteY4" fmla="*/ 723900 h 1648279"/>
              <a:gd name="connsiteX5" fmla="*/ 28575 w 1695450"/>
              <a:gd name="connsiteY5" fmla="*/ 723900 h 1648279"/>
              <a:gd name="connsiteX6" fmla="*/ 28575 w 1695450"/>
              <a:gd name="connsiteY6" fmla="*/ 838200 h 1648279"/>
              <a:gd name="connsiteX7" fmla="*/ 28575 w 1695450"/>
              <a:gd name="connsiteY7" fmla="*/ 857250 h 1648279"/>
              <a:gd name="connsiteX8" fmla="*/ 28575 w 1695450"/>
              <a:gd name="connsiteY8" fmla="*/ 857250 h 1648279"/>
              <a:gd name="connsiteX9" fmla="*/ 123825 w 1695450"/>
              <a:gd name="connsiteY9" fmla="*/ 762000 h 1648279"/>
              <a:gd name="connsiteX10" fmla="*/ 180975 w 1695450"/>
              <a:gd name="connsiteY10" fmla="*/ 762000 h 1648279"/>
              <a:gd name="connsiteX11" fmla="*/ 257175 w 1695450"/>
              <a:gd name="connsiteY11" fmla="*/ 762000 h 1648279"/>
              <a:gd name="connsiteX12" fmla="*/ 314325 w 1695450"/>
              <a:gd name="connsiteY12" fmla="*/ 781050 h 1648279"/>
              <a:gd name="connsiteX13" fmla="*/ 409575 w 1695450"/>
              <a:gd name="connsiteY13" fmla="*/ 857250 h 1648279"/>
              <a:gd name="connsiteX14" fmla="*/ 447675 w 1695450"/>
              <a:gd name="connsiteY14" fmla="*/ 933450 h 1648279"/>
              <a:gd name="connsiteX15" fmla="*/ 447675 w 1695450"/>
              <a:gd name="connsiteY15" fmla="*/ 1066800 h 1648279"/>
              <a:gd name="connsiteX16" fmla="*/ 419100 w 1695450"/>
              <a:gd name="connsiteY16" fmla="*/ 1133475 h 1648279"/>
              <a:gd name="connsiteX17" fmla="*/ 371475 w 1695450"/>
              <a:gd name="connsiteY17" fmla="*/ 1200150 h 1648279"/>
              <a:gd name="connsiteX18" fmla="*/ 295275 w 1695450"/>
              <a:gd name="connsiteY18" fmla="*/ 1257300 h 1648279"/>
              <a:gd name="connsiteX19" fmla="*/ 200025 w 1695450"/>
              <a:gd name="connsiteY19" fmla="*/ 1285875 h 1648279"/>
              <a:gd name="connsiteX20" fmla="*/ 114300 w 1695450"/>
              <a:gd name="connsiteY20" fmla="*/ 1257300 h 1648279"/>
              <a:gd name="connsiteX21" fmla="*/ 57150 w 1695450"/>
              <a:gd name="connsiteY21" fmla="*/ 1190625 h 1648279"/>
              <a:gd name="connsiteX22" fmla="*/ 19050 w 1695450"/>
              <a:gd name="connsiteY22" fmla="*/ 1171575 h 1648279"/>
              <a:gd name="connsiteX23" fmla="*/ 0 w 1695450"/>
              <a:gd name="connsiteY23" fmla="*/ 1238250 h 1648279"/>
              <a:gd name="connsiteX24" fmla="*/ 9525 w 1695450"/>
              <a:gd name="connsiteY24" fmla="*/ 1343025 h 1648279"/>
              <a:gd name="connsiteX25" fmla="*/ 19050 w 1695450"/>
              <a:gd name="connsiteY25" fmla="*/ 1428750 h 1648279"/>
              <a:gd name="connsiteX26" fmla="*/ 28575 w 1695450"/>
              <a:gd name="connsiteY26" fmla="*/ 1485900 h 1648279"/>
              <a:gd name="connsiteX27" fmla="*/ 28575 w 1695450"/>
              <a:gd name="connsiteY27" fmla="*/ 1581150 h 1648279"/>
              <a:gd name="connsiteX28" fmla="*/ 28575 w 1695450"/>
              <a:gd name="connsiteY28" fmla="*/ 1581150 h 1648279"/>
              <a:gd name="connsiteX29" fmla="*/ 113846 w 1695450"/>
              <a:gd name="connsiteY29" fmla="*/ 1648279 h 1648279"/>
              <a:gd name="connsiteX30" fmla="*/ 1695450 w 1695450"/>
              <a:gd name="connsiteY30" fmla="*/ 1648278 h 1648279"/>
              <a:gd name="connsiteX31" fmla="*/ 1683203 w 1695450"/>
              <a:gd name="connsiteY31" fmla="*/ 1472293 h 1648279"/>
              <a:gd name="connsiteX32" fmla="*/ 1681843 w 1695450"/>
              <a:gd name="connsiteY32" fmla="*/ 1303111 h 1648279"/>
              <a:gd name="connsiteX33" fmla="*/ 1658711 w 1695450"/>
              <a:gd name="connsiteY33" fmla="*/ 1270907 h 1648279"/>
              <a:gd name="connsiteX34" fmla="*/ 1603829 w 1695450"/>
              <a:gd name="connsiteY34" fmla="*/ 1273175 h 1648279"/>
              <a:gd name="connsiteX35" fmla="*/ 1466850 w 1695450"/>
              <a:gd name="connsiteY35" fmla="*/ 1276350 h 1648279"/>
              <a:gd name="connsiteX36" fmla="*/ 1371600 w 1695450"/>
              <a:gd name="connsiteY36" fmla="*/ 1247775 h 1648279"/>
              <a:gd name="connsiteX37" fmla="*/ 1314450 w 1695450"/>
              <a:gd name="connsiteY37" fmla="*/ 1219200 h 1648279"/>
              <a:gd name="connsiteX38" fmla="*/ 1245053 w 1695450"/>
              <a:gd name="connsiteY38" fmla="*/ 1113518 h 1648279"/>
              <a:gd name="connsiteX39" fmla="*/ 1242332 w 1695450"/>
              <a:gd name="connsiteY39" fmla="*/ 954768 h 1648279"/>
              <a:gd name="connsiteX40" fmla="*/ 1304925 w 1695450"/>
              <a:gd name="connsiteY40" fmla="*/ 885825 h 1648279"/>
              <a:gd name="connsiteX41" fmla="*/ 1304925 w 1695450"/>
              <a:gd name="connsiteY41" fmla="*/ 885825 h 1648279"/>
              <a:gd name="connsiteX42" fmla="*/ 1409700 w 1695450"/>
              <a:gd name="connsiteY42" fmla="*/ 800100 h 1648279"/>
              <a:gd name="connsiteX43" fmla="*/ 1418980 w 1695450"/>
              <a:gd name="connsiteY43" fmla="*/ 814243 h 1648279"/>
              <a:gd name="connsiteX44" fmla="*/ 1460953 w 1695450"/>
              <a:gd name="connsiteY44" fmla="*/ 801461 h 1648279"/>
              <a:gd name="connsiteX45" fmla="*/ 1543050 w 1695450"/>
              <a:gd name="connsiteY45" fmla="*/ 819603 h 1648279"/>
              <a:gd name="connsiteX46" fmla="*/ 1621518 w 1695450"/>
              <a:gd name="connsiteY46" fmla="*/ 823232 h 1648279"/>
              <a:gd name="connsiteX47" fmla="*/ 1599746 w 1695450"/>
              <a:gd name="connsiteY47" fmla="*/ 830489 h 1648279"/>
              <a:gd name="connsiteX48" fmla="*/ 1638300 w 1695450"/>
              <a:gd name="connsiteY48" fmla="*/ 832757 h 1648279"/>
              <a:gd name="connsiteX49" fmla="*/ 1654175 w 1695450"/>
              <a:gd name="connsiteY49" fmla="*/ 699862 h 1648279"/>
              <a:gd name="connsiteX50" fmla="*/ 1667328 w 1695450"/>
              <a:gd name="connsiteY50" fmla="*/ 604610 h 1648279"/>
              <a:gd name="connsiteX51" fmla="*/ 1670957 w 1695450"/>
              <a:gd name="connsiteY51" fmla="*/ 539296 h 1648279"/>
              <a:gd name="connsiteX52" fmla="*/ 1667329 w 1695450"/>
              <a:gd name="connsiteY52" fmla="*/ 491217 h 1648279"/>
              <a:gd name="connsiteX53" fmla="*/ 1653787 w 1695450"/>
              <a:gd name="connsiteY53" fmla="*/ 455014 h 1648279"/>
              <a:gd name="connsiteX54" fmla="*/ 1664153 w 1695450"/>
              <a:gd name="connsiteY54" fmla="*/ 422274 h 1648279"/>
              <a:gd name="connsiteX55" fmla="*/ 1495425 w 1695450"/>
              <a:gd name="connsiteY55" fmla="*/ 428625 h 1648279"/>
              <a:gd name="connsiteX56" fmla="*/ 1304925 w 1695450"/>
              <a:gd name="connsiteY56" fmla="*/ 428625 h 1648279"/>
              <a:gd name="connsiteX57" fmla="*/ 1171575 w 1695450"/>
              <a:gd name="connsiteY57" fmla="*/ 438150 h 1648279"/>
              <a:gd name="connsiteX58" fmla="*/ 1057275 w 1695450"/>
              <a:gd name="connsiteY58" fmla="*/ 438150 h 1648279"/>
              <a:gd name="connsiteX59" fmla="*/ 1038225 w 1695450"/>
              <a:gd name="connsiteY59" fmla="*/ 438150 h 1648279"/>
              <a:gd name="connsiteX60" fmla="*/ 1095375 w 1695450"/>
              <a:gd name="connsiteY60" fmla="*/ 333375 h 1648279"/>
              <a:gd name="connsiteX61" fmla="*/ 1123950 w 1695450"/>
              <a:gd name="connsiteY61" fmla="*/ 219075 h 1648279"/>
              <a:gd name="connsiteX62" fmla="*/ 1066800 w 1695450"/>
              <a:gd name="connsiteY62" fmla="*/ 123825 h 1648279"/>
              <a:gd name="connsiteX63" fmla="*/ 990600 w 1695450"/>
              <a:gd name="connsiteY63" fmla="*/ 47625 h 1648279"/>
              <a:gd name="connsiteX64" fmla="*/ 923925 w 1695450"/>
              <a:gd name="connsiteY64" fmla="*/ 9525 h 1648279"/>
              <a:gd name="connsiteX65" fmla="*/ 847725 w 1695450"/>
              <a:gd name="connsiteY65" fmla="*/ 0 h 1648279"/>
              <a:gd name="connsiteX66" fmla="*/ 723900 w 1695450"/>
              <a:gd name="connsiteY66" fmla="*/ 38100 h 1648279"/>
              <a:gd name="connsiteX67" fmla="*/ 657225 w 1695450"/>
              <a:gd name="connsiteY67" fmla="*/ 85725 h 1648279"/>
              <a:gd name="connsiteX68" fmla="*/ 619125 w 1695450"/>
              <a:gd name="connsiteY68" fmla="*/ 133350 h 1648279"/>
              <a:gd name="connsiteX69" fmla="*/ 619125 w 1695450"/>
              <a:gd name="connsiteY69" fmla="*/ 247650 h 1648279"/>
              <a:gd name="connsiteX70" fmla="*/ 619125 w 1695450"/>
              <a:gd name="connsiteY70" fmla="*/ 323850 h 1648279"/>
              <a:gd name="connsiteX71" fmla="*/ 647700 w 1695450"/>
              <a:gd name="connsiteY71" fmla="*/ 390525 h 1648279"/>
              <a:gd name="connsiteX72" fmla="*/ 704850 w 1695450"/>
              <a:gd name="connsiteY72" fmla="*/ 438150 h 1648279"/>
              <a:gd name="connsiteX73" fmla="*/ 552450 w 1695450"/>
              <a:gd name="connsiteY73" fmla="*/ 457200 h 1648279"/>
              <a:gd name="connsiteX74" fmla="*/ 438150 w 1695450"/>
              <a:gd name="connsiteY74" fmla="*/ 447675 h 1648279"/>
              <a:gd name="connsiteX75" fmla="*/ 266700 w 1695450"/>
              <a:gd name="connsiteY75" fmla="*/ 419100 h 1648279"/>
              <a:gd name="connsiteX76" fmla="*/ 133350 w 1695450"/>
              <a:gd name="connsiteY76" fmla="*/ 400050 h 1648279"/>
              <a:gd name="connsiteX77" fmla="*/ 47625 w 1695450"/>
              <a:gd name="connsiteY77" fmla="*/ 419100 h 1648279"/>
              <a:gd name="connsiteX0" fmla="*/ 47625 w 1695450"/>
              <a:gd name="connsiteY0" fmla="*/ 419100 h 1648279"/>
              <a:gd name="connsiteX1" fmla="*/ 19050 w 1695450"/>
              <a:gd name="connsiteY1" fmla="*/ 514350 h 1648279"/>
              <a:gd name="connsiteX2" fmla="*/ 28575 w 1695450"/>
              <a:gd name="connsiteY2" fmla="*/ 571500 h 1648279"/>
              <a:gd name="connsiteX3" fmla="*/ 28575 w 1695450"/>
              <a:gd name="connsiteY3" fmla="*/ 571500 h 1648279"/>
              <a:gd name="connsiteX4" fmla="*/ 28575 w 1695450"/>
              <a:gd name="connsiteY4" fmla="*/ 723900 h 1648279"/>
              <a:gd name="connsiteX5" fmla="*/ 28575 w 1695450"/>
              <a:gd name="connsiteY5" fmla="*/ 723900 h 1648279"/>
              <a:gd name="connsiteX6" fmla="*/ 28575 w 1695450"/>
              <a:gd name="connsiteY6" fmla="*/ 838200 h 1648279"/>
              <a:gd name="connsiteX7" fmla="*/ 28575 w 1695450"/>
              <a:gd name="connsiteY7" fmla="*/ 857250 h 1648279"/>
              <a:gd name="connsiteX8" fmla="*/ 28575 w 1695450"/>
              <a:gd name="connsiteY8" fmla="*/ 857250 h 1648279"/>
              <a:gd name="connsiteX9" fmla="*/ 123825 w 1695450"/>
              <a:gd name="connsiteY9" fmla="*/ 762000 h 1648279"/>
              <a:gd name="connsiteX10" fmla="*/ 180975 w 1695450"/>
              <a:gd name="connsiteY10" fmla="*/ 762000 h 1648279"/>
              <a:gd name="connsiteX11" fmla="*/ 257175 w 1695450"/>
              <a:gd name="connsiteY11" fmla="*/ 762000 h 1648279"/>
              <a:gd name="connsiteX12" fmla="*/ 314325 w 1695450"/>
              <a:gd name="connsiteY12" fmla="*/ 781050 h 1648279"/>
              <a:gd name="connsiteX13" fmla="*/ 409575 w 1695450"/>
              <a:gd name="connsiteY13" fmla="*/ 857250 h 1648279"/>
              <a:gd name="connsiteX14" fmla="*/ 447675 w 1695450"/>
              <a:gd name="connsiteY14" fmla="*/ 933450 h 1648279"/>
              <a:gd name="connsiteX15" fmla="*/ 447675 w 1695450"/>
              <a:gd name="connsiteY15" fmla="*/ 1066800 h 1648279"/>
              <a:gd name="connsiteX16" fmla="*/ 419100 w 1695450"/>
              <a:gd name="connsiteY16" fmla="*/ 1133475 h 1648279"/>
              <a:gd name="connsiteX17" fmla="*/ 371475 w 1695450"/>
              <a:gd name="connsiteY17" fmla="*/ 1200150 h 1648279"/>
              <a:gd name="connsiteX18" fmla="*/ 295275 w 1695450"/>
              <a:gd name="connsiteY18" fmla="*/ 1257300 h 1648279"/>
              <a:gd name="connsiteX19" fmla="*/ 200025 w 1695450"/>
              <a:gd name="connsiteY19" fmla="*/ 1285875 h 1648279"/>
              <a:gd name="connsiteX20" fmla="*/ 114300 w 1695450"/>
              <a:gd name="connsiteY20" fmla="*/ 1257300 h 1648279"/>
              <a:gd name="connsiteX21" fmla="*/ 57150 w 1695450"/>
              <a:gd name="connsiteY21" fmla="*/ 1190625 h 1648279"/>
              <a:gd name="connsiteX22" fmla="*/ 19050 w 1695450"/>
              <a:gd name="connsiteY22" fmla="*/ 1171575 h 1648279"/>
              <a:gd name="connsiteX23" fmla="*/ 0 w 1695450"/>
              <a:gd name="connsiteY23" fmla="*/ 1238250 h 1648279"/>
              <a:gd name="connsiteX24" fmla="*/ 9525 w 1695450"/>
              <a:gd name="connsiteY24" fmla="*/ 1343025 h 1648279"/>
              <a:gd name="connsiteX25" fmla="*/ 19050 w 1695450"/>
              <a:gd name="connsiteY25" fmla="*/ 1428750 h 1648279"/>
              <a:gd name="connsiteX26" fmla="*/ 28575 w 1695450"/>
              <a:gd name="connsiteY26" fmla="*/ 1485900 h 1648279"/>
              <a:gd name="connsiteX27" fmla="*/ 28575 w 1695450"/>
              <a:gd name="connsiteY27" fmla="*/ 1581150 h 1648279"/>
              <a:gd name="connsiteX28" fmla="*/ 28575 w 1695450"/>
              <a:gd name="connsiteY28" fmla="*/ 1581150 h 1648279"/>
              <a:gd name="connsiteX29" fmla="*/ 113846 w 1695450"/>
              <a:gd name="connsiteY29" fmla="*/ 1648279 h 1648279"/>
              <a:gd name="connsiteX30" fmla="*/ 1695450 w 1695450"/>
              <a:gd name="connsiteY30" fmla="*/ 1648278 h 1648279"/>
              <a:gd name="connsiteX31" fmla="*/ 1683203 w 1695450"/>
              <a:gd name="connsiteY31" fmla="*/ 1472293 h 1648279"/>
              <a:gd name="connsiteX32" fmla="*/ 1667329 w 1695450"/>
              <a:gd name="connsiteY32" fmla="*/ 1332140 h 1648279"/>
              <a:gd name="connsiteX33" fmla="*/ 1658711 w 1695450"/>
              <a:gd name="connsiteY33" fmla="*/ 1270907 h 1648279"/>
              <a:gd name="connsiteX34" fmla="*/ 1603829 w 1695450"/>
              <a:gd name="connsiteY34" fmla="*/ 1273175 h 1648279"/>
              <a:gd name="connsiteX35" fmla="*/ 1466850 w 1695450"/>
              <a:gd name="connsiteY35" fmla="*/ 1276350 h 1648279"/>
              <a:gd name="connsiteX36" fmla="*/ 1371600 w 1695450"/>
              <a:gd name="connsiteY36" fmla="*/ 1247775 h 1648279"/>
              <a:gd name="connsiteX37" fmla="*/ 1314450 w 1695450"/>
              <a:gd name="connsiteY37" fmla="*/ 1219200 h 1648279"/>
              <a:gd name="connsiteX38" fmla="*/ 1245053 w 1695450"/>
              <a:gd name="connsiteY38" fmla="*/ 1113518 h 1648279"/>
              <a:gd name="connsiteX39" fmla="*/ 1242332 w 1695450"/>
              <a:gd name="connsiteY39" fmla="*/ 954768 h 1648279"/>
              <a:gd name="connsiteX40" fmla="*/ 1304925 w 1695450"/>
              <a:gd name="connsiteY40" fmla="*/ 885825 h 1648279"/>
              <a:gd name="connsiteX41" fmla="*/ 1304925 w 1695450"/>
              <a:gd name="connsiteY41" fmla="*/ 885825 h 1648279"/>
              <a:gd name="connsiteX42" fmla="*/ 1409700 w 1695450"/>
              <a:gd name="connsiteY42" fmla="*/ 800100 h 1648279"/>
              <a:gd name="connsiteX43" fmla="*/ 1418980 w 1695450"/>
              <a:gd name="connsiteY43" fmla="*/ 814243 h 1648279"/>
              <a:gd name="connsiteX44" fmla="*/ 1460953 w 1695450"/>
              <a:gd name="connsiteY44" fmla="*/ 801461 h 1648279"/>
              <a:gd name="connsiteX45" fmla="*/ 1543050 w 1695450"/>
              <a:gd name="connsiteY45" fmla="*/ 819603 h 1648279"/>
              <a:gd name="connsiteX46" fmla="*/ 1621518 w 1695450"/>
              <a:gd name="connsiteY46" fmla="*/ 823232 h 1648279"/>
              <a:gd name="connsiteX47" fmla="*/ 1599746 w 1695450"/>
              <a:gd name="connsiteY47" fmla="*/ 830489 h 1648279"/>
              <a:gd name="connsiteX48" fmla="*/ 1638300 w 1695450"/>
              <a:gd name="connsiteY48" fmla="*/ 832757 h 1648279"/>
              <a:gd name="connsiteX49" fmla="*/ 1654175 w 1695450"/>
              <a:gd name="connsiteY49" fmla="*/ 699862 h 1648279"/>
              <a:gd name="connsiteX50" fmla="*/ 1667328 w 1695450"/>
              <a:gd name="connsiteY50" fmla="*/ 604610 h 1648279"/>
              <a:gd name="connsiteX51" fmla="*/ 1670957 w 1695450"/>
              <a:gd name="connsiteY51" fmla="*/ 539296 h 1648279"/>
              <a:gd name="connsiteX52" fmla="*/ 1667329 w 1695450"/>
              <a:gd name="connsiteY52" fmla="*/ 491217 h 1648279"/>
              <a:gd name="connsiteX53" fmla="*/ 1653787 w 1695450"/>
              <a:gd name="connsiteY53" fmla="*/ 455014 h 1648279"/>
              <a:gd name="connsiteX54" fmla="*/ 1664153 w 1695450"/>
              <a:gd name="connsiteY54" fmla="*/ 422274 h 1648279"/>
              <a:gd name="connsiteX55" fmla="*/ 1495425 w 1695450"/>
              <a:gd name="connsiteY55" fmla="*/ 428625 h 1648279"/>
              <a:gd name="connsiteX56" fmla="*/ 1304925 w 1695450"/>
              <a:gd name="connsiteY56" fmla="*/ 428625 h 1648279"/>
              <a:gd name="connsiteX57" fmla="*/ 1171575 w 1695450"/>
              <a:gd name="connsiteY57" fmla="*/ 438150 h 1648279"/>
              <a:gd name="connsiteX58" fmla="*/ 1057275 w 1695450"/>
              <a:gd name="connsiteY58" fmla="*/ 438150 h 1648279"/>
              <a:gd name="connsiteX59" fmla="*/ 1038225 w 1695450"/>
              <a:gd name="connsiteY59" fmla="*/ 438150 h 1648279"/>
              <a:gd name="connsiteX60" fmla="*/ 1095375 w 1695450"/>
              <a:gd name="connsiteY60" fmla="*/ 333375 h 1648279"/>
              <a:gd name="connsiteX61" fmla="*/ 1123950 w 1695450"/>
              <a:gd name="connsiteY61" fmla="*/ 219075 h 1648279"/>
              <a:gd name="connsiteX62" fmla="*/ 1066800 w 1695450"/>
              <a:gd name="connsiteY62" fmla="*/ 123825 h 1648279"/>
              <a:gd name="connsiteX63" fmla="*/ 990600 w 1695450"/>
              <a:gd name="connsiteY63" fmla="*/ 47625 h 1648279"/>
              <a:gd name="connsiteX64" fmla="*/ 923925 w 1695450"/>
              <a:gd name="connsiteY64" fmla="*/ 9525 h 1648279"/>
              <a:gd name="connsiteX65" fmla="*/ 847725 w 1695450"/>
              <a:gd name="connsiteY65" fmla="*/ 0 h 1648279"/>
              <a:gd name="connsiteX66" fmla="*/ 723900 w 1695450"/>
              <a:gd name="connsiteY66" fmla="*/ 38100 h 1648279"/>
              <a:gd name="connsiteX67" fmla="*/ 657225 w 1695450"/>
              <a:gd name="connsiteY67" fmla="*/ 85725 h 1648279"/>
              <a:gd name="connsiteX68" fmla="*/ 619125 w 1695450"/>
              <a:gd name="connsiteY68" fmla="*/ 133350 h 1648279"/>
              <a:gd name="connsiteX69" fmla="*/ 619125 w 1695450"/>
              <a:gd name="connsiteY69" fmla="*/ 247650 h 1648279"/>
              <a:gd name="connsiteX70" fmla="*/ 619125 w 1695450"/>
              <a:gd name="connsiteY70" fmla="*/ 323850 h 1648279"/>
              <a:gd name="connsiteX71" fmla="*/ 647700 w 1695450"/>
              <a:gd name="connsiteY71" fmla="*/ 390525 h 1648279"/>
              <a:gd name="connsiteX72" fmla="*/ 704850 w 1695450"/>
              <a:gd name="connsiteY72" fmla="*/ 438150 h 1648279"/>
              <a:gd name="connsiteX73" fmla="*/ 552450 w 1695450"/>
              <a:gd name="connsiteY73" fmla="*/ 457200 h 1648279"/>
              <a:gd name="connsiteX74" fmla="*/ 438150 w 1695450"/>
              <a:gd name="connsiteY74" fmla="*/ 447675 h 1648279"/>
              <a:gd name="connsiteX75" fmla="*/ 266700 w 1695450"/>
              <a:gd name="connsiteY75" fmla="*/ 419100 h 1648279"/>
              <a:gd name="connsiteX76" fmla="*/ 133350 w 1695450"/>
              <a:gd name="connsiteY76" fmla="*/ 400050 h 1648279"/>
              <a:gd name="connsiteX77" fmla="*/ 47625 w 1695450"/>
              <a:gd name="connsiteY77" fmla="*/ 419100 h 1648279"/>
              <a:gd name="connsiteX0" fmla="*/ 47625 w 1695450"/>
              <a:gd name="connsiteY0" fmla="*/ 419100 h 1652558"/>
              <a:gd name="connsiteX1" fmla="*/ 19050 w 1695450"/>
              <a:gd name="connsiteY1" fmla="*/ 514350 h 1652558"/>
              <a:gd name="connsiteX2" fmla="*/ 28575 w 1695450"/>
              <a:gd name="connsiteY2" fmla="*/ 571500 h 1652558"/>
              <a:gd name="connsiteX3" fmla="*/ 28575 w 1695450"/>
              <a:gd name="connsiteY3" fmla="*/ 571500 h 1652558"/>
              <a:gd name="connsiteX4" fmla="*/ 28575 w 1695450"/>
              <a:gd name="connsiteY4" fmla="*/ 723900 h 1652558"/>
              <a:gd name="connsiteX5" fmla="*/ 28575 w 1695450"/>
              <a:gd name="connsiteY5" fmla="*/ 723900 h 1652558"/>
              <a:gd name="connsiteX6" fmla="*/ 28575 w 1695450"/>
              <a:gd name="connsiteY6" fmla="*/ 838200 h 1652558"/>
              <a:gd name="connsiteX7" fmla="*/ 28575 w 1695450"/>
              <a:gd name="connsiteY7" fmla="*/ 857250 h 1652558"/>
              <a:gd name="connsiteX8" fmla="*/ 28575 w 1695450"/>
              <a:gd name="connsiteY8" fmla="*/ 857250 h 1652558"/>
              <a:gd name="connsiteX9" fmla="*/ 123825 w 1695450"/>
              <a:gd name="connsiteY9" fmla="*/ 762000 h 1652558"/>
              <a:gd name="connsiteX10" fmla="*/ 180975 w 1695450"/>
              <a:gd name="connsiteY10" fmla="*/ 762000 h 1652558"/>
              <a:gd name="connsiteX11" fmla="*/ 257175 w 1695450"/>
              <a:gd name="connsiteY11" fmla="*/ 762000 h 1652558"/>
              <a:gd name="connsiteX12" fmla="*/ 314325 w 1695450"/>
              <a:gd name="connsiteY12" fmla="*/ 781050 h 1652558"/>
              <a:gd name="connsiteX13" fmla="*/ 409575 w 1695450"/>
              <a:gd name="connsiteY13" fmla="*/ 857250 h 1652558"/>
              <a:gd name="connsiteX14" fmla="*/ 447675 w 1695450"/>
              <a:gd name="connsiteY14" fmla="*/ 933450 h 1652558"/>
              <a:gd name="connsiteX15" fmla="*/ 447675 w 1695450"/>
              <a:gd name="connsiteY15" fmla="*/ 1066800 h 1652558"/>
              <a:gd name="connsiteX16" fmla="*/ 419100 w 1695450"/>
              <a:gd name="connsiteY16" fmla="*/ 1133475 h 1652558"/>
              <a:gd name="connsiteX17" fmla="*/ 371475 w 1695450"/>
              <a:gd name="connsiteY17" fmla="*/ 1200150 h 1652558"/>
              <a:gd name="connsiteX18" fmla="*/ 295275 w 1695450"/>
              <a:gd name="connsiteY18" fmla="*/ 1257300 h 1652558"/>
              <a:gd name="connsiteX19" fmla="*/ 200025 w 1695450"/>
              <a:gd name="connsiteY19" fmla="*/ 1285875 h 1652558"/>
              <a:gd name="connsiteX20" fmla="*/ 114300 w 1695450"/>
              <a:gd name="connsiteY20" fmla="*/ 1257300 h 1652558"/>
              <a:gd name="connsiteX21" fmla="*/ 57150 w 1695450"/>
              <a:gd name="connsiteY21" fmla="*/ 1190625 h 1652558"/>
              <a:gd name="connsiteX22" fmla="*/ 19050 w 1695450"/>
              <a:gd name="connsiteY22" fmla="*/ 1171575 h 1652558"/>
              <a:gd name="connsiteX23" fmla="*/ 0 w 1695450"/>
              <a:gd name="connsiteY23" fmla="*/ 1238250 h 1652558"/>
              <a:gd name="connsiteX24" fmla="*/ 9525 w 1695450"/>
              <a:gd name="connsiteY24" fmla="*/ 1343025 h 1652558"/>
              <a:gd name="connsiteX25" fmla="*/ 19050 w 1695450"/>
              <a:gd name="connsiteY25" fmla="*/ 1428750 h 1652558"/>
              <a:gd name="connsiteX26" fmla="*/ 28575 w 1695450"/>
              <a:gd name="connsiteY26" fmla="*/ 1485900 h 1652558"/>
              <a:gd name="connsiteX27" fmla="*/ 28575 w 1695450"/>
              <a:gd name="connsiteY27" fmla="*/ 1581150 h 1652558"/>
              <a:gd name="connsiteX28" fmla="*/ 28575 w 1695450"/>
              <a:gd name="connsiteY28" fmla="*/ 1581150 h 1652558"/>
              <a:gd name="connsiteX29" fmla="*/ 113846 w 1695450"/>
              <a:gd name="connsiteY29" fmla="*/ 1648279 h 1652558"/>
              <a:gd name="connsiteX30" fmla="*/ 14723 w 1695450"/>
              <a:gd name="connsiteY30" fmla="*/ 1652443 h 1652558"/>
              <a:gd name="connsiteX31" fmla="*/ 1695450 w 1695450"/>
              <a:gd name="connsiteY31" fmla="*/ 1648278 h 1652558"/>
              <a:gd name="connsiteX32" fmla="*/ 1683203 w 1695450"/>
              <a:gd name="connsiteY32" fmla="*/ 1472293 h 1652558"/>
              <a:gd name="connsiteX33" fmla="*/ 1667329 w 1695450"/>
              <a:gd name="connsiteY33" fmla="*/ 1332140 h 1652558"/>
              <a:gd name="connsiteX34" fmla="*/ 1658711 w 1695450"/>
              <a:gd name="connsiteY34" fmla="*/ 1270907 h 1652558"/>
              <a:gd name="connsiteX35" fmla="*/ 1603829 w 1695450"/>
              <a:gd name="connsiteY35" fmla="*/ 1273175 h 1652558"/>
              <a:gd name="connsiteX36" fmla="*/ 1466850 w 1695450"/>
              <a:gd name="connsiteY36" fmla="*/ 1276350 h 1652558"/>
              <a:gd name="connsiteX37" fmla="*/ 1371600 w 1695450"/>
              <a:gd name="connsiteY37" fmla="*/ 1247775 h 1652558"/>
              <a:gd name="connsiteX38" fmla="*/ 1314450 w 1695450"/>
              <a:gd name="connsiteY38" fmla="*/ 1219200 h 1652558"/>
              <a:gd name="connsiteX39" fmla="*/ 1245053 w 1695450"/>
              <a:gd name="connsiteY39" fmla="*/ 1113518 h 1652558"/>
              <a:gd name="connsiteX40" fmla="*/ 1242332 w 1695450"/>
              <a:gd name="connsiteY40" fmla="*/ 954768 h 1652558"/>
              <a:gd name="connsiteX41" fmla="*/ 1304925 w 1695450"/>
              <a:gd name="connsiteY41" fmla="*/ 885825 h 1652558"/>
              <a:gd name="connsiteX42" fmla="*/ 1304925 w 1695450"/>
              <a:gd name="connsiteY42" fmla="*/ 885825 h 1652558"/>
              <a:gd name="connsiteX43" fmla="*/ 1409700 w 1695450"/>
              <a:gd name="connsiteY43" fmla="*/ 800100 h 1652558"/>
              <a:gd name="connsiteX44" fmla="*/ 1418980 w 1695450"/>
              <a:gd name="connsiteY44" fmla="*/ 814243 h 1652558"/>
              <a:gd name="connsiteX45" fmla="*/ 1460953 w 1695450"/>
              <a:gd name="connsiteY45" fmla="*/ 801461 h 1652558"/>
              <a:gd name="connsiteX46" fmla="*/ 1543050 w 1695450"/>
              <a:gd name="connsiteY46" fmla="*/ 819603 h 1652558"/>
              <a:gd name="connsiteX47" fmla="*/ 1621518 w 1695450"/>
              <a:gd name="connsiteY47" fmla="*/ 823232 h 1652558"/>
              <a:gd name="connsiteX48" fmla="*/ 1599746 w 1695450"/>
              <a:gd name="connsiteY48" fmla="*/ 830489 h 1652558"/>
              <a:gd name="connsiteX49" fmla="*/ 1638300 w 1695450"/>
              <a:gd name="connsiteY49" fmla="*/ 832757 h 1652558"/>
              <a:gd name="connsiteX50" fmla="*/ 1654175 w 1695450"/>
              <a:gd name="connsiteY50" fmla="*/ 699862 h 1652558"/>
              <a:gd name="connsiteX51" fmla="*/ 1667328 w 1695450"/>
              <a:gd name="connsiteY51" fmla="*/ 604610 h 1652558"/>
              <a:gd name="connsiteX52" fmla="*/ 1670957 w 1695450"/>
              <a:gd name="connsiteY52" fmla="*/ 539296 h 1652558"/>
              <a:gd name="connsiteX53" fmla="*/ 1667329 w 1695450"/>
              <a:gd name="connsiteY53" fmla="*/ 491217 h 1652558"/>
              <a:gd name="connsiteX54" fmla="*/ 1653787 w 1695450"/>
              <a:gd name="connsiteY54" fmla="*/ 455014 h 1652558"/>
              <a:gd name="connsiteX55" fmla="*/ 1664153 w 1695450"/>
              <a:gd name="connsiteY55" fmla="*/ 422274 h 1652558"/>
              <a:gd name="connsiteX56" fmla="*/ 1495425 w 1695450"/>
              <a:gd name="connsiteY56" fmla="*/ 428625 h 1652558"/>
              <a:gd name="connsiteX57" fmla="*/ 1304925 w 1695450"/>
              <a:gd name="connsiteY57" fmla="*/ 428625 h 1652558"/>
              <a:gd name="connsiteX58" fmla="*/ 1171575 w 1695450"/>
              <a:gd name="connsiteY58" fmla="*/ 438150 h 1652558"/>
              <a:gd name="connsiteX59" fmla="*/ 1057275 w 1695450"/>
              <a:gd name="connsiteY59" fmla="*/ 438150 h 1652558"/>
              <a:gd name="connsiteX60" fmla="*/ 1038225 w 1695450"/>
              <a:gd name="connsiteY60" fmla="*/ 438150 h 1652558"/>
              <a:gd name="connsiteX61" fmla="*/ 1095375 w 1695450"/>
              <a:gd name="connsiteY61" fmla="*/ 333375 h 1652558"/>
              <a:gd name="connsiteX62" fmla="*/ 1123950 w 1695450"/>
              <a:gd name="connsiteY62" fmla="*/ 219075 h 1652558"/>
              <a:gd name="connsiteX63" fmla="*/ 1066800 w 1695450"/>
              <a:gd name="connsiteY63" fmla="*/ 123825 h 1652558"/>
              <a:gd name="connsiteX64" fmla="*/ 990600 w 1695450"/>
              <a:gd name="connsiteY64" fmla="*/ 47625 h 1652558"/>
              <a:gd name="connsiteX65" fmla="*/ 923925 w 1695450"/>
              <a:gd name="connsiteY65" fmla="*/ 9525 h 1652558"/>
              <a:gd name="connsiteX66" fmla="*/ 847725 w 1695450"/>
              <a:gd name="connsiteY66" fmla="*/ 0 h 1652558"/>
              <a:gd name="connsiteX67" fmla="*/ 723900 w 1695450"/>
              <a:gd name="connsiteY67" fmla="*/ 38100 h 1652558"/>
              <a:gd name="connsiteX68" fmla="*/ 657225 w 1695450"/>
              <a:gd name="connsiteY68" fmla="*/ 85725 h 1652558"/>
              <a:gd name="connsiteX69" fmla="*/ 619125 w 1695450"/>
              <a:gd name="connsiteY69" fmla="*/ 133350 h 1652558"/>
              <a:gd name="connsiteX70" fmla="*/ 619125 w 1695450"/>
              <a:gd name="connsiteY70" fmla="*/ 247650 h 1652558"/>
              <a:gd name="connsiteX71" fmla="*/ 619125 w 1695450"/>
              <a:gd name="connsiteY71" fmla="*/ 323850 h 1652558"/>
              <a:gd name="connsiteX72" fmla="*/ 647700 w 1695450"/>
              <a:gd name="connsiteY72" fmla="*/ 390525 h 1652558"/>
              <a:gd name="connsiteX73" fmla="*/ 704850 w 1695450"/>
              <a:gd name="connsiteY73" fmla="*/ 438150 h 1652558"/>
              <a:gd name="connsiteX74" fmla="*/ 552450 w 1695450"/>
              <a:gd name="connsiteY74" fmla="*/ 457200 h 1652558"/>
              <a:gd name="connsiteX75" fmla="*/ 438150 w 1695450"/>
              <a:gd name="connsiteY75" fmla="*/ 447675 h 1652558"/>
              <a:gd name="connsiteX76" fmla="*/ 266700 w 1695450"/>
              <a:gd name="connsiteY76" fmla="*/ 419100 h 1652558"/>
              <a:gd name="connsiteX77" fmla="*/ 133350 w 1695450"/>
              <a:gd name="connsiteY77" fmla="*/ 400050 h 1652558"/>
              <a:gd name="connsiteX78" fmla="*/ 47625 w 1695450"/>
              <a:gd name="connsiteY78" fmla="*/ 419100 h 1652558"/>
              <a:gd name="connsiteX0" fmla="*/ 47625 w 1695450"/>
              <a:gd name="connsiteY0" fmla="*/ 419100 h 1652689"/>
              <a:gd name="connsiteX1" fmla="*/ 19050 w 1695450"/>
              <a:gd name="connsiteY1" fmla="*/ 514350 h 1652689"/>
              <a:gd name="connsiteX2" fmla="*/ 28575 w 1695450"/>
              <a:gd name="connsiteY2" fmla="*/ 571500 h 1652689"/>
              <a:gd name="connsiteX3" fmla="*/ 28575 w 1695450"/>
              <a:gd name="connsiteY3" fmla="*/ 571500 h 1652689"/>
              <a:gd name="connsiteX4" fmla="*/ 28575 w 1695450"/>
              <a:gd name="connsiteY4" fmla="*/ 723900 h 1652689"/>
              <a:gd name="connsiteX5" fmla="*/ 28575 w 1695450"/>
              <a:gd name="connsiteY5" fmla="*/ 723900 h 1652689"/>
              <a:gd name="connsiteX6" fmla="*/ 28575 w 1695450"/>
              <a:gd name="connsiteY6" fmla="*/ 838200 h 1652689"/>
              <a:gd name="connsiteX7" fmla="*/ 28575 w 1695450"/>
              <a:gd name="connsiteY7" fmla="*/ 857250 h 1652689"/>
              <a:gd name="connsiteX8" fmla="*/ 28575 w 1695450"/>
              <a:gd name="connsiteY8" fmla="*/ 857250 h 1652689"/>
              <a:gd name="connsiteX9" fmla="*/ 123825 w 1695450"/>
              <a:gd name="connsiteY9" fmla="*/ 762000 h 1652689"/>
              <a:gd name="connsiteX10" fmla="*/ 180975 w 1695450"/>
              <a:gd name="connsiteY10" fmla="*/ 762000 h 1652689"/>
              <a:gd name="connsiteX11" fmla="*/ 257175 w 1695450"/>
              <a:gd name="connsiteY11" fmla="*/ 762000 h 1652689"/>
              <a:gd name="connsiteX12" fmla="*/ 314325 w 1695450"/>
              <a:gd name="connsiteY12" fmla="*/ 781050 h 1652689"/>
              <a:gd name="connsiteX13" fmla="*/ 409575 w 1695450"/>
              <a:gd name="connsiteY13" fmla="*/ 857250 h 1652689"/>
              <a:gd name="connsiteX14" fmla="*/ 447675 w 1695450"/>
              <a:gd name="connsiteY14" fmla="*/ 933450 h 1652689"/>
              <a:gd name="connsiteX15" fmla="*/ 447675 w 1695450"/>
              <a:gd name="connsiteY15" fmla="*/ 1066800 h 1652689"/>
              <a:gd name="connsiteX16" fmla="*/ 419100 w 1695450"/>
              <a:gd name="connsiteY16" fmla="*/ 1133475 h 1652689"/>
              <a:gd name="connsiteX17" fmla="*/ 371475 w 1695450"/>
              <a:gd name="connsiteY17" fmla="*/ 1200150 h 1652689"/>
              <a:gd name="connsiteX18" fmla="*/ 295275 w 1695450"/>
              <a:gd name="connsiteY18" fmla="*/ 1257300 h 1652689"/>
              <a:gd name="connsiteX19" fmla="*/ 200025 w 1695450"/>
              <a:gd name="connsiteY19" fmla="*/ 1285875 h 1652689"/>
              <a:gd name="connsiteX20" fmla="*/ 114300 w 1695450"/>
              <a:gd name="connsiteY20" fmla="*/ 1257300 h 1652689"/>
              <a:gd name="connsiteX21" fmla="*/ 57150 w 1695450"/>
              <a:gd name="connsiteY21" fmla="*/ 1190625 h 1652689"/>
              <a:gd name="connsiteX22" fmla="*/ 19050 w 1695450"/>
              <a:gd name="connsiteY22" fmla="*/ 1171575 h 1652689"/>
              <a:gd name="connsiteX23" fmla="*/ 0 w 1695450"/>
              <a:gd name="connsiteY23" fmla="*/ 1238250 h 1652689"/>
              <a:gd name="connsiteX24" fmla="*/ 9525 w 1695450"/>
              <a:gd name="connsiteY24" fmla="*/ 1343025 h 1652689"/>
              <a:gd name="connsiteX25" fmla="*/ 19050 w 1695450"/>
              <a:gd name="connsiteY25" fmla="*/ 1428750 h 1652689"/>
              <a:gd name="connsiteX26" fmla="*/ 28575 w 1695450"/>
              <a:gd name="connsiteY26" fmla="*/ 1485900 h 1652689"/>
              <a:gd name="connsiteX27" fmla="*/ 28575 w 1695450"/>
              <a:gd name="connsiteY27" fmla="*/ 1581150 h 1652689"/>
              <a:gd name="connsiteX28" fmla="*/ 28575 w 1695450"/>
              <a:gd name="connsiteY28" fmla="*/ 1581150 h 1652689"/>
              <a:gd name="connsiteX29" fmla="*/ 41275 w 1695450"/>
              <a:gd name="connsiteY29" fmla="*/ 1651907 h 1652689"/>
              <a:gd name="connsiteX30" fmla="*/ 14723 w 1695450"/>
              <a:gd name="connsiteY30" fmla="*/ 1652443 h 1652689"/>
              <a:gd name="connsiteX31" fmla="*/ 1695450 w 1695450"/>
              <a:gd name="connsiteY31" fmla="*/ 1648278 h 1652689"/>
              <a:gd name="connsiteX32" fmla="*/ 1683203 w 1695450"/>
              <a:gd name="connsiteY32" fmla="*/ 1472293 h 1652689"/>
              <a:gd name="connsiteX33" fmla="*/ 1667329 w 1695450"/>
              <a:gd name="connsiteY33" fmla="*/ 1332140 h 1652689"/>
              <a:gd name="connsiteX34" fmla="*/ 1658711 w 1695450"/>
              <a:gd name="connsiteY34" fmla="*/ 1270907 h 1652689"/>
              <a:gd name="connsiteX35" fmla="*/ 1603829 w 1695450"/>
              <a:gd name="connsiteY35" fmla="*/ 1273175 h 1652689"/>
              <a:gd name="connsiteX36" fmla="*/ 1466850 w 1695450"/>
              <a:gd name="connsiteY36" fmla="*/ 1276350 h 1652689"/>
              <a:gd name="connsiteX37" fmla="*/ 1371600 w 1695450"/>
              <a:gd name="connsiteY37" fmla="*/ 1247775 h 1652689"/>
              <a:gd name="connsiteX38" fmla="*/ 1314450 w 1695450"/>
              <a:gd name="connsiteY38" fmla="*/ 1219200 h 1652689"/>
              <a:gd name="connsiteX39" fmla="*/ 1245053 w 1695450"/>
              <a:gd name="connsiteY39" fmla="*/ 1113518 h 1652689"/>
              <a:gd name="connsiteX40" fmla="*/ 1242332 w 1695450"/>
              <a:gd name="connsiteY40" fmla="*/ 954768 h 1652689"/>
              <a:gd name="connsiteX41" fmla="*/ 1304925 w 1695450"/>
              <a:gd name="connsiteY41" fmla="*/ 885825 h 1652689"/>
              <a:gd name="connsiteX42" fmla="*/ 1304925 w 1695450"/>
              <a:gd name="connsiteY42" fmla="*/ 885825 h 1652689"/>
              <a:gd name="connsiteX43" fmla="*/ 1409700 w 1695450"/>
              <a:gd name="connsiteY43" fmla="*/ 800100 h 1652689"/>
              <a:gd name="connsiteX44" fmla="*/ 1418980 w 1695450"/>
              <a:gd name="connsiteY44" fmla="*/ 814243 h 1652689"/>
              <a:gd name="connsiteX45" fmla="*/ 1460953 w 1695450"/>
              <a:gd name="connsiteY45" fmla="*/ 801461 h 1652689"/>
              <a:gd name="connsiteX46" fmla="*/ 1543050 w 1695450"/>
              <a:gd name="connsiteY46" fmla="*/ 819603 h 1652689"/>
              <a:gd name="connsiteX47" fmla="*/ 1621518 w 1695450"/>
              <a:gd name="connsiteY47" fmla="*/ 823232 h 1652689"/>
              <a:gd name="connsiteX48" fmla="*/ 1599746 w 1695450"/>
              <a:gd name="connsiteY48" fmla="*/ 830489 h 1652689"/>
              <a:gd name="connsiteX49" fmla="*/ 1638300 w 1695450"/>
              <a:gd name="connsiteY49" fmla="*/ 832757 h 1652689"/>
              <a:gd name="connsiteX50" fmla="*/ 1654175 w 1695450"/>
              <a:gd name="connsiteY50" fmla="*/ 699862 h 1652689"/>
              <a:gd name="connsiteX51" fmla="*/ 1667328 w 1695450"/>
              <a:gd name="connsiteY51" fmla="*/ 604610 h 1652689"/>
              <a:gd name="connsiteX52" fmla="*/ 1670957 w 1695450"/>
              <a:gd name="connsiteY52" fmla="*/ 539296 h 1652689"/>
              <a:gd name="connsiteX53" fmla="*/ 1667329 w 1695450"/>
              <a:gd name="connsiteY53" fmla="*/ 491217 h 1652689"/>
              <a:gd name="connsiteX54" fmla="*/ 1653787 w 1695450"/>
              <a:gd name="connsiteY54" fmla="*/ 455014 h 1652689"/>
              <a:gd name="connsiteX55" fmla="*/ 1664153 w 1695450"/>
              <a:gd name="connsiteY55" fmla="*/ 422274 h 1652689"/>
              <a:gd name="connsiteX56" fmla="*/ 1495425 w 1695450"/>
              <a:gd name="connsiteY56" fmla="*/ 428625 h 1652689"/>
              <a:gd name="connsiteX57" fmla="*/ 1304925 w 1695450"/>
              <a:gd name="connsiteY57" fmla="*/ 428625 h 1652689"/>
              <a:gd name="connsiteX58" fmla="*/ 1171575 w 1695450"/>
              <a:gd name="connsiteY58" fmla="*/ 438150 h 1652689"/>
              <a:gd name="connsiteX59" fmla="*/ 1057275 w 1695450"/>
              <a:gd name="connsiteY59" fmla="*/ 438150 h 1652689"/>
              <a:gd name="connsiteX60" fmla="*/ 1038225 w 1695450"/>
              <a:gd name="connsiteY60" fmla="*/ 438150 h 1652689"/>
              <a:gd name="connsiteX61" fmla="*/ 1095375 w 1695450"/>
              <a:gd name="connsiteY61" fmla="*/ 333375 h 1652689"/>
              <a:gd name="connsiteX62" fmla="*/ 1123950 w 1695450"/>
              <a:gd name="connsiteY62" fmla="*/ 219075 h 1652689"/>
              <a:gd name="connsiteX63" fmla="*/ 1066800 w 1695450"/>
              <a:gd name="connsiteY63" fmla="*/ 123825 h 1652689"/>
              <a:gd name="connsiteX64" fmla="*/ 990600 w 1695450"/>
              <a:gd name="connsiteY64" fmla="*/ 47625 h 1652689"/>
              <a:gd name="connsiteX65" fmla="*/ 923925 w 1695450"/>
              <a:gd name="connsiteY65" fmla="*/ 9525 h 1652689"/>
              <a:gd name="connsiteX66" fmla="*/ 847725 w 1695450"/>
              <a:gd name="connsiteY66" fmla="*/ 0 h 1652689"/>
              <a:gd name="connsiteX67" fmla="*/ 723900 w 1695450"/>
              <a:gd name="connsiteY67" fmla="*/ 38100 h 1652689"/>
              <a:gd name="connsiteX68" fmla="*/ 657225 w 1695450"/>
              <a:gd name="connsiteY68" fmla="*/ 85725 h 1652689"/>
              <a:gd name="connsiteX69" fmla="*/ 619125 w 1695450"/>
              <a:gd name="connsiteY69" fmla="*/ 133350 h 1652689"/>
              <a:gd name="connsiteX70" fmla="*/ 619125 w 1695450"/>
              <a:gd name="connsiteY70" fmla="*/ 247650 h 1652689"/>
              <a:gd name="connsiteX71" fmla="*/ 619125 w 1695450"/>
              <a:gd name="connsiteY71" fmla="*/ 323850 h 1652689"/>
              <a:gd name="connsiteX72" fmla="*/ 647700 w 1695450"/>
              <a:gd name="connsiteY72" fmla="*/ 390525 h 1652689"/>
              <a:gd name="connsiteX73" fmla="*/ 704850 w 1695450"/>
              <a:gd name="connsiteY73" fmla="*/ 438150 h 1652689"/>
              <a:gd name="connsiteX74" fmla="*/ 552450 w 1695450"/>
              <a:gd name="connsiteY74" fmla="*/ 457200 h 1652689"/>
              <a:gd name="connsiteX75" fmla="*/ 438150 w 1695450"/>
              <a:gd name="connsiteY75" fmla="*/ 447675 h 1652689"/>
              <a:gd name="connsiteX76" fmla="*/ 266700 w 1695450"/>
              <a:gd name="connsiteY76" fmla="*/ 419100 h 1652689"/>
              <a:gd name="connsiteX77" fmla="*/ 133350 w 1695450"/>
              <a:gd name="connsiteY77" fmla="*/ 400050 h 1652689"/>
              <a:gd name="connsiteX78" fmla="*/ 47625 w 1695450"/>
              <a:gd name="connsiteY78" fmla="*/ 419100 h 1652689"/>
              <a:gd name="connsiteX0" fmla="*/ 47625 w 1695450"/>
              <a:gd name="connsiteY0" fmla="*/ 419100 h 1652689"/>
              <a:gd name="connsiteX1" fmla="*/ 19050 w 1695450"/>
              <a:gd name="connsiteY1" fmla="*/ 514350 h 1652689"/>
              <a:gd name="connsiteX2" fmla="*/ 28575 w 1695450"/>
              <a:gd name="connsiteY2" fmla="*/ 571500 h 1652689"/>
              <a:gd name="connsiteX3" fmla="*/ 28575 w 1695450"/>
              <a:gd name="connsiteY3" fmla="*/ 571500 h 1652689"/>
              <a:gd name="connsiteX4" fmla="*/ 28575 w 1695450"/>
              <a:gd name="connsiteY4" fmla="*/ 723900 h 1652689"/>
              <a:gd name="connsiteX5" fmla="*/ 28575 w 1695450"/>
              <a:gd name="connsiteY5" fmla="*/ 723900 h 1652689"/>
              <a:gd name="connsiteX6" fmla="*/ 28575 w 1695450"/>
              <a:gd name="connsiteY6" fmla="*/ 838200 h 1652689"/>
              <a:gd name="connsiteX7" fmla="*/ 28575 w 1695450"/>
              <a:gd name="connsiteY7" fmla="*/ 857250 h 1652689"/>
              <a:gd name="connsiteX8" fmla="*/ 28575 w 1695450"/>
              <a:gd name="connsiteY8" fmla="*/ 857250 h 1652689"/>
              <a:gd name="connsiteX9" fmla="*/ 123825 w 1695450"/>
              <a:gd name="connsiteY9" fmla="*/ 762000 h 1652689"/>
              <a:gd name="connsiteX10" fmla="*/ 180975 w 1695450"/>
              <a:gd name="connsiteY10" fmla="*/ 762000 h 1652689"/>
              <a:gd name="connsiteX11" fmla="*/ 257175 w 1695450"/>
              <a:gd name="connsiteY11" fmla="*/ 762000 h 1652689"/>
              <a:gd name="connsiteX12" fmla="*/ 314325 w 1695450"/>
              <a:gd name="connsiteY12" fmla="*/ 781050 h 1652689"/>
              <a:gd name="connsiteX13" fmla="*/ 409575 w 1695450"/>
              <a:gd name="connsiteY13" fmla="*/ 857250 h 1652689"/>
              <a:gd name="connsiteX14" fmla="*/ 447675 w 1695450"/>
              <a:gd name="connsiteY14" fmla="*/ 933450 h 1652689"/>
              <a:gd name="connsiteX15" fmla="*/ 447675 w 1695450"/>
              <a:gd name="connsiteY15" fmla="*/ 1066800 h 1652689"/>
              <a:gd name="connsiteX16" fmla="*/ 419100 w 1695450"/>
              <a:gd name="connsiteY16" fmla="*/ 1133475 h 1652689"/>
              <a:gd name="connsiteX17" fmla="*/ 371475 w 1695450"/>
              <a:gd name="connsiteY17" fmla="*/ 1200150 h 1652689"/>
              <a:gd name="connsiteX18" fmla="*/ 295275 w 1695450"/>
              <a:gd name="connsiteY18" fmla="*/ 1257300 h 1652689"/>
              <a:gd name="connsiteX19" fmla="*/ 200025 w 1695450"/>
              <a:gd name="connsiteY19" fmla="*/ 1285875 h 1652689"/>
              <a:gd name="connsiteX20" fmla="*/ 114300 w 1695450"/>
              <a:gd name="connsiteY20" fmla="*/ 1257300 h 1652689"/>
              <a:gd name="connsiteX21" fmla="*/ 57150 w 1695450"/>
              <a:gd name="connsiteY21" fmla="*/ 1190625 h 1652689"/>
              <a:gd name="connsiteX22" fmla="*/ 19050 w 1695450"/>
              <a:gd name="connsiteY22" fmla="*/ 1171575 h 1652689"/>
              <a:gd name="connsiteX23" fmla="*/ 0 w 1695450"/>
              <a:gd name="connsiteY23" fmla="*/ 1238250 h 1652689"/>
              <a:gd name="connsiteX24" fmla="*/ 9525 w 1695450"/>
              <a:gd name="connsiteY24" fmla="*/ 1343025 h 1652689"/>
              <a:gd name="connsiteX25" fmla="*/ 19050 w 1695450"/>
              <a:gd name="connsiteY25" fmla="*/ 1428750 h 1652689"/>
              <a:gd name="connsiteX26" fmla="*/ 28575 w 1695450"/>
              <a:gd name="connsiteY26" fmla="*/ 1485900 h 1652689"/>
              <a:gd name="connsiteX27" fmla="*/ 28575 w 1695450"/>
              <a:gd name="connsiteY27" fmla="*/ 1581150 h 1652689"/>
              <a:gd name="connsiteX28" fmla="*/ 28575 w 1695450"/>
              <a:gd name="connsiteY28" fmla="*/ 1581150 h 1652689"/>
              <a:gd name="connsiteX29" fmla="*/ 41275 w 1695450"/>
              <a:gd name="connsiteY29" fmla="*/ 1651907 h 1652689"/>
              <a:gd name="connsiteX30" fmla="*/ 14723 w 1695450"/>
              <a:gd name="connsiteY30" fmla="*/ 1652443 h 1652689"/>
              <a:gd name="connsiteX31" fmla="*/ 1695450 w 1695450"/>
              <a:gd name="connsiteY31" fmla="*/ 1648278 h 1652689"/>
              <a:gd name="connsiteX32" fmla="*/ 1683203 w 1695450"/>
              <a:gd name="connsiteY32" fmla="*/ 1472293 h 1652689"/>
              <a:gd name="connsiteX33" fmla="*/ 1667329 w 1695450"/>
              <a:gd name="connsiteY33" fmla="*/ 1332140 h 1652689"/>
              <a:gd name="connsiteX34" fmla="*/ 1658711 w 1695450"/>
              <a:gd name="connsiteY34" fmla="*/ 1270907 h 1652689"/>
              <a:gd name="connsiteX35" fmla="*/ 1603829 w 1695450"/>
              <a:gd name="connsiteY35" fmla="*/ 1273175 h 1652689"/>
              <a:gd name="connsiteX36" fmla="*/ 1466850 w 1695450"/>
              <a:gd name="connsiteY36" fmla="*/ 1276350 h 1652689"/>
              <a:gd name="connsiteX37" fmla="*/ 1371600 w 1695450"/>
              <a:gd name="connsiteY37" fmla="*/ 1247775 h 1652689"/>
              <a:gd name="connsiteX38" fmla="*/ 1314450 w 1695450"/>
              <a:gd name="connsiteY38" fmla="*/ 1219200 h 1652689"/>
              <a:gd name="connsiteX39" fmla="*/ 1245053 w 1695450"/>
              <a:gd name="connsiteY39" fmla="*/ 1113518 h 1652689"/>
              <a:gd name="connsiteX40" fmla="*/ 1242332 w 1695450"/>
              <a:gd name="connsiteY40" fmla="*/ 954768 h 1652689"/>
              <a:gd name="connsiteX41" fmla="*/ 1304925 w 1695450"/>
              <a:gd name="connsiteY41" fmla="*/ 885825 h 1652689"/>
              <a:gd name="connsiteX42" fmla="*/ 1304925 w 1695450"/>
              <a:gd name="connsiteY42" fmla="*/ 885825 h 1652689"/>
              <a:gd name="connsiteX43" fmla="*/ 1409700 w 1695450"/>
              <a:gd name="connsiteY43" fmla="*/ 800100 h 1652689"/>
              <a:gd name="connsiteX44" fmla="*/ 1418980 w 1695450"/>
              <a:gd name="connsiteY44" fmla="*/ 814243 h 1652689"/>
              <a:gd name="connsiteX45" fmla="*/ 1460953 w 1695450"/>
              <a:gd name="connsiteY45" fmla="*/ 801461 h 1652689"/>
              <a:gd name="connsiteX46" fmla="*/ 1543050 w 1695450"/>
              <a:gd name="connsiteY46" fmla="*/ 819603 h 1652689"/>
              <a:gd name="connsiteX47" fmla="*/ 1621518 w 1695450"/>
              <a:gd name="connsiteY47" fmla="*/ 823232 h 1652689"/>
              <a:gd name="connsiteX48" fmla="*/ 1599746 w 1695450"/>
              <a:gd name="connsiteY48" fmla="*/ 830489 h 1652689"/>
              <a:gd name="connsiteX49" fmla="*/ 1638300 w 1695450"/>
              <a:gd name="connsiteY49" fmla="*/ 832757 h 1652689"/>
              <a:gd name="connsiteX50" fmla="*/ 1654175 w 1695450"/>
              <a:gd name="connsiteY50" fmla="*/ 699862 h 1652689"/>
              <a:gd name="connsiteX51" fmla="*/ 1667328 w 1695450"/>
              <a:gd name="connsiteY51" fmla="*/ 604610 h 1652689"/>
              <a:gd name="connsiteX52" fmla="*/ 1670957 w 1695450"/>
              <a:gd name="connsiteY52" fmla="*/ 539296 h 1652689"/>
              <a:gd name="connsiteX53" fmla="*/ 1667329 w 1695450"/>
              <a:gd name="connsiteY53" fmla="*/ 491217 h 1652689"/>
              <a:gd name="connsiteX54" fmla="*/ 1653787 w 1695450"/>
              <a:gd name="connsiteY54" fmla="*/ 455014 h 1652689"/>
              <a:gd name="connsiteX55" fmla="*/ 1664153 w 1695450"/>
              <a:gd name="connsiteY55" fmla="*/ 422274 h 1652689"/>
              <a:gd name="connsiteX56" fmla="*/ 1495425 w 1695450"/>
              <a:gd name="connsiteY56" fmla="*/ 428625 h 1652689"/>
              <a:gd name="connsiteX57" fmla="*/ 1304925 w 1695450"/>
              <a:gd name="connsiteY57" fmla="*/ 428625 h 1652689"/>
              <a:gd name="connsiteX58" fmla="*/ 1171575 w 1695450"/>
              <a:gd name="connsiteY58" fmla="*/ 438150 h 1652689"/>
              <a:gd name="connsiteX59" fmla="*/ 1057275 w 1695450"/>
              <a:gd name="connsiteY59" fmla="*/ 438150 h 1652689"/>
              <a:gd name="connsiteX60" fmla="*/ 1038225 w 1695450"/>
              <a:gd name="connsiteY60" fmla="*/ 438150 h 1652689"/>
              <a:gd name="connsiteX61" fmla="*/ 1095375 w 1695450"/>
              <a:gd name="connsiteY61" fmla="*/ 333375 h 1652689"/>
              <a:gd name="connsiteX62" fmla="*/ 1123950 w 1695450"/>
              <a:gd name="connsiteY62" fmla="*/ 219075 h 1652689"/>
              <a:gd name="connsiteX63" fmla="*/ 1066800 w 1695450"/>
              <a:gd name="connsiteY63" fmla="*/ 123825 h 1652689"/>
              <a:gd name="connsiteX64" fmla="*/ 990600 w 1695450"/>
              <a:gd name="connsiteY64" fmla="*/ 47625 h 1652689"/>
              <a:gd name="connsiteX65" fmla="*/ 923925 w 1695450"/>
              <a:gd name="connsiteY65" fmla="*/ 9525 h 1652689"/>
              <a:gd name="connsiteX66" fmla="*/ 847725 w 1695450"/>
              <a:gd name="connsiteY66" fmla="*/ 0 h 1652689"/>
              <a:gd name="connsiteX67" fmla="*/ 723900 w 1695450"/>
              <a:gd name="connsiteY67" fmla="*/ 38100 h 1652689"/>
              <a:gd name="connsiteX68" fmla="*/ 657225 w 1695450"/>
              <a:gd name="connsiteY68" fmla="*/ 85725 h 1652689"/>
              <a:gd name="connsiteX69" fmla="*/ 619125 w 1695450"/>
              <a:gd name="connsiteY69" fmla="*/ 133350 h 1652689"/>
              <a:gd name="connsiteX70" fmla="*/ 619125 w 1695450"/>
              <a:gd name="connsiteY70" fmla="*/ 247650 h 1652689"/>
              <a:gd name="connsiteX71" fmla="*/ 619125 w 1695450"/>
              <a:gd name="connsiteY71" fmla="*/ 323850 h 1652689"/>
              <a:gd name="connsiteX72" fmla="*/ 647700 w 1695450"/>
              <a:gd name="connsiteY72" fmla="*/ 390525 h 1652689"/>
              <a:gd name="connsiteX73" fmla="*/ 704850 w 1695450"/>
              <a:gd name="connsiteY73" fmla="*/ 438150 h 1652689"/>
              <a:gd name="connsiteX74" fmla="*/ 552450 w 1695450"/>
              <a:gd name="connsiteY74" fmla="*/ 457200 h 1652689"/>
              <a:gd name="connsiteX75" fmla="*/ 438150 w 1695450"/>
              <a:gd name="connsiteY75" fmla="*/ 447675 h 1652689"/>
              <a:gd name="connsiteX76" fmla="*/ 266700 w 1695450"/>
              <a:gd name="connsiteY76" fmla="*/ 419100 h 1652689"/>
              <a:gd name="connsiteX77" fmla="*/ 133350 w 1695450"/>
              <a:gd name="connsiteY77" fmla="*/ 400050 h 1652689"/>
              <a:gd name="connsiteX78" fmla="*/ 47625 w 1695450"/>
              <a:gd name="connsiteY78" fmla="*/ 419100 h 1652689"/>
              <a:gd name="connsiteX0" fmla="*/ 70757 w 1718582"/>
              <a:gd name="connsiteY0" fmla="*/ 419100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51707 w 1718582"/>
              <a:gd name="connsiteY3" fmla="*/ 571500 h 1652689"/>
              <a:gd name="connsiteX4" fmla="*/ 51707 w 1718582"/>
              <a:gd name="connsiteY4" fmla="*/ 723900 h 1652689"/>
              <a:gd name="connsiteX5" fmla="*/ 51707 w 1718582"/>
              <a:gd name="connsiteY5" fmla="*/ 723900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42182 w 1718582"/>
              <a:gd name="connsiteY25" fmla="*/ 1428750 h 1652689"/>
              <a:gd name="connsiteX26" fmla="*/ 517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70757 w 1718582"/>
              <a:gd name="connsiteY78" fmla="*/ 419100 h 1652689"/>
              <a:gd name="connsiteX0" fmla="*/ 70757 w 1718582"/>
              <a:gd name="connsiteY0" fmla="*/ 419100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51707 w 1718582"/>
              <a:gd name="connsiteY3" fmla="*/ 571500 h 1652689"/>
              <a:gd name="connsiteX4" fmla="*/ 51707 w 1718582"/>
              <a:gd name="connsiteY4" fmla="*/ 723900 h 1652689"/>
              <a:gd name="connsiteX5" fmla="*/ 51707 w 1718582"/>
              <a:gd name="connsiteY5" fmla="*/ 723900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42182 w 1718582"/>
              <a:gd name="connsiteY25" fmla="*/ 1428750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70757 w 1718582"/>
              <a:gd name="connsiteY78" fmla="*/ 419100 h 1652689"/>
              <a:gd name="connsiteX0" fmla="*/ 70757 w 1718582"/>
              <a:gd name="connsiteY0" fmla="*/ 419100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51707 w 1718582"/>
              <a:gd name="connsiteY3" fmla="*/ 571500 h 1652689"/>
              <a:gd name="connsiteX4" fmla="*/ 51707 w 1718582"/>
              <a:gd name="connsiteY4" fmla="*/ 723900 h 1652689"/>
              <a:gd name="connsiteX5" fmla="*/ 51707 w 1718582"/>
              <a:gd name="connsiteY5" fmla="*/ 723900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38553 w 1718582"/>
              <a:gd name="connsiteY25" fmla="*/ 1428750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70757 w 1718582"/>
              <a:gd name="connsiteY78" fmla="*/ 419100 h 1652689"/>
              <a:gd name="connsiteX0" fmla="*/ 70757 w 1718582"/>
              <a:gd name="connsiteY0" fmla="*/ 419100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51707 w 1718582"/>
              <a:gd name="connsiteY3" fmla="*/ 571500 h 1652689"/>
              <a:gd name="connsiteX4" fmla="*/ 51707 w 1718582"/>
              <a:gd name="connsiteY4" fmla="*/ 723900 h 1652689"/>
              <a:gd name="connsiteX5" fmla="*/ 51707 w 1718582"/>
              <a:gd name="connsiteY5" fmla="*/ 723900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70757 w 1718582"/>
              <a:gd name="connsiteY78" fmla="*/ 419100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51707 w 1718582"/>
              <a:gd name="connsiteY3" fmla="*/ 571500 h 1652689"/>
              <a:gd name="connsiteX4" fmla="*/ 51707 w 1718582"/>
              <a:gd name="connsiteY4" fmla="*/ 723900 h 1652689"/>
              <a:gd name="connsiteX5" fmla="*/ 51707 w 1718582"/>
              <a:gd name="connsiteY5" fmla="*/ 723900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29935 w 1718582"/>
              <a:gd name="connsiteY3" fmla="*/ 593272 h 1652689"/>
              <a:gd name="connsiteX4" fmla="*/ 51707 w 1718582"/>
              <a:gd name="connsiteY4" fmla="*/ 723900 h 1652689"/>
              <a:gd name="connsiteX5" fmla="*/ 51707 w 1718582"/>
              <a:gd name="connsiteY5" fmla="*/ 723900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29935 w 1718582"/>
              <a:gd name="connsiteY3" fmla="*/ 593272 h 1652689"/>
              <a:gd name="connsiteX4" fmla="*/ 51707 w 1718582"/>
              <a:gd name="connsiteY4" fmla="*/ 723900 h 1652689"/>
              <a:gd name="connsiteX5" fmla="*/ 37193 w 1718582"/>
              <a:gd name="connsiteY5" fmla="*/ 742043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51707 w 1718582"/>
              <a:gd name="connsiteY2" fmla="*/ 571500 h 1652689"/>
              <a:gd name="connsiteX3" fmla="*/ 29935 w 1718582"/>
              <a:gd name="connsiteY3" fmla="*/ 593272 h 1652689"/>
              <a:gd name="connsiteX4" fmla="*/ 44449 w 1718582"/>
              <a:gd name="connsiteY4" fmla="*/ 709386 h 1652689"/>
              <a:gd name="connsiteX5" fmla="*/ 37193 w 1718582"/>
              <a:gd name="connsiteY5" fmla="*/ 742043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44449 w 1718582"/>
              <a:gd name="connsiteY4" fmla="*/ 709386 h 1652689"/>
              <a:gd name="connsiteX5" fmla="*/ 37193 w 1718582"/>
              <a:gd name="connsiteY5" fmla="*/ 742043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44449 w 1718582"/>
              <a:gd name="connsiteY4" fmla="*/ 709386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04107 w 1718582"/>
              <a:gd name="connsiteY10" fmla="*/ 762000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46957 w 1718582"/>
              <a:gd name="connsiteY9" fmla="*/ 762000 h 1652689"/>
              <a:gd name="connsiteX10" fmla="*/ 214993 w 1718582"/>
              <a:gd name="connsiteY10" fmla="*/ 772886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54214 w 1718582"/>
              <a:gd name="connsiteY9" fmla="*/ 794657 h 1652689"/>
              <a:gd name="connsiteX10" fmla="*/ 214993 w 1718582"/>
              <a:gd name="connsiteY10" fmla="*/ 772886 h 1652689"/>
              <a:gd name="connsiteX11" fmla="*/ 280307 w 1718582"/>
              <a:gd name="connsiteY11" fmla="*/ 762000 h 1652689"/>
              <a:gd name="connsiteX12" fmla="*/ 337457 w 1718582"/>
              <a:gd name="connsiteY12" fmla="*/ 781050 h 1652689"/>
              <a:gd name="connsiteX13" fmla="*/ 432707 w 1718582"/>
              <a:gd name="connsiteY13" fmla="*/ 857250 h 1652689"/>
              <a:gd name="connsiteX14" fmla="*/ 470807 w 1718582"/>
              <a:gd name="connsiteY14" fmla="*/ 933450 h 1652689"/>
              <a:gd name="connsiteX15" fmla="*/ 470807 w 1718582"/>
              <a:gd name="connsiteY15" fmla="*/ 1066800 h 1652689"/>
              <a:gd name="connsiteX16" fmla="*/ 442232 w 1718582"/>
              <a:gd name="connsiteY16" fmla="*/ 1133475 h 1652689"/>
              <a:gd name="connsiteX17" fmla="*/ 394607 w 1718582"/>
              <a:gd name="connsiteY17" fmla="*/ 1200150 h 1652689"/>
              <a:gd name="connsiteX18" fmla="*/ 318407 w 1718582"/>
              <a:gd name="connsiteY18" fmla="*/ 1257300 h 1652689"/>
              <a:gd name="connsiteX19" fmla="*/ 223157 w 1718582"/>
              <a:gd name="connsiteY19" fmla="*/ 1285875 h 1652689"/>
              <a:gd name="connsiteX20" fmla="*/ 137432 w 1718582"/>
              <a:gd name="connsiteY20" fmla="*/ 1257300 h 1652689"/>
              <a:gd name="connsiteX21" fmla="*/ 80282 w 1718582"/>
              <a:gd name="connsiteY21" fmla="*/ 1190625 h 1652689"/>
              <a:gd name="connsiteX22" fmla="*/ 42182 w 1718582"/>
              <a:gd name="connsiteY22" fmla="*/ 1171575 h 1652689"/>
              <a:gd name="connsiteX23" fmla="*/ 23132 w 1718582"/>
              <a:gd name="connsiteY23" fmla="*/ 1238250 h 1652689"/>
              <a:gd name="connsiteX24" fmla="*/ 0 w 1718582"/>
              <a:gd name="connsiteY24" fmla="*/ 1357539 h 1652689"/>
              <a:gd name="connsiteX25" fmla="*/ 16781 w 1718582"/>
              <a:gd name="connsiteY25" fmla="*/ 1432379 h 1652689"/>
              <a:gd name="connsiteX26" fmla="*/ 26307 w 1718582"/>
              <a:gd name="connsiteY26" fmla="*/ 1485900 h 1652689"/>
              <a:gd name="connsiteX27" fmla="*/ 51707 w 1718582"/>
              <a:gd name="connsiteY27" fmla="*/ 1581150 h 1652689"/>
              <a:gd name="connsiteX28" fmla="*/ 51707 w 1718582"/>
              <a:gd name="connsiteY28" fmla="*/ 1581150 h 1652689"/>
              <a:gd name="connsiteX29" fmla="*/ 64407 w 1718582"/>
              <a:gd name="connsiteY29" fmla="*/ 1651907 h 1652689"/>
              <a:gd name="connsiteX30" fmla="*/ 37855 w 1718582"/>
              <a:gd name="connsiteY30" fmla="*/ 1652443 h 1652689"/>
              <a:gd name="connsiteX31" fmla="*/ 1718582 w 1718582"/>
              <a:gd name="connsiteY31" fmla="*/ 1648278 h 1652689"/>
              <a:gd name="connsiteX32" fmla="*/ 1706335 w 1718582"/>
              <a:gd name="connsiteY32" fmla="*/ 1472293 h 1652689"/>
              <a:gd name="connsiteX33" fmla="*/ 1690461 w 1718582"/>
              <a:gd name="connsiteY33" fmla="*/ 1332140 h 1652689"/>
              <a:gd name="connsiteX34" fmla="*/ 1681843 w 1718582"/>
              <a:gd name="connsiteY34" fmla="*/ 1270907 h 1652689"/>
              <a:gd name="connsiteX35" fmla="*/ 1626961 w 1718582"/>
              <a:gd name="connsiteY35" fmla="*/ 1273175 h 1652689"/>
              <a:gd name="connsiteX36" fmla="*/ 1489982 w 1718582"/>
              <a:gd name="connsiteY36" fmla="*/ 1276350 h 1652689"/>
              <a:gd name="connsiteX37" fmla="*/ 1394732 w 1718582"/>
              <a:gd name="connsiteY37" fmla="*/ 1247775 h 1652689"/>
              <a:gd name="connsiteX38" fmla="*/ 1337582 w 1718582"/>
              <a:gd name="connsiteY38" fmla="*/ 1219200 h 1652689"/>
              <a:gd name="connsiteX39" fmla="*/ 1268185 w 1718582"/>
              <a:gd name="connsiteY39" fmla="*/ 1113518 h 1652689"/>
              <a:gd name="connsiteX40" fmla="*/ 1265464 w 1718582"/>
              <a:gd name="connsiteY40" fmla="*/ 954768 h 1652689"/>
              <a:gd name="connsiteX41" fmla="*/ 1328057 w 1718582"/>
              <a:gd name="connsiteY41" fmla="*/ 885825 h 1652689"/>
              <a:gd name="connsiteX42" fmla="*/ 1328057 w 1718582"/>
              <a:gd name="connsiteY42" fmla="*/ 885825 h 1652689"/>
              <a:gd name="connsiteX43" fmla="*/ 1432832 w 1718582"/>
              <a:gd name="connsiteY43" fmla="*/ 800100 h 1652689"/>
              <a:gd name="connsiteX44" fmla="*/ 1442112 w 1718582"/>
              <a:gd name="connsiteY44" fmla="*/ 814243 h 1652689"/>
              <a:gd name="connsiteX45" fmla="*/ 1484085 w 1718582"/>
              <a:gd name="connsiteY45" fmla="*/ 801461 h 1652689"/>
              <a:gd name="connsiteX46" fmla="*/ 1566182 w 1718582"/>
              <a:gd name="connsiteY46" fmla="*/ 819603 h 1652689"/>
              <a:gd name="connsiteX47" fmla="*/ 1644650 w 1718582"/>
              <a:gd name="connsiteY47" fmla="*/ 823232 h 1652689"/>
              <a:gd name="connsiteX48" fmla="*/ 1622878 w 1718582"/>
              <a:gd name="connsiteY48" fmla="*/ 830489 h 1652689"/>
              <a:gd name="connsiteX49" fmla="*/ 1661432 w 1718582"/>
              <a:gd name="connsiteY49" fmla="*/ 832757 h 1652689"/>
              <a:gd name="connsiteX50" fmla="*/ 1677307 w 1718582"/>
              <a:gd name="connsiteY50" fmla="*/ 699862 h 1652689"/>
              <a:gd name="connsiteX51" fmla="*/ 1690460 w 1718582"/>
              <a:gd name="connsiteY51" fmla="*/ 604610 h 1652689"/>
              <a:gd name="connsiteX52" fmla="*/ 1694089 w 1718582"/>
              <a:gd name="connsiteY52" fmla="*/ 539296 h 1652689"/>
              <a:gd name="connsiteX53" fmla="*/ 1690461 w 1718582"/>
              <a:gd name="connsiteY53" fmla="*/ 491217 h 1652689"/>
              <a:gd name="connsiteX54" fmla="*/ 1676919 w 1718582"/>
              <a:gd name="connsiteY54" fmla="*/ 455014 h 1652689"/>
              <a:gd name="connsiteX55" fmla="*/ 1687285 w 1718582"/>
              <a:gd name="connsiteY55" fmla="*/ 422274 h 1652689"/>
              <a:gd name="connsiteX56" fmla="*/ 1518557 w 1718582"/>
              <a:gd name="connsiteY56" fmla="*/ 428625 h 1652689"/>
              <a:gd name="connsiteX57" fmla="*/ 1328057 w 1718582"/>
              <a:gd name="connsiteY57" fmla="*/ 428625 h 1652689"/>
              <a:gd name="connsiteX58" fmla="*/ 1194707 w 1718582"/>
              <a:gd name="connsiteY58" fmla="*/ 438150 h 1652689"/>
              <a:gd name="connsiteX59" fmla="*/ 1080407 w 1718582"/>
              <a:gd name="connsiteY59" fmla="*/ 438150 h 1652689"/>
              <a:gd name="connsiteX60" fmla="*/ 1061357 w 1718582"/>
              <a:gd name="connsiteY60" fmla="*/ 438150 h 1652689"/>
              <a:gd name="connsiteX61" fmla="*/ 1118507 w 1718582"/>
              <a:gd name="connsiteY61" fmla="*/ 333375 h 1652689"/>
              <a:gd name="connsiteX62" fmla="*/ 1147082 w 1718582"/>
              <a:gd name="connsiteY62" fmla="*/ 219075 h 1652689"/>
              <a:gd name="connsiteX63" fmla="*/ 1089932 w 1718582"/>
              <a:gd name="connsiteY63" fmla="*/ 123825 h 1652689"/>
              <a:gd name="connsiteX64" fmla="*/ 1013732 w 1718582"/>
              <a:gd name="connsiteY64" fmla="*/ 47625 h 1652689"/>
              <a:gd name="connsiteX65" fmla="*/ 947057 w 1718582"/>
              <a:gd name="connsiteY65" fmla="*/ 9525 h 1652689"/>
              <a:gd name="connsiteX66" fmla="*/ 870857 w 1718582"/>
              <a:gd name="connsiteY66" fmla="*/ 0 h 1652689"/>
              <a:gd name="connsiteX67" fmla="*/ 747032 w 1718582"/>
              <a:gd name="connsiteY67" fmla="*/ 38100 h 1652689"/>
              <a:gd name="connsiteX68" fmla="*/ 680357 w 1718582"/>
              <a:gd name="connsiteY68" fmla="*/ 85725 h 1652689"/>
              <a:gd name="connsiteX69" fmla="*/ 642257 w 1718582"/>
              <a:gd name="connsiteY69" fmla="*/ 133350 h 1652689"/>
              <a:gd name="connsiteX70" fmla="*/ 642257 w 1718582"/>
              <a:gd name="connsiteY70" fmla="*/ 247650 h 1652689"/>
              <a:gd name="connsiteX71" fmla="*/ 642257 w 1718582"/>
              <a:gd name="connsiteY71" fmla="*/ 323850 h 1652689"/>
              <a:gd name="connsiteX72" fmla="*/ 670832 w 1718582"/>
              <a:gd name="connsiteY72" fmla="*/ 390525 h 1652689"/>
              <a:gd name="connsiteX73" fmla="*/ 727982 w 1718582"/>
              <a:gd name="connsiteY73" fmla="*/ 438150 h 1652689"/>
              <a:gd name="connsiteX74" fmla="*/ 575582 w 1718582"/>
              <a:gd name="connsiteY74" fmla="*/ 457200 h 1652689"/>
              <a:gd name="connsiteX75" fmla="*/ 461282 w 1718582"/>
              <a:gd name="connsiteY75" fmla="*/ 447675 h 1652689"/>
              <a:gd name="connsiteX76" fmla="*/ 289832 w 1718582"/>
              <a:gd name="connsiteY76" fmla="*/ 419100 h 1652689"/>
              <a:gd name="connsiteX77" fmla="*/ 156482 w 1718582"/>
              <a:gd name="connsiteY77" fmla="*/ 400050 h 1652689"/>
              <a:gd name="connsiteX78" fmla="*/ 45357 w 1718582"/>
              <a:gd name="connsiteY78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54214 w 1718582"/>
              <a:gd name="connsiteY9" fmla="*/ 794657 h 1652689"/>
              <a:gd name="connsiteX10" fmla="*/ 214993 w 1718582"/>
              <a:gd name="connsiteY10" fmla="*/ 772886 h 1652689"/>
              <a:gd name="connsiteX11" fmla="*/ 270084 w 1718582"/>
              <a:gd name="connsiteY11" fmla="*/ 774328 h 1652689"/>
              <a:gd name="connsiteX12" fmla="*/ 280307 w 1718582"/>
              <a:gd name="connsiteY12" fmla="*/ 762000 h 1652689"/>
              <a:gd name="connsiteX13" fmla="*/ 337457 w 1718582"/>
              <a:gd name="connsiteY13" fmla="*/ 781050 h 1652689"/>
              <a:gd name="connsiteX14" fmla="*/ 432707 w 1718582"/>
              <a:gd name="connsiteY14" fmla="*/ 857250 h 1652689"/>
              <a:gd name="connsiteX15" fmla="*/ 470807 w 1718582"/>
              <a:gd name="connsiteY15" fmla="*/ 933450 h 1652689"/>
              <a:gd name="connsiteX16" fmla="*/ 470807 w 1718582"/>
              <a:gd name="connsiteY16" fmla="*/ 1066800 h 1652689"/>
              <a:gd name="connsiteX17" fmla="*/ 442232 w 1718582"/>
              <a:gd name="connsiteY17" fmla="*/ 1133475 h 1652689"/>
              <a:gd name="connsiteX18" fmla="*/ 394607 w 1718582"/>
              <a:gd name="connsiteY18" fmla="*/ 1200150 h 1652689"/>
              <a:gd name="connsiteX19" fmla="*/ 318407 w 1718582"/>
              <a:gd name="connsiteY19" fmla="*/ 1257300 h 1652689"/>
              <a:gd name="connsiteX20" fmla="*/ 223157 w 1718582"/>
              <a:gd name="connsiteY20" fmla="*/ 1285875 h 1652689"/>
              <a:gd name="connsiteX21" fmla="*/ 137432 w 1718582"/>
              <a:gd name="connsiteY21" fmla="*/ 1257300 h 1652689"/>
              <a:gd name="connsiteX22" fmla="*/ 80282 w 1718582"/>
              <a:gd name="connsiteY22" fmla="*/ 1190625 h 1652689"/>
              <a:gd name="connsiteX23" fmla="*/ 42182 w 1718582"/>
              <a:gd name="connsiteY23" fmla="*/ 1171575 h 1652689"/>
              <a:gd name="connsiteX24" fmla="*/ 23132 w 1718582"/>
              <a:gd name="connsiteY24" fmla="*/ 1238250 h 1652689"/>
              <a:gd name="connsiteX25" fmla="*/ 0 w 1718582"/>
              <a:gd name="connsiteY25" fmla="*/ 1357539 h 1652689"/>
              <a:gd name="connsiteX26" fmla="*/ 16781 w 1718582"/>
              <a:gd name="connsiteY26" fmla="*/ 1432379 h 1652689"/>
              <a:gd name="connsiteX27" fmla="*/ 26307 w 1718582"/>
              <a:gd name="connsiteY27" fmla="*/ 1485900 h 1652689"/>
              <a:gd name="connsiteX28" fmla="*/ 51707 w 1718582"/>
              <a:gd name="connsiteY28" fmla="*/ 1581150 h 1652689"/>
              <a:gd name="connsiteX29" fmla="*/ 51707 w 1718582"/>
              <a:gd name="connsiteY29" fmla="*/ 1581150 h 1652689"/>
              <a:gd name="connsiteX30" fmla="*/ 64407 w 1718582"/>
              <a:gd name="connsiteY30" fmla="*/ 1651907 h 1652689"/>
              <a:gd name="connsiteX31" fmla="*/ 37855 w 1718582"/>
              <a:gd name="connsiteY31" fmla="*/ 1652443 h 1652689"/>
              <a:gd name="connsiteX32" fmla="*/ 1718582 w 1718582"/>
              <a:gd name="connsiteY32" fmla="*/ 1648278 h 1652689"/>
              <a:gd name="connsiteX33" fmla="*/ 1706335 w 1718582"/>
              <a:gd name="connsiteY33" fmla="*/ 1472293 h 1652689"/>
              <a:gd name="connsiteX34" fmla="*/ 1690461 w 1718582"/>
              <a:gd name="connsiteY34" fmla="*/ 1332140 h 1652689"/>
              <a:gd name="connsiteX35" fmla="*/ 1681843 w 1718582"/>
              <a:gd name="connsiteY35" fmla="*/ 1270907 h 1652689"/>
              <a:gd name="connsiteX36" fmla="*/ 1626961 w 1718582"/>
              <a:gd name="connsiteY36" fmla="*/ 1273175 h 1652689"/>
              <a:gd name="connsiteX37" fmla="*/ 1489982 w 1718582"/>
              <a:gd name="connsiteY37" fmla="*/ 1276350 h 1652689"/>
              <a:gd name="connsiteX38" fmla="*/ 1394732 w 1718582"/>
              <a:gd name="connsiteY38" fmla="*/ 1247775 h 1652689"/>
              <a:gd name="connsiteX39" fmla="*/ 1337582 w 1718582"/>
              <a:gd name="connsiteY39" fmla="*/ 1219200 h 1652689"/>
              <a:gd name="connsiteX40" fmla="*/ 1268185 w 1718582"/>
              <a:gd name="connsiteY40" fmla="*/ 1113518 h 1652689"/>
              <a:gd name="connsiteX41" fmla="*/ 1265464 w 1718582"/>
              <a:gd name="connsiteY41" fmla="*/ 954768 h 1652689"/>
              <a:gd name="connsiteX42" fmla="*/ 1328057 w 1718582"/>
              <a:gd name="connsiteY42" fmla="*/ 885825 h 1652689"/>
              <a:gd name="connsiteX43" fmla="*/ 1328057 w 1718582"/>
              <a:gd name="connsiteY43" fmla="*/ 885825 h 1652689"/>
              <a:gd name="connsiteX44" fmla="*/ 1432832 w 1718582"/>
              <a:gd name="connsiteY44" fmla="*/ 800100 h 1652689"/>
              <a:gd name="connsiteX45" fmla="*/ 1442112 w 1718582"/>
              <a:gd name="connsiteY45" fmla="*/ 814243 h 1652689"/>
              <a:gd name="connsiteX46" fmla="*/ 1484085 w 1718582"/>
              <a:gd name="connsiteY46" fmla="*/ 801461 h 1652689"/>
              <a:gd name="connsiteX47" fmla="*/ 1566182 w 1718582"/>
              <a:gd name="connsiteY47" fmla="*/ 819603 h 1652689"/>
              <a:gd name="connsiteX48" fmla="*/ 1644650 w 1718582"/>
              <a:gd name="connsiteY48" fmla="*/ 823232 h 1652689"/>
              <a:gd name="connsiteX49" fmla="*/ 1622878 w 1718582"/>
              <a:gd name="connsiteY49" fmla="*/ 830489 h 1652689"/>
              <a:gd name="connsiteX50" fmla="*/ 1661432 w 1718582"/>
              <a:gd name="connsiteY50" fmla="*/ 832757 h 1652689"/>
              <a:gd name="connsiteX51" fmla="*/ 1677307 w 1718582"/>
              <a:gd name="connsiteY51" fmla="*/ 699862 h 1652689"/>
              <a:gd name="connsiteX52" fmla="*/ 1690460 w 1718582"/>
              <a:gd name="connsiteY52" fmla="*/ 604610 h 1652689"/>
              <a:gd name="connsiteX53" fmla="*/ 1694089 w 1718582"/>
              <a:gd name="connsiteY53" fmla="*/ 539296 h 1652689"/>
              <a:gd name="connsiteX54" fmla="*/ 1690461 w 1718582"/>
              <a:gd name="connsiteY54" fmla="*/ 491217 h 1652689"/>
              <a:gd name="connsiteX55" fmla="*/ 1676919 w 1718582"/>
              <a:gd name="connsiteY55" fmla="*/ 455014 h 1652689"/>
              <a:gd name="connsiteX56" fmla="*/ 1687285 w 1718582"/>
              <a:gd name="connsiteY56" fmla="*/ 422274 h 1652689"/>
              <a:gd name="connsiteX57" fmla="*/ 1518557 w 1718582"/>
              <a:gd name="connsiteY57" fmla="*/ 428625 h 1652689"/>
              <a:gd name="connsiteX58" fmla="*/ 1328057 w 1718582"/>
              <a:gd name="connsiteY58" fmla="*/ 428625 h 1652689"/>
              <a:gd name="connsiteX59" fmla="*/ 1194707 w 1718582"/>
              <a:gd name="connsiteY59" fmla="*/ 438150 h 1652689"/>
              <a:gd name="connsiteX60" fmla="*/ 1080407 w 1718582"/>
              <a:gd name="connsiteY60" fmla="*/ 438150 h 1652689"/>
              <a:gd name="connsiteX61" fmla="*/ 1061357 w 1718582"/>
              <a:gd name="connsiteY61" fmla="*/ 438150 h 1652689"/>
              <a:gd name="connsiteX62" fmla="*/ 1118507 w 1718582"/>
              <a:gd name="connsiteY62" fmla="*/ 333375 h 1652689"/>
              <a:gd name="connsiteX63" fmla="*/ 1147082 w 1718582"/>
              <a:gd name="connsiteY63" fmla="*/ 219075 h 1652689"/>
              <a:gd name="connsiteX64" fmla="*/ 1089932 w 1718582"/>
              <a:gd name="connsiteY64" fmla="*/ 123825 h 1652689"/>
              <a:gd name="connsiteX65" fmla="*/ 1013732 w 1718582"/>
              <a:gd name="connsiteY65" fmla="*/ 47625 h 1652689"/>
              <a:gd name="connsiteX66" fmla="*/ 947057 w 1718582"/>
              <a:gd name="connsiteY66" fmla="*/ 9525 h 1652689"/>
              <a:gd name="connsiteX67" fmla="*/ 870857 w 1718582"/>
              <a:gd name="connsiteY67" fmla="*/ 0 h 1652689"/>
              <a:gd name="connsiteX68" fmla="*/ 747032 w 1718582"/>
              <a:gd name="connsiteY68" fmla="*/ 38100 h 1652689"/>
              <a:gd name="connsiteX69" fmla="*/ 680357 w 1718582"/>
              <a:gd name="connsiteY69" fmla="*/ 85725 h 1652689"/>
              <a:gd name="connsiteX70" fmla="*/ 642257 w 1718582"/>
              <a:gd name="connsiteY70" fmla="*/ 133350 h 1652689"/>
              <a:gd name="connsiteX71" fmla="*/ 642257 w 1718582"/>
              <a:gd name="connsiteY71" fmla="*/ 247650 h 1652689"/>
              <a:gd name="connsiteX72" fmla="*/ 642257 w 1718582"/>
              <a:gd name="connsiteY72" fmla="*/ 323850 h 1652689"/>
              <a:gd name="connsiteX73" fmla="*/ 670832 w 1718582"/>
              <a:gd name="connsiteY73" fmla="*/ 390525 h 1652689"/>
              <a:gd name="connsiteX74" fmla="*/ 727982 w 1718582"/>
              <a:gd name="connsiteY74" fmla="*/ 438150 h 1652689"/>
              <a:gd name="connsiteX75" fmla="*/ 575582 w 1718582"/>
              <a:gd name="connsiteY75" fmla="*/ 457200 h 1652689"/>
              <a:gd name="connsiteX76" fmla="*/ 461282 w 1718582"/>
              <a:gd name="connsiteY76" fmla="*/ 447675 h 1652689"/>
              <a:gd name="connsiteX77" fmla="*/ 289832 w 1718582"/>
              <a:gd name="connsiteY77" fmla="*/ 419100 h 1652689"/>
              <a:gd name="connsiteX78" fmla="*/ 156482 w 1718582"/>
              <a:gd name="connsiteY78" fmla="*/ 400050 h 1652689"/>
              <a:gd name="connsiteX79" fmla="*/ 45357 w 1718582"/>
              <a:gd name="connsiteY79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54214 w 1718582"/>
              <a:gd name="connsiteY9" fmla="*/ 794657 h 1652689"/>
              <a:gd name="connsiteX10" fmla="*/ 214993 w 1718582"/>
              <a:gd name="connsiteY10" fmla="*/ 772886 h 1652689"/>
              <a:gd name="connsiteX11" fmla="*/ 270084 w 1718582"/>
              <a:gd name="connsiteY11" fmla="*/ 774328 h 1652689"/>
              <a:gd name="connsiteX12" fmla="*/ 291193 w 1718582"/>
              <a:gd name="connsiteY12" fmla="*/ 794657 h 1652689"/>
              <a:gd name="connsiteX13" fmla="*/ 337457 w 1718582"/>
              <a:gd name="connsiteY13" fmla="*/ 781050 h 1652689"/>
              <a:gd name="connsiteX14" fmla="*/ 432707 w 1718582"/>
              <a:gd name="connsiteY14" fmla="*/ 857250 h 1652689"/>
              <a:gd name="connsiteX15" fmla="*/ 470807 w 1718582"/>
              <a:gd name="connsiteY15" fmla="*/ 933450 h 1652689"/>
              <a:gd name="connsiteX16" fmla="*/ 470807 w 1718582"/>
              <a:gd name="connsiteY16" fmla="*/ 1066800 h 1652689"/>
              <a:gd name="connsiteX17" fmla="*/ 442232 w 1718582"/>
              <a:gd name="connsiteY17" fmla="*/ 1133475 h 1652689"/>
              <a:gd name="connsiteX18" fmla="*/ 394607 w 1718582"/>
              <a:gd name="connsiteY18" fmla="*/ 1200150 h 1652689"/>
              <a:gd name="connsiteX19" fmla="*/ 318407 w 1718582"/>
              <a:gd name="connsiteY19" fmla="*/ 1257300 h 1652689"/>
              <a:gd name="connsiteX20" fmla="*/ 223157 w 1718582"/>
              <a:gd name="connsiteY20" fmla="*/ 1285875 h 1652689"/>
              <a:gd name="connsiteX21" fmla="*/ 137432 w 1718582"/>
              <a:gd name="connsiteY21" fmla="*/ 1257300 h 1652689"/>
              <a:gd name="connsiteX22" fmla="*/ 80282 w 1718582"/>
              <a:gd name="connsiteY22" fmla="*/ 1190625 h 1652689"/>
              <a:gd name="connsiteX23" fmla="*/ 42182 w 1718582"/>
              <a:gd name="connsiteY23" fmla="*/ 1171575 h 1652689"/>
              <a:gd name="connsiteX24" fmla="*/ 23132 w 1718582"/>
              <a:gd name="connsiteY24" fmla="*/ 1238250 h 1652689"/>
              <a:gd name="connsiteX25" fmla="*/ 0 w 1718582"/>
              <a:gd name="connsiteY25" fmla="*/ 1357539 h 1652689"/>
              <a:gd name="connsiteX26" fmla="*/ 16781 w 1718582"/>
              <a:gd name="connsiteY26" fmla="*/ 1432379 h 1652689"/>
              <a:gd name="connsiteX27" fmla="*/ 26307 w 1718582"/>
              <a:gd name="connsiteY27" fmla="*/ 1485900 h 1652689"/>
              <a:gd name="connsiteX28" fmla="*/ 51707 w 1718582"/>
              <a:gd name="connsiteY28" fmla="*/ 1581150 h 1652689"/>
              <a:gd name="connsiteX29" fmla="*/ 51707 w 1718582"/>
              <a:gd name="connsiteY29" fmla="*/ 1581150 h 1652689"/>
              <a:gd name="connsiteX30" fmla="*/ 64407 w 1718582"/>
              <a:gd name="connsiteY30" fmla="*/ 1651907 h 1652689"/>
              <a:gd name="connsiteX31" fmla="*/ 37855 w 1718582"/>
              <a:gd name="connsiteY31" fmla="*/ 1652443 h 1652689"/>
              <a:gd name="connsiteX32" fmla="*/ 1718582 w 1718582"/>
              <a:gd name="connsiteY32" fmla="*/ 1648278 h 1652689"/>
              <a:gd name="connsiteX33" fmla="*/ 1706335 w 1718582"/>
              <a:gd name="connsiteY33" fmla="*/ 1472293 h 1652689"/>
              <a:gd name="connsiteX34" fmla="*/ 1690461 w 1718582"/>
              <a:gd name="connsiteY34" fmla="*/ 1332140 h 1652689"/>
              <a:gd name="connsiteX35" fmla="*/ 1681843 w 1718582"/>
              <a:gd name="connsiteY35" fmla="*/ 1270907 h 1652689"/>
              <a:gd name="connsiteX36" fmla="*/ 1626961 w 1718582"/>
              <a:gd name="connsiteY36" fmla="*/ 1273175 h 1652689"/>
              <a:gd name="connsiteX37" fmla="*/ 1489982 w 1718582"/>
              <a:gd name="connsiteY37" fmla="*/ 1276350 h 1652689"/>
              <a:gd name="connsiteX38" fmla="*/ 1394732 w 1718582"/>
              <a:gd name="connsiteY38" fmla="*/ 1247775 h 1652689"/>
              <a:gd name="connsiteX39" fmla="*/ 1337582 w 1718582"/>
              <a:gd name="connsiteY39" fmla="*/ 1219200 h 1652689"/>
              <a:gd name="connsiteX40" fmla="*/ 1268185 w 1718582"/>
              <a:gd name="connsiteY40" fmla="*/ 1113518 h 1652689"/>
              <a:gd name="connsiteX41" fmla="*/ 1265464 w 1718582"/>
              <a:gd name="connsiteY41" fmla="*/ 954768 h 1652689"/>
              <a:gd name="connsiteX42" fmla="*/ 1328057 w 1718582"/>
              <a:gd name="connsiteY42" fmla="*/ 885825 h 1652689"/>
              <a:gd name="connsiteX43" fmla="*/ 1328057 w 1718582"/>
              <a:gd name="connsiteY43" fmla="*/ 885825 h 1652689"/>
              <a:gd name="connsiteX44" fmla="*/ 1432832 w 1718582"/>
              <a:gd name="connsiteY44" fmla="*/ 800100 h 1652689"/>
              <a:gd name="connsiteX45" fmla="*/ 1442112 w 1718582"/>
              <a:gd name="connsiteY45" fmla="*/ 814243 h 1652689"/>
              <a:gd name="connsiteX46" fmla="*/ 1484085 w 1718582"/>
              <a:gd name="connsiteY46" fmla="*/ 801461 h 1652689"/>
              <a:gd name="connsiteX47" fmla="*/ 1566182 w 1718582"/>
              <a:gd name="connsiteY47" fmla="*/ 819603 h 1652689"/>
              <a:gd name="connsiteX48" fmla="*/ 1644650 w 1718582"/>
              <a:gd name="connsiteY48" fmla="*/ 823232 h 1652689"/>
              <a:gd name="connsiteX49" fmla="*/ 1622878 w 1718582"/>
              <a:gd name="connsiteY49" fmla="*/ 830489 h 1652689"/>
              <a:gd name="connsiteX50" fmla="*/ 1661432 w 1718582"/>
              <a:gd name="connsiteY50" fmla="*/ 832757 h 1652689"/>
              <a:gd name="connsiteX51" fmla="*/ 1677307 w 1718582"/>
              <a:gd name="connsiteY51" fmla="*/ 699862 h 1652689"/>
              <a:gd name="connsiteX52" fmla="*/ 1690460 w 1718582"/>
              <a:gd name="connsiteY52" fmla="*/ 604610 h 1652689"/>
              <a:gd name="connsiteX53" fmla="*/ 1694089 w 1718582"/>
              <a:gd name="connsiteY53" fmla="*/ 539296 h 1652689"/>
              <a:gd name="connsiteX54" fmla="*/ 1690461 w 1718582"/>
              <a:gd name="connsiteY54" fmla="*/ 491217 h 1652689"/>
              <a:gd name="connsiteX55" fmla="*/ 1676919 w 1718582"/>
              <a:gd name="connsiteY55" fmla="*/ 455014 h 1652689"/>
              <a:gd name="connsiteX56" fmla="*/ 1687285 w 1718582"/>
              <a:gd name="connsiteY56" fmla="*/ 422274 h 1652689"/>
              <a:gd name="connsiteX57" fmla="*/ 1518557 w 1718582"/>
              <a:gd name="connsiteY57" fmla="*/ 428625 h 1652689"/>
              <a:gd name="connsiteX58" fmla="*/ 1328057 w 1718582"/>
              <a:gd name="connsiteY58" fmla="*/ 428625 h 1652689"/>
              <a:gd name="connsiteX59" fmla="*/ 1194707 w 1718582"/>
              <a:gd name="connsiteY59" fmla="*/ 438150 h 1652689"/>
              <a:gd name="connsiteX60" fmla="*/ 1080407 w 1718582"/>
              <a:gd name="connsiteY60" fmla="*/ 438150 h 1652689"/>
              <a:gd name="connsiteX61" fmla="*/ 1061357 w 1718582"/>
              <a:gd name="connsiteY61" fmla="*/ 438150 h 1652689"/>
              <a:gd name="connsiteX62" fmla="*/ 1118507 w 1718582"/>
              <a:gd name="connsiteY62" fmla="*/ 333375 h 1652689"/>
              <a:gd name="connsiteX63" fmla="*/ 1147082 w 1718582"/>
              <a:gd name="connsiteY63" fmla="*/ 219075 h 1652689"/>
              <a:gd name="connsiteX64" fmla="*/ 1089932 w 1718582"/>
              <a:gd name="connsiteY64" fmla="*/ 123825 h 1652689"/>
              <a:gd name="connsiteX65" fmla="*/ 1013732 w 1718582"/>
              <a:gd name="connsiteY65" fmla="*/ 47625 h 1652689"/>
              <a:gd name="connsiteX66" fmla="*/ 947057 w 1718582"/>
              <a:gd name="connsiteY66" fmla="*/ 9525 h 1652689"/>
              <a:gd name="connsiteX67" fmla="*/ 870857 w 1718582"/>
              <a:gd name="connsiteY67" fmla="*/ 0 h 1652689"/>
              <a:gd name="connsiteX68" fmla="*/ 747032 w 1718582"/>
              <a:gd name="connsiteY68" fmla="*/ 38100 h 1652689"/>
              <a:gd name="connsiteX69" fmla="*/ 680357 w 1718582"/>
              <a:gd name="connsiteY69" fmla="*/ 85725 h 1652689"/>
              <a:gd name="connsiteX70" fmla="*/ 642257 w 1718582"/>
              <a:gd name="connsiteY70" fmla="*/ 133350 h 1652689"/>
              <a:gd name="connsiteX71" fmla="*/ 642257 w 1718582"/>
              <a:gd name="connsiteY71" fmla="*/ 247650 h 1652689"/>
              <a:gd name="connsiteX72" fmla="*/ 642257 w 1718582"/>
              <a:gd name="connsiteY72" fmla="*/ 323850 h 1652689"/>
              <a:gd name="connsiteX73" fmla="*/ 670832 w 1718582"/>
              <a:gd name="connsiteY73" fmla="*/ 390525 h 1652689"/>
              <a:gd name="connsiteX74" fmla="*/ 727982 w 1718582"/>
              <a:gd name="connsiteY74" fmla="*/ 438150 h 1652689"/>
              <a:gd name="connsiteX75" fmla="*/ 575582 w 1718582"/>
              <a:gd name="connsiteY75" fmla="*/ 457200 h 1652689"/>
              <a:gd name="connsiteX76" fmla="*/ 461282 w 1718582"/>
              <a:gd name="connsiteY76" fmla="*/ 447675 h 1652689"/>
              <a:gd name="connsiteX77" fmla="*/ 289832 w 1718582"/>
              <a:gd name="connsiteY77" fmla="*/ 419100 h 1652689"/>
              <a:gd name="connsiteX78" fmla="*/ 156482 w 1718582"/>
              <a:gd name="connsiteY78" fmla="*/ 400050 h 1652689"/>
              <a:gd name="connsiteX79" fmla="*/ 45357 w 1718582"/>
              <a:gd name="connsiteY79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54214 w 1718582"/>
              <a:gd name="connsiteY9" fmla="*/ 794657 h 1652689"/>
              <a:gd name="connsiteX10" fmla="*/ 214993 w 1718582"/>
              <a:gd name="connsiteY10" fmla="*/ 772886 h 1652689"/>
              <a:gd name="connsiteX11" fmla="*/ 270084 w 1718582"/>
              <a:gd name="connsiteY11" fmla="*/ 774328 h 1652689"/>
              <a:gd name="connsiteX12" fmla="*/ 291193 w 1718582"/>
              <a:gd name="connsiteY12" fmla="*/ 794657 h 1652689"/>
              <a:gd name="connsiteX13" fmla="*/ 337457 w 1718582"/>
              <a:gd name="connsiteY13" fmla="*/ 791936 h 1652689"/>
              <a:gd name="connsiteX14" fmla="*/ 432707 w 1718582"/>
              <a:gd name="connsiteY14" fmla="*/ 857250 h 1652689"/>
              <a:gd name="connsiteX15" fmla="*/ 470807 w 1718582"/>
              <a:gd name="connsiteY15" fmla="*/ 933450 h 1652689"/>
              <a:gd name="connsiteX16" fmla="*/ 470807 w 1718582"/>
              <a:gd name="connsiteY16" fmla="*/ 1066800 h 1652689"/>
              <a:gd name="connsiteX17" fmla="*/ 442232 w 1718582"/>
              <a:gd name="connsiteY17" fmla="*/ 1133475 h 1652689"/>
              <a:gd name="connsiteX18" fmla="*/ 394607 w 1718582"/>
              <a:gd name="connsiteY18" fmla="*/ 1200150 h 1652689"/>
              <a:gd name="connsiteX19" fmla="*/ 318407 w 1718582"/>
              <a:gd name="connsiteY19" fmla="*/ 1257300 h 1652689"/>
              <a:gd name="connsiteX20" fmla="*/ 223157 w 1718582"/>
              <a:gd name="connsiteY20" fmla="*/ 1285875 h 1652689"/>
              <a:gd name="connsiteX21" fmla="*/ 137432 w 1718582"/>
              <a:gd name="connsiteY21" fmla="*/ 1257300 h 1652689"/>
              <a:gd name="connsiteX22" fmla="*/ 80282 w 1718582"/>
              <a:gd name="connsiteY22" fmla="*/ 1190625 h 1652689"/>
              <a:gd name="connsiteX23" fmla="*/ 42182 w 1718582"/>
              <a:gd name="connsiteY23" fmla="*/ 1171575 h 1652689"/>
              <a:gd name="connsiteX24" fmla="*/ 23132 w 1718582"/>
              <a:gd name="connsiteY24" fmla="*/ 1238250 h 1652689"/>
              <a:gd name="connsiteX25" fmla="*/ 0 w 1718582"/>
              <a:gd name="connsiteY25" fmla="*/ 1357539 h 1652689"/>
              <a:gd name="connsiteX26" fmla="*/ 16781 w 1718582"/>
              <a:gd name="connsiteY26" fmla="*/ 1432379 h 1652689"/>
              <a:gd name="connsiteX27" fmla="*/ 26307 w 1718582"/>
              <a:gd name="connsiteY27" fmla="*/ 1485900 h 1652689"/>
              <a:gd name="connsiteX28" fmla="*/ 51707 w 1718582"/>
              <a:gd name="connsiteY28" fmla="*/ 1581150 h 1652689"/>
              <a:gd name="connsiteX29" fmla="*/ 51707 w 1718582"/>
              <a:gd name="connsiteY29" fmla="*/ 1581150 h 1652689"/>
              <a:gd name="connsiteX30" fmla="*/ 64407 w 1718582"/>
              <a:gd name="connsiteY30" fmla="*/ 1651907 h 1652689"/>
              <a:gd name="connsiteX31" fmla="*/ 37855 w 1718582"/>
              <a:gd name="connsiteY31" fmla="*/ 1652443 h 1652689"/>
              <a:gd name="connsiteX32" fmla="*/ 1718582 w 1718582"/>
              <a:gd name="connsiteY32" fmla="*/ 1648278 h 1652689"/>
              <a:gd name="connsiteX33" fmla="*/ 1706335 w 1718582"/>
              <a:gd name="connsiteY33" fmla="*/ 1472293 h 1652689"/>
              <a:gd name="connsiteX34" fmla="*/ 1690461 w 1718582"/>
              <a:gd name="connsiteY34" fmla="*/ 1332140 h 1652689"/>
              <a:gd name="connsiteX35" fmla="*/ 1681843 w 1718582"/>
              <a:gd name="connsiteY35" fmla="*/ 1270907 h 1652689"/>
              <a:gd name="connsiteX36" fmla="*/ 1626961 w 1718582"/>
              <a:gd name="connsiteY36" fmla="*/ 1273175 h 1652689"/>
              <a:gd name="connsiteX37" fmla="*/ 1489982 w 1718582"/>
              <a:gd name="connsiteY37" fmla="*/ 1276350 h 1652689"/>
              <a:gd name="connsiteX38" fmla="*/ 1394732 w 1718582"/>
              <a:gd name="connsiteY38" fmla="*/ 1247775 h 1652689"/>
              <a:gd name="connsiteX39" fmla="*/ 1337582 w 1718582"/>
              <a:gd name="connsiteY39" fmla="*/ 1219200 h 1652689"/>
              <a:gd name="connsiteX40" fmla="*/ 1268185 w 1718582"/>
              <a:gd name="connsiteY40" fmla="*/ 1113518 h 1652689"/>
              <a:gd name="connsiteX41" fmla="*/ 1265464 w 1718582"/>
              <a:gd name="connsiteY41" fmla="*/ 954768 h 1652689"/>
              <a:gd name="connsiteX42" fmla="*/ 1328057 w 1718582"/>
              <a:gd name="connsiteY42" fmla="*/ 885825 h 1652689"/>
              <a:gd name="connsiteX43" fmla="*/ 1328057 w 1718582"/>
              <a:gd name="connsiteY43" fmla="*/ 885825 h 1652689"/>
              <a:gd name="connsiteX44" fmla="*/ 1432832 w 1718582"/>
              <a:gd name="connsiteY44" fmla="*/ 800100 h 1652689"/>
              <a:gd name="connsiteX45" fmla="*/ 1442112 w 1718582"/>
              <a:gd name="connsiteY45" fmla="*/ 814243 h 1652689"/>
              <a:gd name="connsiteX46" fmla="*/ 1484085 w 1718582"/>
              <a:gd name="connsiteY46" fmla="*/ 801461 h 1652689"/>
              <a:gd name="connsiteX47" fmla="*/ 1566182 w 1718582"/>
              <a:gd name="connsiteY47" fmla="*/ 819603 h 1652689"/>
              <a:gd name="connsiteX48" fmla="*/ 1644650 w 1718582"/>
              <a:gd name="connsiteY48" fmla="*/ 823232 h 1652689"/>
              <a:gd name="connsiteX49" fmla="*/ 1622878 w 1718582"/>
              <a:gd name="connsiteY49" fmla="*/ 830489 h 1652689"/>
              <a:gd name="connsiteX50" fmla="*/ 1661432 w 1718582"/>
              <a:gd name="connsiteY50" fmla="*/ 832757 h 1652689"/>
              <a:gd name="connsiteX51" fmla="*/ 1677307 w 1718582"/>
              <a:gd name="connsiteY51" fmla="*/ 699862 h 1652689"/>
              <a:gd name="connsiteX52" fmla="*/ 1690460 w 1718582"/>
              <a:gd name="connsiteY52" fmla="*/ 604610 h 1652689"/>
              <a:gd name="connsiteX53" fmla="*/ 1694089 w 1718582"/>
              <a:gd name="connsiteY53" fmla="*/ 539296 h 1652689"/>
              <a:gd name="connsiteX54" fmla="*/ 1690461 w 1718582"/>
              <a:gd name="connsiteY54" fmla="*/ 491217 h 1652689"/>
              <a:gd name="connsiteX55" fmla="*/ 1676919 w 1718582"/>
              <a:gd name="connsiteY55" fmla="*/ 455014 h 1652689"/>
              <a:gd name="connsiteX56" fmla="*/ 1687285 w 1718582"/>
              <a:gd name="connsiteY56" fmla="*/ 422274 h 1652689"/>
              <a:gd name="connsiteX57" fmla="*/ 1518557 w 1718582"/>
              <a:gd name="connsiteY57" fmla="*/ 428625 h 1652689"/>
              <a:gd name="connsiteX58" fmla="*/ 1328057 w 1718582"/>
              <a:gd name="connsiteY58" fmla="*/ 428625 h 1652689"/>
              <a:gd name="connsiteX59" fmla="*/ 1194707 w 1718582"/>
              <a:gd name="connsiteY59" fmla="*/ 438150 h 1652689"/>
              <a:gd name="connsiteX60" fmla="*/ 1080407 w 1718582"/>
              <a:gd name="connsiteY60" fmla="*/ 438150 h 1652689"/>
              <a:gd name="connsiteX61" fmla="*/ 1061357 w 1718582"/>
              <a:gd name="connsiteY61" fmla="*/ 438150 h 1652689"/>
              <a:gd name="connsiteX62" fmla="*/ 1118507 w 1718582"/>
              <a:gd name="connsiteY62" fmla="*/ 333375 h 1652689"/>
              <a:gd name="connsiteX63" fmla="*/ 1147082 w 1718582"/>
              <a:gd name="connsiteY63" fmla="*/ 219075 h 1652689"/>
              <a:gd name="connsiteX64" fmla="*/ 1089932 w 1718582"/>
              <a:gd name="connsiteY64" fmla="*/ 123825 h 1652689"/>
              <a:gd name="connsiteX65" fmla="*/ 1013732 w 1718582"/>
              <a:gd name="connsiteY65" fmla="*/ 47625 h 1652689"/>
              <a:gd name="connsiteX66" fmla="*/ 947057 w 1718582"/>
              <a:gd name="connsiteY66" fmla="*/ 9525 h 1652689"/>
              <a:gd name="connsiteX67" fmla="*/ 870857 w 1718582"/>
              <a:gd name="connsiteY67" fmla="*/ 0 h 1652689"/>
              <a:gd name="connsiteX68" fmla="*/ 747032 w 1718582"/>
              <a:gd name="connsiteY68" fmla="*/ 38100 h 1652689"/>
              <a:gd name="connsiteX69" fmla="*/ 680357 w 1718582"/>
              <a:gd name="connsiteY69" fmla="*/ 85725 h 1652689"/>
              <a:gd name="connsiteX70" fmla="*/ 642257 w 1718582"/>
              <a:gd name="connsiteY70" fmla="*/ 133350 h 1652689"/>
              <a:gd name="connsiteX71" fmla="*/ 642257 w 1718582"/>
              <a:gd name="connsiteY71" fmla="*/ 247650 h 1652689"/>
              <a:gd name="connsiteX72" fmla="*/ 642257 w 1718582"/>
              <a:gd name="connsiteY72" fmla="*/ 323850 h 1652689"/>
              <a:gd name="connsiteX73" fmla="*/ 670832 w 1718582"/>
              <a:gd name="connsiteY73" fmla="*/ 390525 h 1652689"/>
              <a:gd name="connsiteX74" fmla="*/ 727982 w 1718582"/>
              <a:gd name="connsiteY74" fmla="*/ 438150 h 1652689"/>
              <a:gd name="connsiteX75" fmla="*/ 575582 w 1718582"/>
              <a:gd name="connsiteY75" fmla="*/ 457200 h 1652689"/>
              <a:gd name="connsiteX76" fmla="*/ 461282 w 1718582"/>
              <a:gd name="connsiteY76" fmla="*/ 447675 h 1652689"/>
              <a:gd name="connsiteX77" fmla="*/ 289832 w 1718582"/>
              <a:gd name="connsiteY77" fmla="*/ 419100 h 1652689"/>
              <a:gd name="connsiteX78" fmla="*/ 156482 w 1718582"/>
              <a:gd name="connsiteY78" fmla="*/ 400050 h 1652689"/>
              <a:gd name="connsiteX79" fmla="*/ 45357 w 1718582"/>
              <a:gd name="connsiteY79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54214 w 1718582"/>
              <a:gd name="connsiteY9" fmla="*/ 794657 h 1652689"/>
              <a:gd name="connsiteX10" fmla="*/ 214993 w 1718582"/>
              <a:gd name="connsiteY10" fmla="*/ 772886 h 1652689"/>
              <a:gd name="connsiteX11" fmla="*/ 270084 w 1718582"/>
              <a:gd name="connsiteY11" fmla="*/ 774328 h 1652689"/>
              <a:gd name="connsiteX12" fmla="*/ 298451 w 1718582"/>
              <a:gd name="connsiteY12" fmla="*/ 780143 h 1652689"/>
              <a:gd name="connsiteX13" fmla="*/ 337457 w 1718582"/>
              <a:gd name="connsiteY13" fmla="*/ 791936 h 1652689"/>
              <a:gd name="connsiteX14" fmla="*/ 432707 w 1718582"/>
              <a:gd name="connsiteY14" fmla="*/ 857250 h 1652689"/>
              <a:gd name="connsiteX15" fmla="*/ 470807 w 1718582"/>
              <a:gd name="connsiteY15" fmla="*/ 933450 h 1652689"/>
              <a:gd name="connsiteX16" fmla="*/ 470807 w 1718582"/>
              <a:gd name="connsiteY16" fmla="*/ 1066800 h 1652689"/>
              <a:gd name="connsiteX17" fmla="*/ 442232 w 1718582"/>
              <a:gd name="connsiteY17" fmla="*/ 1133475 h 1652689"/>
              <a:gd name="connsiteX18" fmla="*/ 394607 w 1718582"/>
              <a:gd name="connsiteY18" fmla="*/ 1200150 h 1652689"/>
              <a:gd name="connsiteX19" fmla="*/ 318407 w 1718582"/>
              <a:gd name="connsiteY19" fmla="*/ 1257300 h 1652689"/>
              <a:gd name="connsiteX20" fmla="*/ 223157 w 1718582"/>
              <a:gd name="connsiteY20" fmla="*/ 1285875 h 1652689"/>
              <a:gd name="connsiteX21" fmla="*/ 137432 w 1718582"/>
              <a:gd name="connsiteY21" fmla="*/ 1257300 h 1652689"/>
              <a:gd name="connsiteX22" fmla="*/ 80282 w 1718582"/>
              <a:gd name="connsiteY22" fmla="*/ 1190625 h 1652689"/>
              <a:gd name="connsiteX23" fmla="*/ 42182 w 1718582"/>
              <a:gd name="connsiteY23" fmla="*/ 1171575 h 1652689"/>
              <a:gd name="connsiteX24" fmla="*/ 23132 w 1718582"/>
              <a:gd name="connsiteY24" fmla="*/ 1238250 h 1652689"/>
              <a:gd name="connsiteX25" fmla="*/ 0 w 1718582"/>
              <a:gd name="connsiteY25" fmla="*/ 1357539 h 1652689"/>
              <a:gd name="connsiteX26" fmla="*/ 16781 w 1718582"/>
              <a:gd name="connsiteY26" fmla="*/ 1432379 h 1652689"/>
              <a:gd name="connsiteX27" fmla="*/ 26307 w 1718582"/>
              <a:gd name="connsiteY27" fmla="*/ 1485900 h 1652689"/>
              <a:gd name="connsiteX28" fmla="*/ 51707 w 1718582"/>
              <a:gd name="connsiteY28" fmla="*/ 1581150 h 1652689"/>
              <a:gd name="connsiteX29" fmla="*/ 51707 w 1718582"/>
              <a:gd name="connsiteY29" fmla="*/ 1581150 h 1652689"/>
              <a:gd name="connsiteX30" fmla="*/ 64407 w 1718582"/>
              <a:gd name="connsiteY30" fmla="*/ 1651907 h 1652689"/>
              <a:gd name="connsiteX31" fmla="*/ 37855 w 1718582"/>
              <a:gd name="connsiteY31" fmla="*/ 1652443 h 1652689"/>
              <a:gd name="connsiteX32" fmla="*/ 1718582 w 1718582"/>
              <a:gd name="connsiteY32" fmla="*/ 1648278 h 1652689"/>
              <a:gd name="connsiteX33" fmla="*/ 1706335 w 1718582"/>
              <a:gd name="connsiteY33" fmla="*/ 1472293 h 1652689"/>
              <a:gd name="connsiteX34" fmla="*/ 1690461 w 1718582"/>
              <a:gd name="connsiteY34" fmla="*/ 1332140 h 1652689"/>
              <a:gd name="connsiteX35" fmla="*/ 1681843 w 1718582"/>
              <a:gd name="connsiteY35" fmla="*/ 1270907 h 1652689"/>
              <a:gd name="connsiteX36" fmla="*/ 1626961 w 1718582"/>
              <a:gd name="connsiteY36" fmla="*/ 1273175 h 1652689"/>
              <a:gd name="connsiteX37" fmla="*/ 1489982 w 1718582"/>
              <a:gd name="connsiteY37" fmla="*/ 1276350 h 1652689"/>
              <a:gd name="connsiteX38" fmla="*/ 1394732 w 1718582"/>
              <a:gd name="connsiteY38" fmla="*/ 1247775 h 1652689"/>
              <a:gd name="connsiteX39" fmla="*/ 1337582 w 1718582"/>
              <a:gd name="connsiteY39" fmla="*/ 1219200 h 1652689"/>
              <a:gd name="connsiteX40" fmla="*/ 1268185 w 1718582"/>
              <a:gd name="connsiteY40" fmla="*/ 1113518 h 1652689"/>
              <a:gd name="connsiteX41" fmla="*/ 1265464 w 1718582"/>
              <a:gd name="connsiteY41" fmla="*/ 954768 h 1652689"/>
              <a:gd name="connsiteX42" fmla="*/ 1328057 w 1718582"/>
              <a:gd name="connsiteY42" fmla="*/ 885825 h 1652689"/>
              <a:gd name="connsiteX43" fmla="*/ 1328057 w 1718582"/>
              <a:gd name="connsiteY43" fmla="*/ 885825 h 1652689"/>
              <a:gd name="connsiteX44" fmla="*/ 1432832 w 1718582"/>
              <a:gd name="connsiteY44" fmla="*/ 800100 h 1652689"/>
              <a:gd name="connsiteX45" fmla="*/ 1442112 w 1718582"/>
              <a:gd name="connsiteY45" fmla="*/ 814243 h 1652689"/>
              <a:gd name="connsiteX46" fmla="*/ 1484085 w 1718582"/>
              <a:gd name="connsiteY46" fmla="*/ 801461 h 1652689"/>
              <a:gd name="connsiteX47" fmla="*/ 1566182 w 1718582"/>
              <a:gd name="connsiteY47" fmla="*/ 819603 h 1652689"/>
              <a:gd name="connsiteX48" fmla="*/ 1644650 w 1718582"/>
              <a:gd name="connsiteY48" fmla="*/ 823232 h 1652689"/>
              <a:gd name="connsiteX49" fmla="*/ 1622878 w 1718582"/>
              <a:gd name="connsiteY49" fmla="*/ 830489 h 1652689"/>
              <a:gd name="connsiteX50" fmla="*/ 1661432 w 1718582"/>
              <a:gd name="connsiteY50" fmla="*/ 832757 h 1652689"/>
              <a:gd name="connsiteX51" fmla="*/ 1677307 w 1718582"/>
              <a:gd name="connsiteY51" fmla="*/ 699862 h 1652689"/>
              <a:gd name="connsiteX52" fmla="*/ 1690460 w 1718582"/>
              <a:gd name="connsiteY52" fmla="*/ 604610 h 1652689"/>
              <a:gd name="connsiteX53" fmla="*/ 1694089 w 1718582"/>
              <a:gd name="connsiteY53" fmla="*/ 539296 h 1652689"/>
              <a:gd name="connsiteX54" fmla="*/ 1690461 w 1718582"/>
              <a:gd name="connsiteY54" fmla="*/ 491217 h 1652689"/>
              <a:gd name="connsiteX55" fmla="*/ 1676919 w 1718582"/>
              <a:gd name="connsiteY55" fmla="*/ 455014 h 1652689"/>
              <a:gd name="connsiteX56" fmla="*/ 1687285 w 1718582"/>
              <a:gd name="connsiteY56" fmla="*/ 422274 h 1652689"/>
              <a:gd name="connsiteX57" fmla="*/ 1518557 w 1718582"/>
              <a:gd name="connsiteY57" fmla="*/ 428625 h 1652689"/>
              <a:gd name="connsiteX58" fmla="*/ 1328057 w 1718582"/>
              <a:gd name="connsiteY58" fmla="*/ 428625 h 1652689"/>
              <a:gd name="connsiteX59" fmla="*/ 1194707 w 1718582"/>
              <a:gd name="connsiteY59" fmla="*/ 438150 h 1652689"/>
              <a:gd name="connsiteX60" fmla="*/ 1080407 w 1718582"/>
              <a:gd name="connsiteY60" fmla="*/ 438150 h 1652689"/>
              <a:gd name="connsiteX61" fmla="*/ 1061357 w 1718582"/>
              <a:gd name="connsiteY61" fmla="*/ 438150 h 1652689"/>
              <a:gd name="connsiteX62" fmla="*/ 1118507 w 1718582"/>
              <a:gd name="connsiteY62" fmla="*/ 333375 h 1652689"/>
              <a:gd name="connsiteX63" fmla="*/ 1147082 w 1718582"/>
              <a:gd name="connsiteY63" fmla="*/ 219075 h 1652689"/>
              <a:gd name="connsiteX64" fmla="*/ 1089932 w 1718582"/>
              <a:gd name="connsiteY64" fmla="*/ 123825 h 1652689"/>
              <a:gd name="connsiteX65" fmla="*/ 1013732 w 1718582"/>
              <a:gd name="connsiteY65" fmla="*/ 47625 h 1652689"/>
              <a:gd name="connsiteX66" fmla="*/ 947057 w 1718582"/>
              <a:gd name="connsiteY66" fmla="*/ 9525 h 1652689"/>
              <a:gd name="connsiteX67" fmla="*/ 870857 w 1718582"/>
              <a:gd name="connsiteY67" fmla="*/ 0 h 1652689"/>
              <a:gd name="connsiteX68" fmla="*/ 747032 w 1718582"/>
              <a:gd name="connsiteY68" fmla="*/ 38100 h 1652689"/>
              <a:gd name="connsiteX69" fmla="*/ 680357 w 1718582"/>
              <a:gd name="connsiteY69" fmla="*/ 85725 h 1652689"/>
              <a:gd name="connsiteX70" fmla="*/ 642257 w 1718582"/>
              <a:gd name="connsiteY70" fmla="*/ 133350 h 1652689"/>
              <a:gd name="connsiteX71" fmla="*/ 642257 w 1718582"/>
              <a:gd name="connsiteY71" fmla="*/ 247650 h 1652689"/>
              <a:gd name="connsiteX72" fmla="*/ 642257 w 1718582"/>
              <a:gd name="connsiteY72" fmla="*/ 323850 h 1652689"/>
              <a:gd name="connsiteX73" fmla="*/ 670832 w 1718582"/>
              <a:gd name="connsiteY73" fmla="*/ 390525 h 1652689"/>
              <a:gd name="connsiteX74" fmla="*/ 727982 w 1718582"/>
              <a:gd name="connsiteY74" fmla="*/ 438150 h 1652689"/>
              <a:gd name="connsiteX75" fmla="*/ 575582 w 1718582"/>
              <a:gd name="connsiteY75" fmla="*/ 457200 h 1652689"/>
              <a:gd name="connsiteX76" fmla="*/ 461282 w 1718582"/>
              <a:gd name="connsiteY76" fmla="*/ 447675 h 1652689"/>
              <a:gd name="connsiteX77" fmla="*/ 289832 w 1718582"/>
              <a:gd name="connsiteY77" fmla="*/ 419100 h 1652689"/>
              <a:gd name="connsiteX78" fmla="*/ 156482 w 1718582"/>
              <a:gd name="connsiteY78" fmla="*/ 400050 h 1652689"/>
              <a:gd name="connsiteX79" fmla="*/ 45357 w 1718582"/>
              <a:gd name="connsiteY79" fmla="*/ 433615 h 1652689"/>
              <a:gd name="connsiteX0" fmla="*/ 45357 w 1718582"/>
              <a:gd name="connsiteY0" fmla="*/ 433615 h 1652689"/>
              <a:gd name="connsiteX1" fmla="*/ 42182 w 1718582"/>
              <a:gd name="connsiteY1" fmla="*/ 514350 h 1652689"/>
              <a:gd name="connsiteX2" fmla="*/ 40821 w 1718582"/>
              <a:gd name="connsiteY2" fmla="*/ 556986 h 1652689"/>
              <a:gd name="connsiteX3" fmla="*/ 29935 w 1718582"/>
              <a:gd name="connsiteY3" fmla="*/ 593272 h 1652689"/>
              <a:gd name="connsiteX4" fmla="*/ 33563 w 1718582"/>
              <a:gd name="connsiteY4" fmla="*/ 702129 h 1652689"/>
              <a:gd name="connsiteX5" fmla="*/ 33564 w 1718582"/>
              <a:gd name="connsiteY5" fmla="*/ 789214 h 1652689"/>
              <a:gd name="connsiteX6" fmla="*/ 51707 w 1718582"/>
              <a:gd name="connsiteY6" fmla="*/ 838200 h 1652689"/>
              <a:gd name="connsiteX7" fmla="*/ 51707 w 1718582"/>
              <a:gd name="connsiteY7" fmla="*/ 857250 h 1652689"/>
              <a:gd name="connsiteX8" fmla="*/ 51707 w 1718582"/>
              <a:gd name="connsiteY8" fmla="*/ 857250 h 1652689"/>
              <a:gd name="connsiteX9" fmla="*/ 154214 w 1718582"/>
              <a:gd name="connsiteY9" fmla="*/ 794657 h 1652689"/>
              <a:gd name="connsiteX10" fmla="*/ 214993 w 1718582"/>
              <a:gd name="connsiteY10" fmla="*/ 772886 h 1652689"/>
              <a:gd name="connsiteX11" fmla="*/ 270084 w 1718582"/>
              <a:gd name="connsiteY11" fmla="*/ 785214 h 1652689"/>
              <a:gd name="connsiteX12" fmla="*/ 298451 w 1718582"/>
              <a:gd name="connsiteY12" fmla="*/ 780143 h 1652689"/>
              <a:gd name="connsiteX13" fmla="*/ 337457 w 1718582"/>
              <a:gd name="connsiteY13" fmla="*/ 791936 h 1652689"/>
              <a:gd name="connsiteX14" fmla="*/ 432707 w 1718582"/>
              <a:gd name="connsiteY14" fmla="*/ 857250 h 1652689"/>
              <a:gd name="connsiteX15" fmla="*/ 470807 w 1718582"/>
              <a:gd name="connsiteY15" fmla="*/ 933450 h 1652689"/>
              <a:gd name="connsiteX16" fmla="*/ 470807 w 1718582"/>
              <a:gd name="connsiteY16" fmla="*/ 1066800 h 1652689"/>
              <a:gd name="connsiteX17" fmla="*/ 442232 w 1718582"/>
              <a:gd name="connsiteY17" fmla="*/ 1133475 h 1652689"/>
              <a:gd name="connsiteX18" fmla="*/ 394607 w 1718582"/>
              <a:gd name="connsiteY18" fmla="*/ 1200150 h 1652689"/>
              <a:gd name="connsiteX19" fmla="*/ 318407 w 1718582"/>
              <a:gd name="connsiteY19" fmla="*/ 1257300 h 1652689"/>
              <a:gd name="connsiteX20" fmla="*/ 223157 w 1718582"/>
              <a:gd name="connsiteY20" fmla="*/ 1285875 h 1652689"/>
              <a:gd name="connsiteX21" fmla="*/ 137432 w 1718582"/>
              <a:gd name="connsiteY21" fmla="*/ 1257300 h 1652689"/>
              <a:gd name="connsiteX22" fmla="*/ 80282 w 1718582"/>
              <a:gd name="connsiteY22" fmla="*/ 1190625 h 1652689"/>
              <a:gd name="connsiteX23" fmla="*/ 42182 w 1718582"/>
              <a:gd name="connsiteY23" fmla="*/ 1171575 h 1652689"/>
              <a:gd name="connsiteX24" fmla="*/ 23132 w 1718582"/>
              <a:gd name="connsiteY24" fmla="*/ 1238250 h 1652689"/>
              <a:gd name="connsiteX25" fmla="*/ 0 w 1718582"/>
              <a:gd name="connsiteY25" fmla="*/ 1357539 h 1652689"/>
              <a:gd name="connsiteX26" fmla="*/ 16781 w 1718582"/>
              <a:gd name="connsiteY26" fmla="*/ 1432379 h 1652689"/>
              <a:gd name="connsiteX27" fmla="*/ 26307 w 1718582"/>
              <a:gd name="connsiteY27" fmla="*/ 1485900 h 1652689"/>
              <a:gd name="connsiteX28" fmla="*/ 51707 w 1718582"/>
              <a:gd name="connsiteY28" fmla="*/ 1581150 h 1652689"/>
              <a:gd name="connsiteX29" fmla="*/ 51707 w 1718582"/>
              <a:gd name="connsiteY29" fmla="*/ 1581150 h 1652689"/>
              <a:gd name="connsiteX30" fmla="*/ 64407 w 1718582"/>
              <a:gd name="connsiteY30" fmla="*/ 1651907 h 1652689"/>
              <a:gd name="connsiteX31" fmla="*/ 37855 w 1718582"/>
              <a:gd name="connsiteY31" fmla="*/ 1652443 h 1652689"/>
              <a:gd name="connsiteX32" fmla="*/ 1718582 w 1718582"/>
              <a:gd name="connsiteY32" fmla="*/ 1648278 h 1652689"/>
              <a:gd name="connsiteX33" fmla="*/ 1706335 w 1718582"/>
              <a:gd name="connsiteY33" fmla="*/ 1472293 h 1652689"/>
              <a:gd name="connsiteX34" fmla="*/ 1690461 w 1718582"/>
              <a:gd name="connsiteY34" fmla="*/ 1332140 h 1652689"/>
              <a:gd name="connsiteX35" fmla="*/ 1681843 w 1718582"/>
              <a:gd name="connsiteY35" fmla="*/ 1270907 h 1652689"/>
              <a:gd name="connsiteX36" fmla="*/ 1626961 w 1718582"/>
              <a:gd name="connsiteY36" fmla="*/ 1273175 h 1652689"/>
              <a:gd name="connsiteX37" fmla="*/ 1489982 w 1718582"/>
              <a:gd name="connsiteY37" fmla="*/ 1276350 h 1652689"/>
              <a:gd name="connsiteX38" fmla="*/ 1394732 w 1718582"/>
              <a:gd name="connsiteY38" fmla="*/ 1247775 h 1652689"/>
              <a:gd name="connsiteX39" fmla="*/ 1337582 w 1718582"/>
              <a:gd name="connsiteY39" fmla="*/ 1219200 h 1652689"/>
              <a:gd name="connsiteX40" fmla="*/ 1268185 w 1718582"/>
              <a:gd name="connsiteY40" fmla="*/ 1113518 h 1652689"/>
              <a:gd name="connsiteX41" fmla="*/ 1265464 w 1718582"/>
              <a:gd name="connsiteY41" fmla="*/ 954768 h 1652689"/>
              <a:gd name="connsiteX42" fmla="*/ 1328057 w 1718582"/>
              <a:gd name="connsiteY42" fmla="*/ 885825 h 1652689"/>
              <a:gd name="connsiteX43" fmla="*/ 1328057 w 1718582"/>
              <a:gd name="connsiteY43" fmla="*/ 885825 h 1652689"/>
              <a:gd name="connsiteX44" fmla="*/ 1432832 w 1718582"/>
              <a:gd name="connsiteY44" fmla="*/ 800100 h 1652689"/>
              <a:gd name="connsiteX45" fmla="*/ 1442112 w 1718582"/>
              <a:gd name="connsiteY45" fmla="*/ 814243 h 1652689"/>
              <a:gd name="connsiteX46" fmla="*/ 1484085 w 1718582"/>
              <a:gd name="connsiteY46" fmla="*/ 801461 h 1652689"/>
              <a:gd name="connsiteX47" fmla="*/ 1566182 w 1718582"/>
              <a:gd name="connsiteY47" fmla="*/ 819603 h 1652689"/>
              <a:gd name="connsiteX48" fmla="*/ 1644650 w 1718582"/>
              <a:gd name="connsiteY48" fmla="*/ 823232 h 1652689"/>
              <a:gd name="connsiteX49" fmla="*/ 1622878 w 1718582"/>
              <a:gd name="connsiteY49" fmla="*/ 830489 h 1652689"/>
              <a:gd name="connsiteX50" fmla="*/ 1661432 w 1718582"/>
              <a:gd name="connsiteY50" fmla="*/ 832757 h 1652689"/>
              <a:gd name="connsiteX51" fmla="*/ 1677307 w 1718582"/>
              <a:gd name="connsiteY51" fmla="*/ 699862 h 1652689"/>
              <a:gd name="connsiteX52" fmla="*/ 1690460 w 1718582"/>
              <a:gd name="connsiteY52" fmla="*/ 604610 h 1652689"/>
              <a:gd name="connsiteX53" fmla="*/ 1694089 w 1718582"/>
              <a:gd name="connsiteY53" fmla="*/ 539296 h 1652689"/>
              <a:gd name="connsiteX54" fmla="*/ 1690461 w 1718582"/>
              <a:gd name="connsiteY54" fmla="*/ 491217 h 1652689"/>
              <a:gd name="connsiteX55" fmla="*/ 1676919 w 1718582"/>
              <a:gd name="connsiteY55" fmla="*/ 455014 h 1652689"/>
              <a:gd name="connsiteX56" fmla="*/ 1687285 w 1718582"/>
              <a:gd name="connsiteY56" fmla="*/ 422274 h 1652689"/>
              <a:gd name="connsiteX57" fmla="*/ 1518557 w 1718582"/>
              <a:gd name="connsiteY57" fmla="*/ 428625 h 1652689"/>
              <a:gd name="connsiteX58" fmla="*/ 1328057 w 1718582"/>
              <a:gd name="connsiteY58" fmla="*/ 428625 h 1652689"/>
              <a:gd name="connsiteX59" fmla="*/ 1194707 w 1718582"/>
              <a:gd name="connsiteY59" fmla="*/ 438150 h 1652689"/>
              <a:gd name="connsiteX60" fmla="*/ 1080407 w 1718582"/>
              <a:gd name="connsiteY60" fmla="*/ 438150 h 1652689"/>
              <a:gd name="connsiteX61" fmla="*/ 1061357 w 1718582"/>
              <a:gd name="connsiteY61" fmla="*/ 438150 h 1652689"/>
              <a:gd name="connsiteX62" fmla="*/ 1118507 w 1718582"/>
              <a:gd name="connsiteY62" fmla="*/ 333375 h 1652689"/>
              <a:gd name="connsiteX63" fmla="*/ 1147082 w 1718582"/>
              <a:gd name="connsiteY63" fmla="*/ 219075 h 1652689"/>
              <a:gd name="connsiteX64" fmla="*/ 1089932 w 1718582"/>
              <a:gd name="connsiteY64" fmla="*/ 123825 h 1652689"/>
              <a:gd name="connsiteX65" fmla="*/ 1013732 w 1718582"/>
              <a:gd name="connsiteY65" fmla="*/ 47625 h 1652689"/>
              <a:gd name="connsiteX66" fmla="*/ 947057 w 1718582"/>
              <a:gd name="connsiteY66" fmla="*/ 9525 h 1652689"/>
              <a:gd name="connsiteX67" fmla="*/ 870857 w 1718582"/>
              <a:gd name="connsiteY67" fmla="*/ 0 h 1652689"/>
              <a:gd name="connsiteX68" fmla="*/ 747032 w 1718582"/>
              <a:gd name="connsiteY68" fmla="*/ 38100 h 1652689"/>
              <a:gd name="connsiteX69" fmla="*/ 680357 w 1718582"/>
              <a:gd name="connsiteY69" fmla="*/ 85725 h 1652689"/>
              <a:gd name="connsiteX70" fmla="*/ 642257 w 1718582"/>
              <a:gd name="connsiteY70" fmla="*/ 133350 h 1652689"/>
              <a:gd name="connsiteX71" fmla="*/ 642257 w 1718582"/>
              <a:gd name="connsiteY71" fmla="*/ 247650 h 1652689"/>
              <a:gd name="connsiteX72" fmla="*/ 642257 w 1718582"/>
              <a:gd name="connsiteY72" fmla="*/ 323850 h 1652689"/>
              <a:gd name="connsiteX73" fmla="*/ 670832 w 1718582"/>
              <a:gd name="connsiteY73" fmla="*/ 390525 h 1652689"/>
              <a:gd name="connsiteX74" fmla="*/ 727982 w 1718582"/>
              <a:gd name="connsiteY74" fmla="*/ 438150 h 1652689"/>
              <a:gd name="connsiteX75" fmla="*/ 575582 w 1718582"/>
              <a:gd name="connsiteY75" fmla="*/ 457200 h 1652689"/>
              <a:gd name="connsiteX76" fmla="*/ 461282 w 1718582"/>
              <a:gd name="connsiteY76" fmla="*/ 447675 h 1652689"/>
              <a:gd name="connsiteX77" fmla="*/ 289832 w 1718582"/>
              <a:gd name="connsiteY77" fmla="*/ 419100 h 1652689"/>
              <a:gd name="connsiteX78" fmla="*/ 156482 w 1718582"/>
              <a:gd name="connsiteY78" fmla="*/ 400050 h 1652689"/>
              <a:gd name="connsiteX79" fmla="*/ 45357 w 1718582"/>
              <a:gd name="connsiteY79" fmla="*/ 433615 h 1652689"/>
              <a:gd name="connsiteX0" fmla="*/ 48079 w 1721304"/>
              <a:gd name="connsiteY0" fmla="*/ 433615 h 1652689"/>
              <a:gd name="connsiteX1" fmla="*/ 44904 w 1721304"/>
              <a:gd name="connsiteY1" fmla="*/ 514350 h 1652689"/>
              <a:gd name="connsiteX2" fmla="*/ 43543 w 1721304"/>
              <a:gd name="connsiteY2" fmla="*/ 556986 h 1652689"/>
              <a:gd name="connsiteX3" fmla="*/ 32657 w 1721304"/>
              <a:gd name="connsiteY3" fmla="*/ 593272 h 1652689"/>
              <a:gd name="connsiteX4" fmla="*/ 36285 w 1721304"/>
              <a:gd name="connsiteY4" fmla="*/ 702129 h 1652689"/>
              <a:gd name="connsiteX5" fmla="*/ 36286 w 1721304"/>
              <a:gd name="connsiteY5" fmla="*/ 789214 h 1652689"/>
              <a:gd name="connsiteX6" fmla="*/ 54429 w 1721304"/>
              <a:gd name="connsiteY6" fmla="*/ 838200 h 1652689"/>
              <a:gd name="connsiteX7" fmla="*/ 54429 w 1721304"/>
              <a:gd name="connsiteY7" fmla="*/ 857250 h 1652689"/>
              <a:gd name="connsiteX8" fmla="*/ 54429 w 1721304"/>
              <a:gd name="connsiteY8" fmla="*/ 857250 h 1652689"/>
              <a:gd name="connsiteX9" fmla="*/ 156936 w 1721304"/>
              <a:gd name="connsiteY9" fmla="*/ 794657 h 1652689"/>
              <a:gd name="connsiteX10" fmla="*/ 217715 w 1721304"/>
              <a:gd name="connsiteY10" fmla="*/ 772886 h 1652689"/>
              <a:gd name="connsiteX11" fmla="*/ 272806 w 1721304"/>
              <a:gd name="connsiteY11" fmla="*/ 785214 h 1652689"/>
              <a:gd name="connsiteX12" fmla="*/ 301173 w 1721304"/>
              <a:gd name="connsiteY12" fmla="*/ 780143 h 1652689"/>
              <a:gd name="connsiteX13" fmla="*/ 340179 w 1721304"/>
              <a:gd name="connsiteY13" fmla="*/ 791936 h 1652689"/>
              <a:gd name="connsiteX14" fmla="*/ 435429 w 1721304"/>
              <a:gd name="connsiteY14" fmla="*/ 857250 h 1652689"/>
              <a:gd name="connsiteX15" fmla="*/ 473529 w 1721304"/>
              <a:gd name="connsiteY15" fmla="*/ 933450 h 1652689"/>
              <a:gd name="connsiteX16" fmla="*/ 473529 w 1721304"/>
              <a:gd name="connsiteY16" fmla="*/ 1066800 h 1652689"/>
              <a:gd name="connsiteX17" fmla="*/ 444954 w 1721304"/>
              <a:gd name="connsiteY17" fmla="*/ 1133475 h 1652689"/>
              <a:gd name="connsiteX18" fmla="*/ 397329 w 1721304"/>
              <a:gd name="connsiteY18" fmla="*/ 1200150 h 1652689"/>
              <a:gd name="connsiteX19" fmla="*/ 321129 w 1721304"/>
              <a:gd name="connsiteY19" fmla="*/ 1257300 h 1652689"/>
              <a:gd name="connsiteX20" fmla="*/ 225879 w 1721304"/>
              <a:gd name="connsiteY20" fmla="*/ 1285875 h 1652689"/>
              <a:gd name="connsiteX21" fmla="*/ 140154 w 1721304"/>
              <a:gd name="connsiteY21" fmla="*/ 1257300 h 1652689"/>
              <a:gd name="connsiteX22" fmla="*/ 83004 w 1721304"/>
              <a:gd name="connsiteY22" fmla="*/ 1190625 h 1652689"/>
              <a:gd name="connsiteX23" fmla="*/ 44904 w 1721304"/>
              <a:gd name="connsiteY23" fmla="*/ 1171575 h 1652689"/>
              <a:gd name="connsiteX24" fmla="*/ 25854 w 1721304"/>
              <a:gd name="connsiteY24" fmla="*/ 1238250 h 1652689"/>
              <a:gd name="connsiteX25" fmla="*/ 2722 w 1721304"/>
              <a:gd name="connsiteY25" fmla="*/ 1357539 h 1652689"/>
              <a:gd name="connsiteX26" fmla="*/ 19503 w 1721304"/>
              <a:gd name="connsiteY26" fmla="*/ 1432379 h 1652689"/>
              <a:gd name="connsiteX27" fmla="*/ 0 w 1721304"/>
              <a:gd name="connsiteY27" fmla="*/ 1504043 h 1652689"/>
              <a:gd name="connsiteX28" fmla="*/ 54429 w 1721304"/>
              <a:gd name="connsiteY28" fmla="*/ 1581150 h 1652689"/>
              <a:gd name="connsiteX29" fmla="*/ 54429 w 1721304"/>
              <a:gd name="connsiteY29" fmla="*/ 1581150 h 1652689"/>
              <a:gd name="connsiteX30" fmla="*/ 67129 w 1721304"/>
              <a:gd name="connsiteY30" fmla="*/ 1651907 h 1652689"/>
              <a:gd name="connsiteX31" fmla="*/ 40577 w 1721304"/>
              <a:gd name="connsiteY31" fmla="*/ 1652443 h 1652689"/>
              <a:gd name="connsiteX32" fmla="*/ 1721304 w 1721304"/>
              <a:gd name="connsiteY32" fmla="*/ 1648278 h 1652689"/>
              <a:gd name="connsiteX33" fmla="*/ 1709057 w 1721304"/>
              <a:gd name="connsiteY33" fmla="*/ 1472293 h 1652689"/>
              <a:gd name="connsiteX34" fmla="*/ 1693183 w 1721304"/>
              <a:gd name="connsiteY34" fmla="*/ 1332140 h 1652689"/>
              <a:gd name="connsiteX35" fmla="*/ 1684565 w 1721304"/>
              <a:gd name="connsiteY35" fmla="*/ 1270907 h 1652689"/>
              <a:gd name="connsiteX36" fmla="*/ 1629683 w 1721304"/>
              <a:gd name="connsiteY36" fmla="*/ 1273175 h 1652689"/>
              <a:gd name="connsiteX37" fmla="*/ 1492704 w 1721304"/>
              <a:gd name="connsiteY37" fmla="*/ 1276350 h 1652689"/>
              <a:gd name="connsiteX38" fmla="*/ 1397454 w 1721304"/>
              <a:gd name="connsiteY38" fmla="*/ 1247775 h 1652689"/>
              <a:gd name="connsiteX39" fmla="*/ 1340304 w 1721304"/>
              <a:gd name="connsiteY39" fmla="*/ 1219200 h 1652689"/>
              <a:gd name="connsiteX40" fmla="*/ 1270907 w 1721304"/>
              <a:gd name="connsiteY40" fmla="*/ 1113518 h 1652689"/>
              <a:gd name="connsiteX41" fmla="*/ 1268186 w 1721304"/>
              <a:gd name="connsiteY41" fmla="*/ 954768 h 1652689"/>
              <a:gd name="connsiteX42" fmla="*/ 1330779 w 1721304"/>
              <a:gd name="connsiteY42" fmla="*/ 885825 h 1652689"/>
              <a:gd name="connsiteX43" fmla="*/ 1330779 w 1721304"/>
              <a:gd name="connsiteY43" fmla="*/ 885825 h 1652689"/>
              <a:gd name="connsiteX44" fmla="*/ 1435554 w 1721304"/>
              <a:gd name="connsiteY44" fmla="*/ 800100 h 1652689"/>
              <a:gd name="connsiteX45" fmla="*/ 1444834 w 1721304"/>
              <a:gd name="connsiteY45" fmla="*/ 814243 h 1652689"/>
              <a:gd name="connsiteX46" fmla="*/ 1486807 w 1721304"/>
              <a:gd name="connsiteY46" fmla="*/ 801461 h 1652689"/>
              <a:gd name="connsiteX47" fmla="*/ 1568904 w 1721304"/>
              <a:gd name="connsiteY47" fmla="*/ 819603 h 1652689"/>
              <a:gd name="connsiteX48" fmla="*/ 1647372 w 1721304"/>
              <a:gd name="connsiteY48" fmla="*/ 823232 h 1652689"/>
              <a:gd name="connsiteX49" fmla="*/ 1625600 w 1721304"/>
              <a:gd name="connsiteY49" fmla="*/ 830489 h 1652689"/>
              <a:gd name="connsiteX50" fmla="*/ 1664154 w 1721304"/>
              <a:gd name="connsiteY50" fmla="*/ 832757 h 1652689"/>
              <a:gd name="connsiteX51" fmla="*/ 1680029 w 1721304"/>
              <a:gd name="connsiteY51" fmla="*/ 699862 h 1652689"/>
              <a:gd name="connsiteX52" fmla="*/ 1693182 w 1721304"/>
              <a:gd name="connsiteY52" fmla="*/ 604610 h 1652689"/>
              <a:gd name="connsiteX53" fmla="*/ 1696811 w 1721304"/>
              <a:gd name="connsiteY53" fmla="*/ 539296 h 1652689"/>
              <a:gd name="connsiteX54" fmla="*/ 1693183 w 1721304"/>
              <a:gd name="connsiteY54" fmla="*/ 491217 h 1652689"/>
              <a:gd name="connsiteX55" fmla="*/ 1679641 w 1721304"/>
              <a:gd name="connsiteY55" fmla="*/ 455014 h 1652689"/>
              <a:gd name="connsiteX56" fmla="*/ 1690007 w 1721304"/>
              <a:gd name="connsiteY56" fmla="*/ 422274 h 1652689"/>
              <a:gd name="connsiteX57" fmla="*/ 1521279 w 1721304"/>
              <a:gd name="connsiteY57" fmla="*/ 428625 h 1652689"/>
              <a:gd name="connsiteX58" fmla="*/ 1330779 w 1721304"/>
              <a:gd name="connsiteY58" fmla="*/ 428625 h 1652689"/>
              <a:gd name="connsiteX59" fmla="*/ 1197429 w 1721304"/>
              <a:gd name="connsiteY59" fmla="*/ 438150 h 1652689"/>
              <a:gd name="connsiteX60" fmla="*/ 1083129 w 1721304"/>
              <a:gd name="connsiteY60" fmla="*/ 438150 h 1652689"/>
              <a:gd name="connsiteX61" fmla="*/ 1064079 w 1721304"/>
              <a:gd name="connsiteY61" fmla="*/ 438150 h 1652689"/>
              <a:gd name="connsiteX62" fmla="*/ 1121229 w 1721304"/>
              <a:gd name="connsiteY62" fmla="*/ 333375 h 1652689"/>
              <a:gd name="connsiteX63" fmla="*/ 1149804 w 1721304"/>
              <a:gd name="connsiteY63" fmla="*/ 219075 h 1652689"/>
              <a:gd name="connsiteX64" fmla="*/ 1092654 w 1721304"/>
              <a:gd name="connsiteY64" fmla="*/ 123825 h 1652689"/>
              <a:gd name="connsiteX65" fmla="*/ 1016454 w 1721304"/>
              <a:gd name="connsiteY65" fmla="*/ 47625 h 1652689"/>
              <a:gd name="connsiteX66" fmla="*/ 949779 w 1721304"/>
              <a:gd name="connsiteY66" fmla="*/ 9525 h 1652689"/>
              <a:gd name="connsiteX67" fmla="*/ 873579 w 1721304"/>
              <a:gd name="connsiteY67" fmla="*/ 0 h 1652689"/>
              <a:gd name="connsiteX68" fmla="*/ 749754 w 1721304"/>
              <a:gd name="connsiteY68" fmla="*/ 38100 h 1652689"/>
              <a:gd name="connsiteX69" fmla="*/ 683079 w 1721304"/>
              <a:gd name="connsiteY69" fmla="*/ 85725 h 1652689"/>
              <a:gd name="connsiteX70" fmla="*/ 644979 w 1721304"/>
              <a:gd name="connsiteY70" fmla="*/ 133350 h 1652689"/>
              <a:gd name="connsiteX71" fmla="*/ 644979 w 1721304"/>
              <a:gd name="connsiteY71" fmla="*/ 247650 h 1652689"/>
              <a:gd name="connsiteX72" fmla="*/ 644979 w 1721304"/>
              <a:gd name="connsiteY72" fmla="*/ 323850 h 1652689"/>
              <a:gd name="connsiteX73" fmla="*/ 673554 w 1721304"/>
              <a:gd name="connsiteY73" fmla="*/ 390525 h 1652689"/>
              <a:gd name="connsiteX74" fmla="*/ 730704 w 1721304"/>
              <a:gd name="connsiteY74" fmla="*/ 438150 h 1652689"/>
              <a:gd name="connsiteX75" fmla="*/ 578304 w 1721304"/>
              <a:gd name="connsiteY75" fmla="*/ 457200 h 1652689"/>
              <a:gd name="connsiteX76" fmla="*/ 464004 w 1721304"/>
              <a:gd name="connsiteY76" fmla="*/ 447675 h 1652689"/>
              <a:gd name="connsiteX77" fmla="*/ 292554 w 1721304"/>
              <a:gd name="connsiteY77" fmla="*/ 419100 h 1652689"/>
              <a:gd name="connsiteX78" fmla="*/ 159204 w 1721304"/>
              <a:gd name="connsiteY78" fmla="*/ 400050 h 1652689"/>
              <a:gd name="connsiteX79" fmla="*/ 48079 w 1721304"/>
              <a:gd name="connsiteY79" fmla="*/ 433615 h 1652689"/>
              <a:gd name="connsiteX0" fmla="*/ 48079 w 1721304"/>
              <a:gd name="connsiteY0" fmla="*/ 433615 h 1652689"/>
              <a:gd name="connsiteX1" fmla="*/ 44904 w 1721304"/>
              <a:gd name="connsiteY1" fmla="*/ 514350 h 1652689"/>
              <a:gd name="connsiteX2" fmla="*/ 43543 w 1721304"/>
              <a:gd name="connsiteY2" fmla="*/ 556986 h 1652689"/>
              <a:gd name="connsiteX3" fmla="*/ 32657 w 1721304"/>
              <a:gd name="connsiteY3" fmla="*/ 593272 h 1652689"/>
              <a:gd name="connsiteX4" fmla="*/ 36285 w 1721304"/>
              <a:gd name="connsiteY4" fmla="*/ 702129 h 1652689"/>
              <a:gd name="connsiteX5" fmla="*/ 36286 w 1721304"/>
              <a:gd name="connsiteY5" fmla="*/ 789214 h 1652689"/>
              <a:gd name="connsiteX6" fmla="*/ 54429 w 1721304"/>
              <a:gd name="connsiteY6" fmla="*/ 838200 h 1652689"/>
              <a:gd name="connsiteX7" fmla="*/ 54429 w 1721304"/>
              <a:gd name="connsiteY7" fmla="*/ 857250 h 1652689"/>
              <a:gd name="connsiteX8" fmla="*/ 54429 w 1721304"/>
              <a:gd name="connsiteY8" fmla="*/ 857250 h 1652689"/>
              <a:gd name="connsiteX9" fmla="*/ 156936 w 1721304"/>
              <a:gd name="connsiteY9" fmla="*/ 794657 h 1652689"/>
              <a:gd name="connsiteX10" fmla="*/ 217715 w 1721304"/>
              <a:gd name="connsiteY10" fmla="*/ 772886 h 1652689"/>
              <a:gd name="connsiteX11" fmla="*/ 272806 w 1721304"/>
              <a:gd name="connsiteY11" fmla="*/ 785214 h 1652689"/>
              <a:gd name="connsiteX12" fmla="*/ 301173 w 1721304"/>
              <a:gd name="connsiteY12" fmla="*/ 780143 h 1652689"/>
              <a:gd name="connsiteX13" fmla="*/ 340179 w 1721304"/>
              <a:gd name="connsiteY13" fmla="*/ 791936 h 1652689"/>
              <a:gd name="connsiteX14" fmla="*/ 435429 w 1721304"/>
              <a:gd name="connsiteY14" fmla="*/ 857250 h 1652689"/>
              <a:gd name="connsiteX15" fmla="*/ 473529 w 1721304"/>
              <a:gd name="connsiteY15" fmla="*/ 933450 h 1652689"/>
              <a:gd name="connsiteX16" fmla="*/ 473529 w 1721304"/>
              <a:gd name="connsiteY16" fmla="*/ 1066800 h 1652689"/>
              <a:gd name="connsiteX17" fmla="*/ 444954 w 1721304"/>
              <a:gd name="connsiteY17" fmla="*/ 1133475 h 1652689"/>
              <a:gd name="connsiteX18" fmla="*/ 397329 w 1721304"/>
              <a:gd name="connsiteY18" fmla="*/ 1200150 h 1652689"/>
              <a:gd name="connsiteX19" fmla="*/ 321129 w 1721304"/>
              <a:gd name="connsiteY19" fmla="*/ 1257300 h 1652689"/>
              <a:gd name="connsiteX20" fmla="*/ 225879 w 1721304"/>
              <a:gd name="connsiteY20" fmla="*/ 1285875 h 1652689"/>
              <a:gd name="connsiteX21" fmla="*/ 140154 w 1721304"/>
              <a:gd name="connsiteY21" fmla="*/ 1257300 h 1652689"/>
              <a:gd name="connsiteX22" fmla="*/ 83004 w 1721304"/>
              <a:gd name="connsiteY22" fmla="*/ 1190625 h 1652689"/>
              <a:gd name="connsiteX23" fmla="*/ 44904 w 1721304"/>
              <a:gd name="connsiteY23" fmla="*/ 1171575 h 1652689"/>
              <a:gd name="connsiteX24" fmla="*/ 25854 w 1721304"/>
              <a:gd name="connsiteY24" fmla="*/ 1238250 h 1652689"/>
              <a:gd name="connsiteX25" fmla="*/ 2722 w 1721304"/>
              <a:gd name="connsiteY25" fmla="*/ 1357539 h 1652689"/>
              <a:gd name="connsiteX26" fmla="*/ 19503 w 1721304"/>
              <a:gd name="connsiteY26" fmla="*/ 1432379 h 1652689"/>
              <a:gd name="connsiteX27" fmla="*/ 0 w 1721304"/>
              <a:gd name="connsiteY27" fmla="*/ 1504043 h 1652689"/>
              <a:gd name="connsiteX28" fmla="*/ 54429 w 1721304"/>
              <a:gd name="connsiteY28" fmla="*/ 1581150 h 1652689"/>
              <a:gd name="connsiteX29" fmla="*/ 32657 w 1721304"/>
              <a:gd name="connsiteY29" fmla="*/ 1595664 h 1652689"/>
              <a:gd name="connsiteX30" fmla="*/ 67129 w 1721304"/>
              <a:gd name="connsiteY30" fmla="*/ 1651907 h 1652689"/>
              <a:gd name="connsiteX31" fmla="*/ 40577 w 1721304"/>
              <a:gd name="connsiteY31" fmla="*/ 1652443 h 1652689"/>
              <a:gd name="connsiteX32" fmla="*/ 1721304 w 1721304"/>
              <a:gd name="connsiteY32" fmla="*/ 1648278 h 1652689"/>
              <a:gd name="connsiteX33" fmla="*/ 1709057 w 1721304"/>
              <a:gd name="connsiteY33" fmla="*/ 1472293 h 1652689"/>
              <a:gd name="connsiteX34" fmla="*/ 1693183 w 1721304"/>
              <a:gd name="connsiteY34" fmla="*/ 1332140 h 1652689"/>
              <a:gd name="connsiteX35" fmla="*/ 1684565 w 1721304"/>
              <a:gd name="connsiteY35" fmla="*/ 1270907 h 1652689"/>
              <a:gd name="connsiteX36" fmla="*/ 1629683 w 1721304"/>
              <a:gd name="connsiteY36" fmla="*/ 1273175 h 1652689"/>
              <a:gd name="connsiteX37" fmla="*/ 1492704 w 1721304"/>
              <a:gd name="connsiteY37" fmla="*/ 1276350 h 1652689"/>
              <a:gd name="connsiteX38" fmla="*/ 1397454 w 1721304"/>
              <a:gd name="connsiteY38" fmla="*/ 1247775 h 1652689"/>
              <a:gd name="connsiteX39" fmla="*/ 1340304 w 1721304"/>
              <a:gd name="connsiteY39" fmla="*/ 1219200 h 1652689"/>
              <a:gd name="connsiteX40" fmla="*/ 1270907 w 1721304"/>
              <a:gd name="connsiteY40" fmla="*/ 1113518 h 1652689"/>
              <a:gd name="connsiteX41" fmla="*/ 1268186 w 1721304"/>
              <a:gd name="connsiteY41" fmla="*/ 954768 h 1652689"/>
              <a:gd name="connsiteX42" fmla="*/ 1330779 w 1721304"/>
              <a:gd name="connsiteY42" fmla="*/ 885825 h 1652689"/>
              <a:gd name="connsiteX43" fmla="*/ 1330779 w 1721304"/>
              <a:gd name="connsiteY43" fmla="*/ 885825 h 1652689"/>
              <a:gd name="connsiteX44" fmla="*/ 1435554 w 1721304"/>
              <a:gd name="connsiteY44" fmla="*/ 800100 h 1652689"/>
              <a:gd name="connsiteX45" fmla="*/ 1444834 w 1721304"/>
              <a:gd name="connsiteY45" fmla="*/ 814243 h 1652689"/>
              <a:gd name="connsiteX46" fmla="*/ 1486807 w 1721304"/>
              <a:gd name="connsiteY46" fmla="*/ 801461 h 1652689"/>
              <a:gd name="connsiteX47" fmla="*/ 1568904 w 1721304"/>
              <a:gd name="connsiteY47" fmla="*/ 819603 h 1652689"/>
              <a:gd name="connsiteX48" fmla="*/ 1647372 w 1721304"/>
              <a:gd name="connsiteY48" fmla="*/ 823232 h 1652689"/>
              <a:gd name="connsiteX49" fmla="*/ 1625600 w 1721304"/>
              <a:gd name="connsiteY49" fmla="*/ 830489 h 1652689"/>
              <a:gd name="connsiteX50" fmla="*/ 1664154 w 1721304"/>
              <a:gd name="connsiteY50" fmla="*/ 832757 h 1652689"/>
              <a:gd name="connsiteX51" fmla="*/ 1680029 w 1721304"/>
              <a:gd name="connsiteY51" fmla="*/ 699862 h 1652689"/>
              <a:gd name="connsiteX52" fmla="*/ 1693182 w 1721304"/>
              <a:gd name="connsiteY52" fmla="*/ 604610 h 1652689"/>
              <a:gd name="connsiteX53" fmla="*/ 1696811 w 1721304"/>
              <a:gd name="connsiteY53" fmla="*/ 539296 h 1652689"/>
              <a:gd name="connsiteX54" fmla="*/ 1693183 w 1721304"/>
              <a:gd name="connsiteY54" fmla="*/ 491217 h 1652689"/>
              <a:gd name="connsiteX55" fmla="*/ 1679641 w 1721304"/>
              <a:gd name="connsiteY55" fmla="*/ 455014 h 1652689"/>
              <a:gd name="connsiteX56" fmla="*/ 1690007 w 1721304"/>
              <a:gd name="connsiteY56" fmla="*/ 422274 h 1652689"/>
              <a:gd name="connsiteX57" fmla="*/ 1521279 w 1721304"/>
              <a:gd name="connsiteY57" fmla="*/ 428625 h 1652689"/>
              <a:gd name="connsiteX58" fmla="*/ 1330779 w 1721304"/>
              <a:gd name="connsiteY58" fmla="*/ 428625 h 1652689"/>
              <a:gd name="connsiteX59" fmla="*/ 1197429 w 1721304"/>
              <a:gd name="connsiteY59" fmla="*/ 438150 h 1652689"/>
              <a:gd name="connsiteX60" fmla="*/ 1083129 w 1721304"/>
              <a:gd name="connsiteY60" fmla="*/ 438150 h 1652689"/>
              <a:gd name="connsiteX61" fmla="*/ 1064079 w 1721304"/>
              <a:gd name="connsiteY61" fmla="*/ 438150 h 1652689"/>
              <a:gd name="connsiteX62" fmla="*/ 1121229 w 1721304"/>
              <a:gd name="connsiteY62" fmla="*/ 333375 h 1652689"/>
              <a:gd name="connsiteX63" fmla="*/ 1149804 w 1721304"/>
              <a:gd name="connsiteY63" fmla="*/ 219075 h 1652689"/>
              <a:gd name="connsiteX64" fmla="*/ 1092654 w 1721304"/>
              <a:gd name="connsiteY64" fmla="*/ 123825 h 1652689"/>
              <a:gd name="connsiteX65" fmla="*/ 1016454 w 1721304"/>
              <a:gd name="connsiteY65" fmla="*/ 47625 h 1652689"/>
              <a:gd name="connsiteX66" fmla="*/ 949779 w 1721304"/>
              <a:gd name="connsiteY66" fmla="*/ 9525 h 1652689"/>
              <a:gd name="connsiteX67" fmla="*/ 873579 w 1721304"/>
              <a:gd name="connsiteY67" fmla="*/ 0 h 1652689"/>
              <a:gd name="connsiteX68" fmla="*/ 749754 w 1721304"/>
              <a:gd name="connsiteY68" fmla="*/ 38100 h 1652689"/>
              <a:gd name="connsiteX69" fmla="*/ 683079 w 1721304"/>
              <a:gd name="connsiteY69" fmla="*/ 85725 h 1652689"/>
              <a:gd name="connsiteX70" fmla="*/ 644979 w 1721304"/>
              <a:gd name="connsiteY70" fmla="*/ 133350 h 1652689"/>
              <a:gd name="connsiteX71" fmla="*/ 644979 w 1721304"/>
              <a:gd name="connsiteY71" fmla="*/ 247650 h 1652689"/>
              <a:gd name="connsiteX72" fmla="*/ 644979 w 1721304"/>
              <a:gd name="connsiteY72" fmla="*/ 323850 h 1652689"/>
              <a:gd name="connsiteX73" fmla="*/ 673554 w 1721304"/>
              <a:gd name="connsiteY73" fmla="*/ 390525 h 1652689"/>
              <a:gd name="connsiteX74" fmla="*/ 730704 w 1721304"/>
              <a:gd name="connsiteY74" fmla="*/ 438150 h 1652689"/>
              <a:gd name="connsiteX75" fmla="*/ 578304 w 1721304"/>
              <a:gd name="connsiteY75" fmla="*/ 457200 h 1652689"/>
              <a:gd name="connsiteX76" fmla="*/ 464004 w 1721304"/>
              <a:gd name="connsiteY76" fmla="*/ 447675 h 1652689"/>
              <a:gd name="connsiteX77" fmla="*/ 292554 w 1721304"/>
              <a:gd name="connsiteY77" fmla="*/ 419100 h 1652689"/>
              <a:gd name="connsiteX78" fmla="*/ 159204 w 1721304"/>
              <a:gd name="connsiteY78" fmla="*/ 400050 h 1652689"/>
              <a:gd name="connsiteX79" fmla="*/ 48079 w 1721304"/>
              <a:gd name="connsiteY79" fmla="*/ 433615 h 1652689"/>
              <a:gd name="connsiteX0" fmla="*/ 48079 w 1721304"/>
              <a:gd name="connsiteY0" fmla="*/ 433615 h 1652689"/>
              <a:gd name="connsiteX1" fmla="*/ 44904 w 1721304"/>
              <a:gd name="connsiteY1" fmla="*/ 514350 h 1652689"/>
              <a:gd name="connsiteX2" fmla="*/ 43543 w 1721304"/>
              <a:gd name="connsiteY2" fmla="*/ 556986 h 1652689"/>
              <a:gd name="connsiteX3" fmla="*/ 32657 w 1721304"/>
              <a:gd name="connsiteY3" fmla="*/ 593272 h 1652689"/>
              <a:gd name="connsiteX4" fmla="*/ 36285 w 1721304"/>
              <a:gd name="connsiteY4" fmla="*/ 702129 h 1652689"/>
              <a:gd name="connsiteX5" fmla="*/ 36286 w 1721304"/>
              <a:gd name="connsiteY5" fmla="*/ 789214 h 1652689"/>
              <a:gd name="connsiteX6" fmla="*/ 54429 w 1721304"/>
              <a:gd name="connsiteY6" fmla="*/ 838200 h 1652689"/>
              <a:gd name="connsiteX7" fmla="*/ 54429 w 1721304"/>
              <a:gd name="connsiteY7" fmla="*/ 857250 h 1652689"/>
              <a:gd name="connsiteX8" fmla="*/ 54429 w 1721304"/>
              <a:gd name="connsiteY8" fmla="*/ 857250 h 1652689"/>
              <a:gd name="connsiteX9" fmla="*/ 156936 w 1721304"/>
              <a:gd name="connsiteY9" fmla="*/ 794657 h 1652689"/>
              <a:gd name="connsiteX10" fmla="*/ 217715 w 1721304"/>
              <a:gd name="connsiteY10" fmla="*/ 772886 h 1652689"/>
              <a:gd name="connsiteX11" fmla="*/ 272806 w 1721304"/>
              <a:gd name="connsiteY11" fmla="*/ 785214 h 1652689"/>
              <a:gd name="connsiteX12" fmla="*/ 301173 w 1721304"/>
              <a:gd name="connsiteY12" fmla="*/ 780143 h 1652689"/>
              <a:gd name="connsiteX13" fmla="*/ 340179 w 1721304"/>
              <a:gd name="connsiteY13" fmla="*/ 791936 h 1652689"/>
              <a:gd name="connsiteX14" fmla="*/ 435429 w 1721304"/>
              <a:gd name="connsiteY14" fmla="*/ 857250 h 1652689"/>
              <a:gd name="connsiteX15" fmla="*/ 473529 w 1721304"/>
              <a:gd name="connsiteY15" fmla="*/ 933450 h 1652689"/>
              <a:gd name="connsiteX16" fmla="*/ 473529 w 1721304"/>
              <a:gd name="connsiteY16" fmla="*/ 1066800 h 1652689"/>
              <a:gd name="connsiteX17" fmla="*/ 444954 w 1721304"/>
              <a:gd name="connsiteY17" fmla="*/ 1133475 h 1652689"/>
              <a:gd name="connsiteX18" fmla="*/ 397329 w 1721304"/>
              <a:gd name="connsiteY18" fmla="*/ 1200150 h 1652689"/>
              <a:gd name="connsiteX19" fmla="*/ 321129 w 1721304"/>
              <a:gd name="connsiteY19" fmla="*/ 1257300 h 1652689"/>
              <a:gd name="connsiteX20" fmla="*/ 225879 w 1721304"/>
              <a:gd name="connsiteY20" fmla="*/ 1285875 h 1652689"/>
              <a:gd name="connsiteX21" fmla="*/ 140154 w 1721304"/>
              <a:gd name="connsiteY21" fmla="*/ 1257300 h 1652689"/>
              <a:gd name="connsiteX22" fmla="*/ 83004 w 1721304"/>
              <a:gd name="connsiteY22" fmla="*/ 1190625 h 1652689"/>
              <a:gd name="connsiteX23" fmla="*/ 44904 w 1721304"/>
              <a:gd name="connsiteY23" fmla="*/ 1171575 h 1652689"/>
              <a:gd name="connsiteX24" fmla="*/ 25854 w 1721304"/>
              <a:gd name="connsiteY24" fmla="*/ 1238250 h 1652689"/>
              <a:gd name="connsiteX25" fmla="*/ 2722 w 1721304"/>
              <a:gd name="connsiteY25" fmla="*/ 1357539 h 1652689"/>
              <a:gd name="connsiteX26" fmla="*/ 19503 w 1721304"/>
              <a:gd name="connsiteY26" fmla="*/ 1432379 h 1652689"/>
              <a:gd name="connsiteX27" fmla="*/ 0 w 1721304"/>
              <a:gd name="connsiteY27" fmla="*/ 1504043 h 1652689"/>
              <a:gd name="connsiteX28" fmla="*/ 25400 w 1721304"/>
              <a:gd name="connsiteY28" fmla="*/ 1581150 h 1652689"/>
              <a:gd name="connsiteX29" fmla="*/ 32657 w 1721304"/>
              <a:gd name="connsiteY29" fmla="*/ 1595664 h 1652689"/>
              <a:gd name="connsiteX30" fmla="*/ 67129 w 1721304"/>
              <a:gd name="connsiteY30" fmla="*/ 1651907 h 1652689"/>
              <a:gd name="connsiteX31" fmla="*/ 40577 w 1721304"/>
              <a:gd name="connsiteY31" fmla="*/ 1652443 h 1652689"/>
              <a:gd name="connsiteX32" fmla="*/ 1721304 w 1721304"/>
              <a:gd name="connsiteY32" fmla="*/ 1648278 h 1652689"/>
              <a:gd name="connsiteX33" fmla="*/ 1709057 w 1721304"/>
              <a:gd name="connsiteY33" fmla="*/ 1472293 h 1652689"/>
              <a:gd name="connsiteX34" fmla="*/ 1693183 w 1721304"/>
              <a:gd name="connsiteY34" fmla="*/ 1332140 h 1652689"/>
              <a:gd name="connsiteX35" fmla="*/ 1684565 w 1721304"/>
              <a:gd name="connsiteY35" fmla="*/ 1270907 h 1652689"/>
              <a:gd name="connsiteX36" fmla="*/ 1629683 w 1721304"/>
              <a:gd name="connsiteY36" fmla="*/ 1273175 h 1652689"/>
              <a:gd name="connsiteX37" fmla="*/ 1492704 w 1721304"/>
              <a:gd name="connsiteY37" fmla="*/ 1276350 h 1652689"/>
              <a:gd name="connsiteX38" fmla="*/ 1397454 w 1721304"/>
              <a:gd name="connsiteY38" fmla="*/ 1247775 h 1652689"/>
              <a:gd name="connsiteX39" fmla="*/ 1340304 w 1721304"/>
              <a:gd name="connsiteY39" fmla="*/ 1219200 h 1652689"/>
              <a:gd name="connsiteX40" fmla="*/ 1270907 w 1721304"/>
              <a:gd name="connsiteY40" fmla="*/ 1113518 h 1652689"/>
              <a:gd name="connsiteX41" fmla="*/ 1268186 w 1721304"/>
              <a:gd name="connsiteY41" fmla="*/ 954768 h 1652689"/>
              <a:gd name="connsiteX42" fmla="*/ 1330779 w 1721304"/>
              <a:gd name="connsiteY42" fmla="*/ 885825 h 1652689"/>
              <a:gd name="connsiteX43" fmla="*/ 1330779 w 1721304"/>
              <a:gd name="connsiteY43" fmla="*/ 885825 h 1652689"/>
              <a:gd name="connsiteX44" fmla="*/ 1435554 w 1721304"/>
              <a:gd name="connsiteY44" fmla="*/ 800100 h 1652689"/>
              <a:gd name="connsiteX45" fmla="*/ 1444834 w 1721304"/>
              <a:gd name="connsiteY45" fmla="*/ 814243 h 1652689"/>
              <a:gd name="connsiteX46" fmla="*/ 1486807 w 1721304"/>
              <a:gd name="connsiteY46" fmla="*/ 801461 h 1652689"/>
              <a:gd name="connsiteX47" fmla="*/ 1568904 w 1721304"/>
              <a:gd name="connsiteY47" fmla="*/ 819603 h 1652689"/>
              <a:gd name="connsiteX48" fmla="*/ 1647372 w 1721304"/>
              <a:gd name="connsiteY48" fmla="*/ 823232 h 1652689"/>
              <a:gd name="connsiteX49" fmla="*/ 1625600 w 1721304"/>
              <a:gd name="connsiteY49" fmla="*/ 830489 h 1652689"/>
              <a:gd name="connsiteX50" fmla="*/ 1664154 w 1721304"/>
              <a:gd name="connsiteY50" fmla="*/ 832757 h 1652689"/>
              <a:gd name="connsiteX51" fmla="*/ 1680029 w 1721304"/>
              <a:gd name="connsiteY51" fmla="*/ 699862 h 1652689"/>
              <a:gd name="connsiteX52" fmla="*/ 1693182 w 1721304"/>
              <a:gd name="connsiteY52" fmla="*/ 604610 h 1652689"/>
              <a:gd name="connsiteX53" fmla="*/ 1696811 w 1721304"/>
              <a:gd name="connsiteY53" fmla="*/ 539296 h 1652689"/>
              <a:gd name="connsiteX54" fmla="*/ 1693183 w 1721304"/>
              <a:gd name="connsiteY54" fmla="*/ 491217 h 1652689"/>
              <a:gd name="connsiteX55" fmla="*/ 1679641 w 1721304"/>
              <a:gd name="connsiteY55" fmla="*/ 455014 h 1652689"/>
              <a:gd name="connsiteX56" fmla="*/ 1690007 w 1721304"/>
              <a:gd name="connsiteY56" fmla="*/ 422274 h 1652689"/>
              <a:gd name="connsiteX57" fmla="*/ 1521279 w 1721304"/>
              <a:gd name="connsiteY57" fmla="*/ 428625 h 1652689"/>
              <a:gd name="connsiteX58" fmla="*/ 1330779 w 1721304"/>
              <a:gd name="connsiteY58" fmla="*/ 428625 h 1652689"/>
              <a:gd name="connsiteX59" fmla="*/ 1197429 w 1721304"/>
              <a:gd name="connsiteY59" fmla="*/ 438150 h 1652689"/>
              <a:gd name="connsiteX60" fmla="*/ 1083129 w 1721304"/>
              <a:gd name="connsiteY60" fmla="*/ 438150 h 1652689"/>
              <a:gd name="connsiteX61" fmla="*/ 1064079 w 1721304"/>
              <a:gd name="connsiteY61" fmla="*/ 438150 h 1652689"/>
              <a:gd name="connsiteX62" fmla="*/ 1121229 w 1721304"/>
              <a:gd name="connsiteY62" fmla="*/ 333375 h 1652689"/>
              <a:gd name="connsiteX63" fmla="*/ 1149804 w 1721304"/>
              <a:gd name="connsiteY63" fmla="*/ 219075 h 1652689"/>
              <a:gd name="connsiteX64" fmla="*/ 1092654 w 1721304"/>
              <a:gd name="connsiteY64" fmla="*/ 123825 h 1652689"/>
              <a:gd name="connsiteX65" fmla="*/ 1016454 w 1721304"/>
              <a:gd name="connsiteY65" fmla="*/ 47625 h 1652689"/>
              <a:gd name="connsiteX66" fmla="*/ 949779 w 1721304"/>
              <a:gd name="connsiteY66" fmla="*/ 9525 h 1652689"/>
              <a:gd name="connsiteX67" fmla="*/ 873579 w 1721304"/>
              <a:gd name="connsiteY67" fmla="*/ 0 h 1652689"/>
              <a:gd name="connsiteX68" fmla="*/ 749754 w 1721304"/>
              <a:gd name="connsiteY68" fmla="*/ 38100 h 1652689"/>
              <a:gd name="connsiteX69" fmla="*/ 683079 w 1721304"/>
              <a:gd name="connsiteY69" fmla="*/ 85725 h 1652689"/>
              <a:gd name="connsiteX70" fmla="*/ 644979 w 1721304"/>
              <a:gd name="connsiteY70" fmla="*/ 133350 h 1652689"/>
              <a:gd name="connsiteX71" fmla="*/ 644979 w 1721304"/>
              <a:gd name="connsiteY71" fmla="*/ 247650 h 1652689"/>
              <a:gd name="connsiteX72" fmla="*/ 644979 w 1721304"/>
              <a:gd name="connsiteY72" fmla="*/ 323850 h 1652689"/>
              <a:gd name="connsiteX73" fmla="*/ 673554 w 1721304"/>
              <a:gd name="connsiteY73" fmla="*/ 390525 h 1652689"/>
              <a:gd name="connsiteX74" fmla="*/ 730704 w 1721304"/>
              <a:gd name="connsiteY74" fmla="*/ 438150 h 1652689"/>
              <a:gd name="connsiteX75" fmla="*/ 578304 w 1721304"/>
              <a:gd name="connsiteY75" fmla="*/ 457200 h 1652689"/>
              <a:gd name="connsiteX76" fmla="*/ 464004 w 1721304"/>
              <a:gd name="connsiteY76" fmla="*/ 447675 h 1652689"/>
              <a:gd name="connsiteX77" fmla="*/ 292554 w 1721304"/>
              <a:gd name="connsiteY77" fmla="*/ 419100 h 1652689"/>
              <a:gd name="connsiteX78" fmla="*/ 159204 w 1721304"/>
              <a:gd name="connsiteY78" fmla="*/ 400050 h 1652689"/>
              <a:gd name="connsiteX79" fmla="*/ 48079 w 1721304"/>
              <a:gd name="connsiteY79" fmla="*/ 433615 h 1652689"/>
              <a:gd name="connsiteX0" fmla="*/ 48079 w 1721304"/>
              <a:gd name="connsiteY0" fmla="*/ 433615 h 1652558"/>
              <a:gd name="connsiteX1" fmla="*/ 44904 w 1721304"/>
              <a:gd name="connsiteY1" fmla="*/ 514350 h 1652558"/>
              <a:gd name="connsiteX2" fmla="*/ 43543 w 1721304"/>
              <a:gd name="connsiteY2" fmla="*/ 556986 h 1652558"/>
              <a:gd name="connsiteX3" fmla="*/ 32657 w 1721304"/>
              <a:gd name="connsiteY3" fmla="*/ 593272 h 1652558"/>
              <a:gd name="connsiteX4" fmla="*/ 36285 w 1721304"/>
              <a:gd name="connsiteY4" fmla="*/ 702129 h 1652558"/>
              <a:gd name="connsiteX5" fmla="*/ 36286 w 1721304"/>
              <a:gd name="connsiteY5" fmla="*/ 789214 h 1652558"/>
              <a:gd name="connsiteX6" fmla="*/ 54429 w 1721304"/>
              <a:gd name="connsiteY6" fmla="*/ 838200 h 1652558"/>
              <a:gd name="connsiteX7" fmla="*/ 54429 w 1721304"/>
              <a:gd name="connsiteY7" fmla="*/ 857250 h 1652558"/>
              <a:gd name="connsiteX8" fmla="*/ 54429 w 1721304"/>
              <a:gd name="connsiteY8" fmla="*/ 857250 h 1652558"/>
              <a:gd name="connsiteX9" fmla="*/ 156936 w 1721304"/>
              <a:gd name="connsiteY9" fmla="*/ 794657 h 1652558"/>
              <a:gd name="connsiteX10" fmla="*/ 217715 w 1721304"/>
              <a:gd name="connsiteY10" fmla="*/ 772886 h 1652558"/>
              <a:gd name="connsiteX11" fmla="*/ 272806 w 1721304"/>
              <a:gd name="connsiteY11" fmla="*/ 785214 h 1652558"/>
              <a:gd name="connsiteX12" fmla="*/ 301173 w 1721304"/>
              <a:gd name="connsiteY12" fmla="*/ 780143 h 1652558"/>
              <a:gd name="connsiteX13" fmla="*/ 340179 w 1721304"/>
              <a:gd name="connsiteY13" fmla="*/ 791936 h 1652558"/>
              <a:gd name="connsiteX14" fmla="*/ 435429 w 1721304"/>
              <a:gd name="connsiteY14" fmla="*/ 857250 h 1652558"/>
              <a:gd name="connsiteX15" fmla="*/ 473529 w 1721304"/>
              <a:gd name="connsiteY15" fmla="*/ 933450 h 1652558"/>
              <a:gd name="connsiteX16" fmla="*/ 473529 w 1721304"/>
              <a:gd name="connsiteY16" fmla="*/ 1066800 h 1652558"/>
              <a:gd name="connsiteX17" fmla="*/ 444954 w 1721304"/>
              <a:gd name="connsiteY17" fmla="*/ 1133475 h 1652558"/>
              <a:gd name="connsiteX18" fmla="*/ 397329 w 1721304"/>
              <a:gd name="connsiteY18" fmla="*/ 1200150 h 1652558"/>
              <a:gd name="connsiteX19" fmla="*/ 321129 w 1721304"/>
              <a:gd name="connsiteY19" fmla="*/ 1257300 h 1652558"/>
              <a:gd name="connsiteX20" fmla="*/ 225879 w 1721304"/>
              <a:gd name="connsiteY20" fmla="*/ 1285875 h 1652558"/>
              <a:gd name="connsiteX21" fmla="*/ 140154 w 1721304"/>
              <a:gd name="connsiteY21" fmla="*/ 1257300 h 1652558"/>
              <a:gd name="connsiteX22" fmla="*/ 83004 w 1721304"/>
              <a:gd name="connsiteY22" fmla="*/ 1190625 h 1652558"/>
              <a:gd name="connsiteX23" fmla="*/ 44904 w 1721304"/>
              <a:gd name="connsiteY23" fmla="*/ 1171575 h 1652558"/>
              <a:gd name="connsiteX24" fmla="*/ 25854 w 1721304"/>
              <a:gd name="connsiteY24" fmla="*/ 1238250 h 1652558"/>
              <a:gd name="connsiteX25" fmla="*/ 2722 w 1721304"/>
              <a:gd name="connsiteY25" fmla="*/ 1357539 h 1652558"/>
              <a:gd name="connsiteX26" fmla="*/ 19503 w 1721304"/>
              <a:gd name="connsiteY26" fmla="*/ 1432379 h 1652558"/>
              <a:gd name="connsiteX27" fmla="*/ 0 w 1721304"/>
              <a:gd name="connsiteY27" fmla="*/ 1504043 h 1652558"/>
              <a:gd name="connsiteX28" fmla="*/ 25400 w 1721304"/>
              <a:gd name="connsiteY28" fmla="*/ 1581150 h 1652558"/>
              <a:gd name="connsiteX29" fmla="*/ 32657 w 1721304"/>
              <a:gd name="connsiteY29" fmla="*/ 1595664 h 1652558"/>
              <a:gd name="connsiteX30" fmla="*/ 48986 w 1721304"/>
              <a:gd name="connsiteY30" fmla="*/ 1648279 h 1652558"/>
              <a:gd name="connsiteX31" fmla="*/ 40577 w 1721304"/>
              <a:gd name="connsiteY31" fmla="*/ 1652443 h 1652558"/>
              <a:gd name="connsiteX32" fmla="*/ 1721304 w 1721304"/>
              <a:gd name="connsiteY32" fmla="*/ 1648278 h 1652558"/>
              <a:gd name="connsiteX33" fmla="*/ 1709057 w 1721304"/>
              <a:gd name="connsiteY33" fmla="*/ 1472293 h 1652558"/>
              <a:gd name="connsiteX34" fmla="*/ 1693183 w 1721304"/>
              <a:gd name="connsiteY34" fmla="*/ 1332140 h 1652558"/>
              <a:gd name="connsiteX35" fmla="*/ 1684565 w 1721304"/>
              <a:gd name="connsiteY35" fmla="*/ 1270907 h 1652558"/>
              <a:gd name="connsiteX36" fmla="*/ 1629683 w 1721304"/>
              <a:gd name="connsiteY36" fmla="*/ 1273175 h 1652558"/>
              <a:gd name="connsiteX37" fmla="*/ 1492704 w 1721304"/>
              <a:gd name="connsiteY37" fmla="*/ 1276350 h 1652558"/>
              <a:gd name="connsiteX38" fmla="*/ 1397454 w 1721304"/>
              <a:gd name="connsiteY38" fmla="*/ 1247775 h 1652558"/>
              <a:gd name="connsiteX39" fmla="*/ 1340304 w 1721304"/>
              <a:gd name="connsiteY39" fmla="*/ 1219200 h 1652558"/>
              <a:gd name="connsiteX40" fmla="*/ 1270907 w 1721304"/>
              <a:gd name="connsiteY40" fmla="*/ 1113518 h 1652558"/>
              <a:gd name="connsiteX41" fmla="*/ 1268186 w 1721304"/>
              <a:gd name="connsiteY41" fmla="*/ 954768 h 1652558"/>
              <a:gd name="connsiteX42" fmla="*/ 1330779 w 1721304"/>
              <a:gd name="connsiteY42" fmla="*/ 885825 h 1652558"/>
              <a:gd name="connsiteX43" fmla="*/ 1330779 w 1721304"/>
              <a:gd name="connsiteY43" fmla="*/ 885825 h 1652558"/>
              <a:gd name="connsiteX44" fmla="*/ 1435554 w 1721304"/>
              <a:gd name="connsiteY44" fmla="*/ 800100 h 1652558"/>
              <a:gd name="connsiteX45" fmla="*/ 1444834 w 1721304"/>
              <a:gd name="connsiteY45" fmla="*/ 814243 h 1652558"/>
              <a:gd name="connsiteX46" fmla="*/ 1486807 w 1721304"/>
              <a:gd name="connsiteY46" fmla="*/ 801461 h 1652558"/>
              <a:gd name="connsiteX47" fmla="*/ 1568904 w 1721304"/>
              <a:gd name="connsiteY47" fmla="*/ 819603 h 1652558"/>
              <a:gd name="connsiteX48" fmla="*/ 1647372 w 1721304"/>
              <a:gd name="connsiteY48" fmla="*/ 823232 h 1652558"/>
              <a:gd name="connsiteX49" fmla="*/ 1625600 w 1721304"/>
              <a:gd name="connsiteY49" fmla="*/ 830489 h 1652558"/>
              <a:gd name="connsiteX50" fmla="*/ 1664154 w 1721304"/>
              <a:gd name="connsiteY50" fmla="*/ 832757 h 1652558"/>
              <a:gd name="connsiteX51" fmla="*/ 1680029 w 1721304"/>
              <a:gd name="connsiteY51" fmla="*/ 699862 h 1652558"/>
              <a:gd name="connsiteX52" fmla="*/ 1693182 w 1721304"/>
              <a:gd name="connsiteY52" fmla="*/ 604610 h 1652558"/>
              <a:gd name="connsiteX53" fmla="*/ 1696811 w 1721304"/>
              <a:gd name="connsiteY53" fmla="*/ 539296 h 1652558"/>
              <a:gd name="connsiteX54" fmla="*/ 1693183 w 1721304"/>
              <a:gd name="connsiteY54" fmla="*/ 491217 h 1652558"/>
              <a:gd name="connsiteX55" fmla="*/ 1679641 w 1721304"/>
              <a:gd name="connsiteY55" fmla="*/ 455014 h 1652558"/>
              <a:gd name="connsiteX56" fmla="*/ 1690007 w 1721304"/>
              <a:gd name="connsiteY56" fmla="*/ 422274 h 1652558"/>
              <a:gd name="connsiteX57" fmla="*/ 1521279 w 1721304"/>
              <a:gd name="connsiteY57" fmla="*/ 428625 h 1652558"/>
              <a:gd name="connsiteX58" fmla="*/ 1330779 w 1721304"/>
              <a:gd name="connsiteY58" fmla="*/ 428625 h 1652558"/>
              <a:gd name="connsiteX59" fmla="*/ 1197429 w 1721304"/>
              <a:gd name="connsiteY59" fmla="*/ 438150 h 1652558"/>
              <a:gd name="connsiteX60" fmla="*/ 1083129 w 1721304"/>
              <a:gd name="connsiteY60" fmla="*/ 438150 h 1652558"/>
              <a:gd name="connsiteX61" fmla="*/ 1064079 w 1721304"/>
              <a:gd name="connsiteY61" fmla="*/ 438150 h 1652558"/>
              <a:gd name="connsiteX62" fmla="*/ 1121229 w 1721304"/>
              <a:gd name="connsiteY62" fmla="*/ 333375 h 1652558"/>
              <a:gd name="connsiteX63" fmla="*/ 1149804 w 1721304"/>
              <a:gd name="connsiteY63" fmla="*/ 219075 h 1652558"/>
              <a:gd name="connsiteX64" fmla="*/ 1092654 w 1721304"/>
              <a:gd name="connsiteY64" fmla="*/ 123825 h 1652558"/>
              <a:gd name="connsiteX65" fmla="*/ 1016454 w 1721304"/>
              <a:gd name="connsiteY65" fmla="*/ 47625 h 1652558"/>
              <a:gd name="connsiteX66" fmla="*/ 949779 w 1721304"/>
              <a:gd name="connsiteY66" fmla="*/ 9525 h 1652558"/>
              <a:gd name="connsiteX67" fmla="*/ 873579 w 1721304"/>
              <a:gd name="connsiteY67" fmla="*/ 0 h 1652558"/>
              <a:gd name="connsiteX68" fmla="*/ 749754 w 1721304"/>
              <a:gd name="connsiteY68" fmla="*/ 38100 h 1652558"/>
              <a:gd name="connsiteX69" fmla="*/ 683079 w 1721304"/>
              <a:gd name="connsiteY69" fmla="*/ 85725 h 1652558"/>
              <a:gd name="connsiteX70" fmla="*/ 644979 w 1721304"/>
              <a:gd name="connsiteY70" fmla="*/ 133350 h 1652558"/>
              <a:gd name="connsiteX71" fmla="*/ 644979 w 1721304"/>
              <a:gd name="connsiteY71" fmla="*/ 247650 h 1652558"/>
              <a:gd name="connsiteX72" fmla="*/ 644979 w 1721304"/>
              <a:gd name="connsiteY72" fmla="*/ 323850 h 1652558"/>
              <a:gd name="connsiteX73" fmla="*/ 673554 w 1721304"/>
              <a:gd name="connsiteY73" fmla="*/ 390525 h 1652558"/>
              <a:gd name="connsiteX74" fmla="*/ 730704 w 1721304"/>
              <a:gd name="connsiteY74" fmla="*/ 438150 h 1652558"/>
              <a:gd name="connsiteX75" fmla="*/ 578304 w 1721304"/>
              <a:gd name="connsiteY75" fmla="*/ 457200 h 1652558"/>
              <a:gd name="connsiteX76" fmla="*/ 464004 w 1721304"/>
              <a:gd name="connsiteY76" fmla="*/ 447675 h 1652558"/>
              <a:gd name="connsiteX77" fmla="*/ 292554 w 1721304"/>
              <a:gd name="connsiteY77" fmla="*/ 419100 h 1652558"/>
              <a:gd name="connsiteX78" fmla="*/ 159204 w 1721304"/>
              <a:gd name="connsiteY78" fmla="*/ 400050 h 1652558"/>
              <a:gd name="connsiteX79" fmla="*/ 48079 w 1721304"/>
              <a:gd name="connsiteY79" fmla="*/ 433615 h 1652558"/>
              <a:gd name="connsiteX0" fmla="*/ 48079 w 1721304"/>
              <a:gd name="connsiteY0" fmla="*/ 433615 h 1652558"/>
              <a:gd name="connsiteX1" fmla="*/ 44904 w 1721304"/>
              <a:gd name="connsiteY1" fmla="*/ 514350 h 1652558"/>
              <a:gd name="connsiteX2" fmla="*/ 43543 w 1721304"/>
              <a:gd name="connsiteY2" fmla="*/ 556986 h 1652558"/>
              <a:gd name="connsiteX3" fmla="*/ 32657 w 1721304"/>
              <a:gd name="connsiteY3" fmla="*/ 593272 h 1652558"/>
              <a:gd name="connsiteX4" fmla="*/ 36285 w 1721304"/>
              <a:gd name="connsiteY4" fmla="*/ 702129 h 1652558"/>
              <a:gd name="connsiteX5" fmla="*/ 36286 w 1721304"/>
              <a:gd name="connsiteY5" fmla="*/ 789214 h 1652558"/>
              <a:gd name="connsiteX6" fmla="*/ 54429 w 1721304"/>
              <a:gd name="connsiteY6" fmla="*/ 838200 h 1652558"/>
              <a:gd name="connsiteX7" fmla="*/ 54429 w 1721304"/>
              <a:gd name="connsiteY7" fmla="*/ 857250 h 1652558"/>
              <a:gd name="connsiteX8" fmla="*/ 54429 w 1721304"/>
              <a:gd name="connsiteY8" fmla="*/ 857250 h 1652558"/>
              <a:gd name="connsiteX9" fmla="*/ 156936 w 1721304"/>
              <a:gd name="connsiteY9" fmla="*/ 794657 h 1652558"/>
              <a:gd name="connsiteX10" fmla="*/ 217715 w 1721304"/>
              <a:gd name="connsiteY10" fmla="*/ 772886 h 1652558"/>
              <a:gd name="connsiteX11" fmla="*/ 272806 w 1721304"/>
              <a:gd name="connsiteY11" fmla="*/ 785214 h 1652558"/>
              <a:gd name="connsiteX12" fmla="*/ 301173 w 1721304"/>
              <a:gd name="connsiteY12" fmla="*/ 780143 h 1652558"/>
              <a:gd name="connsiteX13" fmla="*/ 340179 w 1721304"/>
              <a:gd name="connsiteY13" fmla="*/ 791936 h 1652558"/>
              <a:gd name="connsiteX14" fmla="*/ 435429 w 1721304"/>
              <a:gd name="connsiteY14" fmla="*/ 857250 h 1652558"/>
              <a:gd name="connsiteX15" fmla="*/ 473529 w 1721304"/>
              <a:gd name="connsiteY15" fmla="*/ 933450 h 1652558"/>
              <a:gd name="connsiteX16" fmla="*/ 473529 w 1721304"/>
              <a:gd name="connsiteY16" fmla="*/ 1066800 h 1652558"/>
              <a:gd name="connsiteX17" fmla="*/ 444954 w 1721304"/>
              <a:gd name="connsiteY17" fmla="*/ 1133475 h 1652558"/>
              <a:gd name="connsiteX18" fmla="*/ 397329 w 1721304"/>
              <a:gd name="connsiteY18" fmla="*/ 1200150 h 1652558"/>
              <a:gd name="connsiteX19" fmla="*/ 321129 w 1721304"/>
              <a:gd name="connsiteY19" fmla="*/ 1257300 h 1652558"/>
              <a:gd name="connsiteX20" fmla="*/ 225879 w 1721304"/>
              <a:gd name="connsiteY20" fmla="*/ 1285875 h 1652558"/>
              <a:gd name="connsiteX21" fmla="*/ 140154 w 1721304"/>
              <a:gd name="connsiteY21" fmla="*/ 1257300 h 1652558"/>
              <a:gd name="connsiteX22" fmla="*/ 83004 w 1721304"/>
              <a:gd name="connsiteY22" fmla="*/ 1190625 h 1652558"/>
              <a:gd name="connsiteX23" fmla="*/ 44904 w 1721304"/>
              <a:gd name="connsiteY23" fmla="*/ 1171575 h 1652558"/>
              <a:gd name="connsiteX24" fmla="*/ 25854 w 1721304"/>
              <a:gd name="connsiteY24" fmla="*/ 1238250 h 1652558"/>
              <a:gd name="connsiteX25" fmla="*/ 2722 w 1721304"/>
              <a:gd name="connsiteY25" fmla="*/ 1357539 h 1652558"/>
              <a:gd name="connsiteX26" fmla="*/ 1360 w 1721304"/>
              <a:gd name="connsiteY26" fmla="*/ 1432379 h 1652558"/>
              <a:gd name="connsiteX27" fmla="*/ 0 w 1721304"/>
              <a:gd name="connsiteY27" fmla="*/ 1504043 h 1652558"/>
              <a:gd name="connsiteX28" fmla="*/ 25400 w 1721304"/>
              <a:gd name="connsiteY28" fmla="*/ 1581150 h 1652558"/>
              <a:gd name="connsiteX29" fmla="*/ 32657 w 1721304"/>
              <a:gd name="connsiteY29" fmla="*/ 1595664 h 1652558"/>
              <a:gd name="connsiteX30" fmla="*/ 48986 w 1721304"/>
              <a:gd name="connsiteY30" fmla="*/ 1648279 h 1652558"/>
              <a:gd name="connsiteX31" fmla="*/ 40577 w 1721304"/>
              <a:gd name="connsiteY31" fmla="*/ 1652443 h 1652558"/>
              <a:gd name="connsiteX32" fmla="*/ 1721304 w 1721304"/>
              <a:gd name="connsiteY32" fmla="*/ 1648278 h 1652558"/>
              <a:gd name="connsiteX33" fmla="*/ 1709057 w 1721304"/>
              <a:gd name="connsiteY33" fmla="*/ 1472293 h 1652558"/>
              <a:gd name="connsiteX34" fmla="*/ 1693183 w 1721304"/>
              <a:gd name="connsiteY34" fmla="*/ 1332140 h 1652558"/>
              <a:gd name="connsiteX35" fmla="*/ 1684565 w 1721304"/>
              <a:gd name="connsiteY35" fmla="*/ 1270907 h 1652558"/>
              <a:gd name="connsiteX36" fmla="*/ 1629683 w 1721304"/>
              <a:gd name="connsiteY36" fmla="*/ 1273175 h 1652558"/>
              <a:gd name="connsiteX37" fmla="*/ 1492704 w 1721304"/>
              <a:gd name="connsiteY37" fmla="*/ 1276350 h 1652558"/>
              <a:gd name="connsiteX38" fmla="*/ 1397454 w 1721304"/>
              <a:gd name="connsiteY38" fmla="*/ 1247775 h 1652558"/>
              <a:gd name="connsiteX39" fmla="*/ 1340304 w 1721304"/>
              <a:gd name="connsiteY39" fmla="*/ 1219200 h 1652558"/>
              <a:gd name="connsiteX40" fmla="*/ 1270907 w 1721304"/>
              <a:gd name="connsiteY40" fmla="*/ 1113518 h 1652558"/>
              <a:gd name="connsiteX41" fmla="*/ 1268186 w 1721304"/>
              <a:gd name="connsiteY41" fmla="*/ 954768 h 1652558"/>
              <a:gd name="connsiteX42" fmla="*/ 1330779 w 1721304"/>
              <a:gd name="connsiteY42" fmla="*/ 885825 h 1652558"/>
              <a:gd name="connsiteX43" fmla="*/ 1330779 w 1721304"/>
              <a:gd name="connsiteY43" fmla="*/ 885825 h 1652558"/>
              <a:gd name="connsiteX44" fmla="*/ 1435554 w 1721304"/>
              <a:gd name="connsiteY44" fmla="*/ 800100 h 1652558"/>
              <a:gd name="connsiteX45" fmla="*/ 1444834 w 1721304"/>
              <a:gd name="connsiteY45" fmla="*/ 814243 h 1652558"/>
              <a:gd name="connsiteX46" fmla="*/ 1486807 w 1721304"/>
              <a:gd name="connsiteY46" fmla="*/ 801461 h 1652558"/>
              <a:gd name="connsiteX47" fmla="*/ 1568904 w 1721304"/>
              <a:gd name="connsiteY47" fmla="*/ 819603 h 1652558"/>
              <a:gd name="connsiteX48" fmla="*/ 1647372 w 1721304"/>
              <a:gd name="connsiteY48" fmla="*/ 823232 h 1652558"/>
              <a:gd name="connsiteX49" fmla="*/ 1625600 w 1721304"/>
              <a:gd name="connsiteY49" fmla="*/ 830489 h 1652558"/>
              <a:gd name="connsiteX50" fmla="*/ 1664154 w 1721304"/>
              <a:gd name="connsiteY50" fmla="*/ 832757 h 1652558"/>
              <a:gd name="connsiteX51" fmla="*/ 1680029 w 1721304"/>
              <a:gd name="connsiteY51" fmla="*/ 699862 h 1652558"/>
              <a:gd name="connsiteX52" fmla="*/ 1693182 w 1721304"/>
              <a:gd name="connsiteY52" fmla="*/ 604610 h 1652558"/>
              <a:gd name="connsiteX53" fmla="*/ 1696811 w 1721304"/>
              <a:gd name="connsiteY53" fmla="*/ 539296 h 1652558"/>
              <a:gd name="connsiteX54" fmla="*/ 1693183 w 1721304"/>
              <a:gd name="connsiteY54" fmla="*/ 491217 h 1652558"/>
              <a:gd name="connsiteX55" fmla="*/ 1679641 w 1721304"/>
              <a:gd name="connsiteY55" fmla="*/ 455014 h 1652558"/>
              <a:gd name="connsiteX56" fmla="*/ 1690007 w 1721304"/>
              <a:gd name="connsiteY56" fmla="*/ 422274 h 1652558"/>
              <a:gd name="connsiteX57" fmla="*/ 1521279 w 1721304"/>
              <a:gd name="connsiteY57" fmla="*/ 428625 h 1652558"/>
              <a:gd name="connsiteX58" fmla="*/ 1330779 w 1721304"/>
              <a:gd name="connsiteY58" fmla="*/ 428625 h 1652558"/>
              <a:gd name="connsiteX59" fmla="*/ 1197429 w 1721304"/>
              <a:gd name="connsiteY59" fmla="*/ 438150 h 1652558"/>
              <a:gd name="connsiteX60" fmla="*/ 1083129 w 1721304"/>
              <a:gd name="connsiteY60" fmla="*/ 438150 h 1652558"/>
              <a:gd name="connsiteX61" fmla="*/ 1064079 w 1721304"/>
              <a:gd name="connsiteY61" fmla="*/ 438150 h 1652558"/>
              <a:gd name="connsiteX62" fmla="*/ 1121229 w 1721304"/>
              <a:gd name="connsiteY62" fmla="*/ 333375 h 1652558"/>
              <a:gd name="connsiteX63" fmla="*/ 1149804 w 1721304"/>
              <a:gd name="connsiteY63" fmla="*/ 219075 h 1652558"/>
              <a:gd name="connsiteX64" fmla="*/ 1092654 w 1721304"/>
              <a:gd name="connsiteY64" fmla="*/ 123825 h 1652558"/>
              <a:gd name="connsiteX65" fmla="*/ 1016454 w 1721304"/>
              <a:gd name="connsiteY65" fmla="*/ 47625 h 1652558"/>
              <a:gd name="connsiteX66" fmla="*/ 949779 w 1721304"/>
              <a:gd name="connsiteY66" fmla="*/ 9525 h 1652558"/>
              <a:gd name="connsiteX67" fmla="*/ 873579 w 1721304"/>
              <a:gd name="connsiteY67" fmla="*/ 0 h 1652558"/>
              <a:gd name="connsiteX68" fmla="*/ 749754 w 1721304"/>
              <a:gd name="connsiteY68" fmla="*/ 38100 h 1652558"/>
              <a:gd name="connsiteX69" fmla="*/ 683079 w 1721304"/>
              <a:gd name="connsiteY69" fmla="*/ 85725 h 1652558"/>
              <a:gd name="connsiteX70" fmla="*/ 644979 w 1721304"/>
              <a:gd name="connsiteY70" fmla="*/ 133350 h 1652558"/>
              <a:gd name="connsiteX71" fmla="*/ 644979 w 1721304"/>
              <a:gd name="connsiteY71" fmla="*/ 247650 h 1652558"/>
              <a:gd name="connsiteX72" fmla="*/ 644979 w 1721304"/>
              <a:gd name="connsiteY72" fmla="*/ 323850 h 1652558"/>
              <a:gd name="connsiteX73" fmla="*/ 673554 w 1721304"/>
              <a:gd name="connsiteY73" fmla="*/ 390525 h 1652558"/>
              <a:gd name="connsiteX74" fmla="*/ 730704 w 1721304"/>
              <a:gd name="connsiteY74" fmla="*/ 438150 h 1652558"/>
              <a:gd name="connsiteX75" fmla="*/ 578304 w 1721304"/>
              <a:gd name="connsiteY75" fmla="*/ 457200 h 1652558"/>
              <a:gd name="connsiteX76" fmla="*/ 464004 w 1721304"/>
              <a:gd name="connsiteY76" fmla="*/ 447675 h 1652558"/>
              <a:gd name="connsiteX77" fmla="*/ 292554 w 1721304"/>
              <a:gd name="connsiteY77" fmla="*/ 419100 h 1652558"/>
              <a:gd name="connsiteX78" fmla="*/ 159204 w 1721304"/>
              <a:gd name="connsiteY78" fmla="*/ 400050 h 1652558"/>
              <a:gd name="connsiteX79" fmla="*/ 48079 w 1721304"/>
              <a:gd name="connsiteY79" fmla="*/ 433615 h 165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721304" h="1652558">
                <a:moveTo>
                  <a:pt x="48079" y="433615"/>
                </a:moveTo>
                <a:lnTo>
                  <a:pt x="44904" y="514350"/>
                </a:lnTo>
                <a:cubicBezTo>
                  <a:pt x="44450" y="528562"/>
                  <a:pt x="43997" y="542774"/>
                  <a:pt x="43543" y="556986"/>
                </a:cubicBezTo>
                <a:lnTo>
                  <a:pt x="32657" y="593272"/>
                </a:lnTo>
                <a:lnTo>
                  <a:pt x="36285" y="702129"/>
                </a:lnTo>
                <a:cubicBezTo>
                  <a:pt x="36285" y="731157"/>
                  <a:pt x="36286" y="760186"/>
                  <a:pt x="36286" y="789214"/>
                </a:cubicBezTo>
                <a:lnTo>
                  <a:pt x="54429" y="838200"/>
                </a:lnTo>
                <a:lnTo>
                  <a:pt x="54429" y="857250"/>
                </a:lnTo>
                <a:lnTo>
                  <a:pt x="54429" y="857250"/>
                </a:lnTo>
                <a:lnTo>
                  <a:pt x="156936" y="794657"/>
                </a:lnTo>
                <a:lnTo>
                  <a:pt x="217715" y="772886"/>
                </a:lnTo>
                <a:cubicBezTo>
                  <a:pt x="233660" y="768529"/>
                  <a:pt x="256861" y="789571"/>
                  <a:pt x="272806" y="785214"/>
                </a:cubicBezTo>
                <a:lnTo>
                  <a:pt x="301173" y="780143"/>
                </a:lnTo>
                <a:lnTo>
                  <a:pt x="340179" y="791936"/>
                </a:lnTo>
                <a:lnTo>
                  <a:pt x="435429" y="857250"/>
                </a:lnTo>
                <a:lnTo>
                  <a:pt x="473529" y="933450"/>
                </a:lnTo>
                <a:lnTo>
                  <a:pt x="473529" y="1066800"/>
                </a:lnTo>
                <a:lnTo>
                  <a:pt x="444954" y="1133475"/>
                </a:lnTo>
                <a:lnTo>
                  <a:pt x="397329" y="1200150"/>
                </a:lnTo>
                <a:lnTo>
                  <a:pt x="321129" y="1257300"/>
                </a:lnTo>
                <a:lnTo>
                  <a:pt x="225879" y="1285875"/>
                </a:lnTo>
                <a:lnTo>
                  <a:pt x="140154" y="1257300"/>
                </a:lnTo>
                <a:lnTo>
                  <a:pt x="83004" y="1190625"/>
                </a:lnTo>
                <a:lnTo>
                  <a:pt x="44904" y="1171575"/>
                </a:lnTo>
                <a:lnTo>
                  <a:pt x="25854" y="1238250"/>
                </a:lnTo>
                <a:lnTo>
                  <a:pt x="2722" y="1357539"/>
                </a:lnTo>
                <a:lnTo>
                  <a:pt x="1360" y="1432379"/>
                </a:lnTo>
                <a:cubicBezTo>
                  <a:pt x="907" y="1456267"/>
                  <a:pt x="453" y="1480155"/>
                  <a:pt x="0" y="1504043"/>
                </a:cubicBezTo>
                <a:lnTo>
                  <a:pt x="25400" y="1581150"/>
                </a:lnTo>
                <a:lnTo>
                  <a:pt x="32657" y="1595664"/>
                </a:lnTo>
                <a:cubicBezTo>
                  <a:pt x="36890" y="1619250"/>
                  <a:pt x="33867" y="1624693"/>
                  <a:pt x="48986" y="1648279"/>
                </a:cubicBezTo>
                <a:cubicBezTo>
                  <a:pt x="53440" y="1647248"/>
                  <a:pt x="36123" y="1653474"/>
                  <a:pt x="40577" y="1652443"/>
                </a:cubicBezTo>
                <a:lnTo>
                  <a:pt x="1721304" y="1648278"/>
                </a:lnTo>
                <a:lnTo>
                  <a:pt x="1709057" y="1472293"/>
                </a:lnTo>
                <a:cubicBezTo>
                  <a:pt x="1708604" y="1415899"/>
                  <a:pt x="1693636" y="1388534"/>
                  <a:pt x="1693183" y="1332140"/>
                </a:cubicBezTo>
                <a:lnTo>
                  <a:pt x="1684565" y="1270907"/>
                </a:lnTo>
                <a:lnTo>
                  <a:pt x="1629683" y="1273175"/>
                </a:lnTo>
                <a:lnTo>
                  <a:pt x="1492704" y="1276350"/>
                </a:lnTo>
                <a:lnTo>
                  <a:pt x="1397454" y="1247775"/>
                </a:lnTo>
                <a:lnTo>
                  <a:pt x="1340304" y="1219200"/>
                </a:lnTo>
                <a:lnTo>
                  <a:pt x="1270907" y="1113518"/>
                </a:lnTo>
                <a:lnTo>
                  <a:pt x="1268186" y="954768"/>
                </a:lnTo>
                <a:lnTo>
                  <a:pt x="1330779" y="885825"/>
                </a:lnTo>
                <a:lnTo>
                  <a:pt x="1330779" y="885825"/>
                </a:lnTo>
                <a:lnTo>
                  <a:pt x="1435554" y="800100"/>
                </a:lnTo>
                <a:cubicBezTo>
                  <a:pt x="1439857" y="801186"/>
                  <a:pt x="1440531" y="813157"/>
                  <a:pt x="1444834" y="814243"/>
                </a:cubicBezTo>
                <a:lnTo>
                  <a:pt x="1486807" y="801461"/>
                </a:lnTo>
                <a:lnTo>
                  <a:pt x="1568904" y="819603"/>
                </a:lnTo>
                <a:lnTo>
                  <a:pt x="1647372" y="823232"/>
                </a:lnTo>
                <a:lnTo>
                  <a:pt x="1625600" y="830489"/>
                </a:lnTo>
                <a:lnTo>
                  <a:pt x="1664154" y="832757"/>
                </a:lnTo>
                <a:lnTo>
                  <a:pt x="1680029" y="699862"/>
                </a:lnTo>
                <a:lnTo>
                  <a:pt x="1693182" y="604610"/>
                </a:lnTo>
                <a:lnTo>
                  <a:pt x="1696811" y="539296"/>
                </a:lnTo>
                <a:lnTo>
                  <a:pt x="1693183" y="491217"/>
                </a:lnTo>
                <a:cubicBezTo>
                  <a:pt x="1687460" y="490035"/>
                  <a:pt x="1685364" y="456196"/>
                  <a:pt x="1679641" y="455014"/>
                </a:cubicBezTo>
                <a:lnTo>
                  <a:pt x="1690007" y="422274"/>
                </a:lnTo>
                <a:lnTo>
                  <a:pt x="1521279" y="428625"/>
                </a:lnTo>
                <a:lnTo>
                  <a:pt x="1330779" y="428625"/>
                </a:lnTo>
                <a:lnTo>
                  <a:pt x="1197429" y="438150"/>
                </a:lnTo>
                <a:lnTo>
                  <a:pt x="1083129" y="438150"/>
                </a:lnTo>
                <a:lnTo>
                  <a:pt x="1064079" y="438150"/>
                </a:lnTo>
                <a:lnTo>
                  <a:pt x="1121229" y="333375"/>
                </a:lnTo>
                <a:lnTo>
                  <a:pt x="1149804" y="219075"/>
                </a:lnTo>
                <a:lnTo>
                  <a:pt x="1092654" y="123825"/>
                </a:lnTo>
                <a:lnTo>
                  <a:pt x="1016454" y="47625"/>
                </a:lnTo>
                <a:lnTo>
                  <a:pt x="949779" y="9525"/>
                </a:lnTo>
                <a:lnTo>
                  <a:pt x="873579" y="0"/>
                </a:lnTo>
                <a:lnTo>
                  <a:pt x="749754" y="38100"/>
                </a:lnTo>
                <a:lnTo>
                  <a:pt x="683079" y="85725"/>
                </a:lnTo>
                <a:lnTo>
                  <a:pt x="644979" y="133350"/>
                </a:lnTo>
                <a:lnTo>
                  <a:pt x="644979" y="247650"/>
                </a:lnTo>
                <a:lnTo>
                  <a:pt x="644979" y="323850"/>
                </a:lnTo>
                <a:lnTo>
                  <a:pt x="673554" y="390525"/>
                </a:lnTo>
                <a:lnTo>
                  <a:pt x="730704" y="438150"/>
                </a:lnTo>
                <a:lnTo>
                  <a:pt x="578304" y="457200"/>
                </a:lnTo>
                <a:lnTo>
                  <a:pt x="464004" y="447675"/>
                </a:lnTo>
                <a:lnTo>
                  <a:pt x="292554" y="419100"/>
                </a:lnTo>
                <a:lnTo>
                  <a:pt x="159204" y="400050"/>
                </a:lnTo>
                <a:lnTo>
                  <a:pt x="48079" y="43361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452629" y="885642"/>
            <a:ext cx="1685925" cy="1628775"/>
          </a:xfrm>
          <a:custGeom>
            <a:avLst/>
            <a:gdLst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47625 w 1714500"/>
              <a:gd name="connsiteY50" fmla="*/ 114300 h 1628775"/>
              <a:gd name="connsiteX51" fmla="*/ 57150 w 1714500"/>
              <a:gd name="connsiteY51" fmla="*/ 4762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57150 w 1714500"/>
              <a:gd name="connsiteY51" fmla="*/ 4762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85725 w 1714500"/>
              <a:gd name="connsiteY51" fmla="*/ 7620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76200 w 1714500"/>
              <a:gd name="connsiteY51" fmla="*/ 9525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66675 w 1714500"/>
              <a:gd name="connsiteY51" fmla="*/ 3810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47625 w 1714500"/>
              <a:gd name="connsiteY51" fmla="*/ 666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57150 w 1714500"/>
              <a:gd name="connsiteY51" fmla="*/ 9525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66675 w 1714500"/>
              <a:gd name="connsiteY51" fmla="*/ 7620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66675 w 1714500"/>
              <a:gd name="connsiteY50" fmla="*/ 104775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47625 w 1724025"/>
              <a:gd name="connsiteY0" fmla="*/ 0 h 1628775"/>
              <a:gd name="connsiteX1" fmla="*/ 1724025 w 1724025"/>
              <a:gd name="connsiteY1" fmla="*/ 0 h 1628775"/>
              <a:gd name="connsiteX2" fmla="*/ 1724025 w 1724025"/>
              <a:gd name="connsiteY2" fmla="*/ 1209675 h 1628775"/>
              <a:gd name="connsiteX3" fmla="*/ 1552575 w 1724025"/>
              <a:gd name="connsiteY3" fmla="*/ 1209675 h 1628775"/>
              <a:gd name="connsiteX4" fmla="*/ 1343025 w 1724025"/>
              <a:gd name="connsiteY4" fmla="*/ 1181100 h 1628775"/>
              <a:gd name="connsiteX5" fmla="*/ 1228725 w 1724025"/>
              <a:gd name="connsiteY5" fmla="*/ 1190625 h 1628775"/>
              <a:gd name="connsiteX6" fmla="*/ 1152525 w 1724025"/>
              <a:gd name="connsiteY6" fmla="*/ 1190625 h 1628775"/>
              <a:gd name="connsiteX7" fmla="*/ 1076325 w 1724025"/>
              <a:gd name="connsiteY7" fmla="*/ 1190625 h 1628775"/>
              <a:gd name="connsiteX8" fmla="*/ 1047750 w 1724025"/>
              <a:gd name="connsiteY8" fmla="*/ 1200150 h 1628775"/>
              <a:gd name="connsiteX9" fmla="*/ 1133475 w 1724025"/>
              <a:gd name="connsiteY9" fmla="*/ 1323975 h 1628775"/>
              <a:gd name="connsiteX10" fmla="*/ 1152525 w 1724025"/>
              <a:gd name="connsiteY10" fmla="*/ 1419225 h 1628775"/>
              <a:gd name="connsiteX11" fmla="*/ 1095375 w 1724025"/>
              <a:gd name="connsiteY11" fmla="*/ 1533525 h 1628775"/>
              <a:gd name="connsiteX12" fmla="*/ 1019175 w 1724025"/>
              <a:gd name="connsiteY12" fmla="*/ 1600200 h 1628775"/>
              <a:gd name="connsiteX13" fmla="*/ 923925 w 1724025"/>
              <a:gd name="connsiteY13" fmla="*/ 1628775 h 1628775"/>
              <a:gd name="connsiteX14" fmla="*/ 809625 w 1724025"/>
              <a:gd name="connsiteY14" fmla="*/ 1619250 h 1628775"/>
              <a:gd name="connsiteX15" fmla="*/ 714375 w 1724025"/>
              <a:gd name="connsiteY15" fmla="*/ 1590675 h 1628775"/>
              <a:gd name="connsiteX16" fmla="*/ 685800 w 1724025"/>
              <a:gd name="connsiteY16" fmla="*/ 1562100 h 1628775"/>
              <a:gd name="connsiteX17" fmla="*/ 647700 w 1724025"/>
              <a:gd name="connsiteY17" fmla="*/ 1447800 h 1628775"/>
              <a:gd name="connsiteX18" fmla="*/ 647700 w 1724025"/>
              <a:gd name="connsiteY18" fmla="*/ 1362075 h 1628775"/>
              <a:gd name="connsiteX19" fmla="*/ 676275 w 1724025"/>
              <a:gd name="connsiteY19" fmla="*/ 1228725 h 1628775"/>
              <a:gd name="connsiteX20" fmla="*/ 752475 w 1724025"/>
              <a:gd name="connsiteY20" fmla="*/ 1190625 h 1628775"/>
              <a:gd name="connsiteX21" fmla="*/ 590550 w 1724025"/>
              <a:gd name="connsiteY21" fmla="*/ 1171575 h 1628775"/>
              <a:gd name="connsiteX22" fmla="*/ 504825 w 1724025"/>
              <a:gd name="connsiteY22" fmla="*/ 1181100 h 1628775"/>
              <a:gd name="connsiteX23" fmla="*/ 419100 w 1724025"/>
              <a:gd name="connsiteY23" fmla="*/ 1181100 h 1628775"/>
              <a:gd name="connsiteX24" fmla="*/ 342900 w 1724025"/>
              <a:gd name="connsiteY24" fmla="*/ 1181100 h 1628775"/>
              <a:gd name="connsiteX25" fmla="*/ 266700 w 1724025"/>
              <a:gd name="connsiteY25" fmla="*/ 1200150 h 1628775"/>
              <a:gd name="connsiteX26" fmla="*/ 200025 w 1724025"/>
              <a:gd name="connsiteY26" fmla="*/ 1200150 h 1628775"/>
              <a:gd name="connsiteX27" fmla="*/ 123825 w 1724025"/>
              <a:gd name="connsiteY27" fmla="*/ 1219200 h 1628775"/>
              <a:gd name="connsiteX28" fmla="*/ 38100 w 1724025"/>
              <a:gd name="connsiteY28" fmla="*/ 1209675 h 1628775"/>
              <a:gd name="connsiteX29" fmla="*/ 47625 w 1724025"/>
              <a:gd name="connsiteY29" fmla="*/ 1104900 h 1628775"/>
              <a:gd name="connsiteX30" fmla="*/ 9525 w 1724025"/>
              <a:gd name="connsiteY30" fmla="*/ 962025 h 1628775"/>
              <a:gd name="connsiteX31" fmla="*/ 9525 w 1724025"/>
              <a:gd name="connsiteY31" fmla="*/ 847725 h 1628775"/>
              <a:gd name="connsiteX32" fmla="*/ 19050 w 1724025"/>
              <a:gd name="connsiteY32" fmla="*/ 781050 h 1628775"/>
              <a:gd name="connsiteX33" fmla="*/ 123825 w 1724025"/>
              <a:gd name="connsiteY33" fmla="*/ 857250 h 1628775"/>
              <a:gd name="connsiteX34" fmla="*/ 219075 w 1724025"/>
              <a:gd name="connsiteY34" fmla="*/ 857250 h 1628775"/>
              <a:gd name="connsiteX35" fmla="*/ 285750 w 1724025"/>
              <a:gd name="connsiteY35" fmla="*/ 857250 h 1628775"/>
              <a:gd name="connsiteX36" fmla="*/ 371475 w 1724025"/>
              <a:gd name="connsiteY36" fmla="*/ 809625 h 1628775"/>
              <a:gd name="connsiteX37" fmla="*/ 428625 w 1724025"/>
              <a:gd name="connsiteY37" fmla="*/ 742950 h 1628775"/>
              <a:gd name="connsiteX38" fmla="*/ 485775 w 1724025"/>
              <a:gd name="connsiteY38" fmla="*/ 619125 h 1628775"/>
              <a:gd name="connsiteX39" fmla="*/ 457200 w 1724025"/>
              <a:gd name="connsiteY39" fmla="*/ 504825 h 1628775"/>
              <a:gd name="connsiteX40" fmla="*/ 390525 w 1724025"/>
              <a:gd name="connsiteY40" fmla="*/ 438150 h 1628775"/>
              <a:gd name="connsiteX41" fmla="*/ 323850 w 1724025"/>
              <a:gd name="connsiteY41" fmla="*/ 381000 h 1628775"/>
              <a:gd name="connsiteX42" fmla="*/ 257175 w 1724025"/>
              <a:gd name="connsiteY42" fmla="*/ 352425 h 1628775"/>
              <a:gd name="connsiteX43" fmla="*/ 190500 w 1724025"/>
              <a:gd name="connsiteY43" fmla="*/ 352425 h 1628775"/>
              <a:gd name="connsiteX44" fmla="*/ 142875 w 1724025"/>
              <a:gd name="connsiteY44" fmla="*/ 352425 h 1628775"/>
              <a:gd name="connsiteX45" fmla="*/ 66675 w 1724025"/>
              <a:gd name="connsiteY45" fmla="*/ 409575 h 1628775"/>
              <a:gd name="connsiteX46" fmla="*/ 19050 w 1724025"/>
              <a:gd name="connsiteY46" fmla="*/ 457200 h 1628775"/>
              <a:gd name="connsiteX47" fmla="*/ 9525 w 1724025"/>
              <a:gd name="connsiteY47" fmla="*/ 361950 h 1628775"/>
              <a:gd name="connsiteX48" fmla="*/ 9525 w 1724025"/>
              <a:gd name="connsiteY48" fmla="*/ 276225 h 1628775"/>
              <a:gd name="connsiteX49" fmla="*/ 28575 w 1724025"/>
              <a:gd name="connsiteY49" fmla="*/ 190500 h 1628775"/>
              <a:gd name="connsiteX50" fmla="*/ 0 w 1724025"/>
              <a:gd name="connsiteY50" fmla="*/ 95250 h 1628775"/>
              <a:gd name="connsiteX51" fmla="*/ 38100 w 1724025"/>
              <a:gd name="connsiteY51" fmla="*/ 142875 h 1628775"/>
              <a:gd name="connsiteX52" fmla="*/ 47625 w 1724025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28575 w 1714500"/>
              <a:gd name="connsiteY50" fmla="*/ 76200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5720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28575 w 1714500"/>
              <a:gd name="connsiteY50" fmla="*/ 76200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685925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5720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28575 w 1714500"/>
              <a:gd name="connsiteY50" fmla="*/ 76200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685925"/>
              <a:gd name="connsiteY0" fmla="*/ 0 h 1628775"/>
              <a:gd name="connsiteX1" fmla="*/ 1685925 w 1685925"/>
              <a:gd name="connsiteY1" fmla="*/ 0 h 1628775"/>
              <a:gd name="connsiteX2" fmla="*/ 1676400 w 1685925"/>
              <a:gd name="connsiteY2" fmla="*/ 1209675 h 1628775"/>
              <a:gd name="connsiteX3" fmla="*/ 1543050 w 1685925"/>
              <a:gd name="connsiteY3" fmla="*/ 1209675 h 1628775"/>
              <a:gd name="connsiteX4" fmla="*/ 1333500 w 1685925"/>
              <a:gd name="connsiteY4" fmla="*/ 1181100 h 1628775"/>
              <a:gd name="connsiteX5" fmla="*/ 1219200 w 1685925"/>
              <a:gd name="connsiteY5" fmla="*/ 1190625 h 1628775"/>
              <a:gd name="connsiteX6" fmla="*/ 1143000 w 1685925"/>
              <a:gd name="connsiteY6" fmla="*/ 1190625 h 1628775"/>
              <a:gd name="connsiteX7" fmla="*/ 1066800 w 1685925"/>
              <a:gd name="connsiteY7" fmla="*/ 1190625 h 1628775"/>
              <a:gd name="connsiteX8" fmla="*/ 1038225 w 1685925"/>
              <a:gd name="connsiteY8" fmla="*/ 1200150 h 1628775"/>
              <a:gd name="connsiteX9" fmla="*/ 1123950 w 1685925"/>
              <a:gd name="connsiteY9" fmla="*/ 1323975 h 1628775"/>
              <a:gd name="connsiteX10" fmla="*/ 1143000 w 1685925"/>
              <a:gd name="connsiteY10" fmla="*/ 1419225 h 1628775"/>
              <a:gd name="connsiteX11" fmla="*/ 1085850 w 1685925"/>
              <a:gd name="connsiteY11" fmla="*/ 1533525 h 1628775"/>
              <a:gd name="connsiteX12" fmla="*/ 1009650 w 1685925"/>
              <a:gd name="connsiteY12" fmla="*/ 1600200 h 1628775"/>
              <a:gd name="connsiteX13" fmla="*/ 914400 w 1685925"/>
              <a:gd name="connsiteY13" fmla="*/ 1628775 h 1628775"/>
              <a:gd name="connsiteX14" fmla="*/ 800100 w 1685925"/>
              <a:gd name="connsiteY14" fmla="*/ 1619250 h 1628775"/>
              <a:gd name="connsiteX15" fmla="*/ 704850 w 1685925"/>
              <a:gd name="connsiteY15" fmla="*/ 1590675 h 1628775"/>
              <a:gd name="connsiteX16" fmla="*/ 676275 w 1685925"/>
              <a:gd name="connsiteY16" fmla="*/ 1562100 h 1628775"/>
              <a:gd name="connsiteX17" fmla="*/ 638175 w 1685925"/>
              <a:gd name="connsiteY17" fmla="*/ 1447800 h 1628775"/>
              <a:gd name="connsiteX18" fmla="*/ 638175 w 1685925"/>
              <a:gd name="connsiteY18" fmla="*/ 1362075 h 1628775"/>
              <a:gd name="connsiteX19" fmla="*/ 666750 w 1685925"/>
              <a:gd name="connsiteY19" fmla="*/ 1228725 h 1628775"/>
              <a:gd name="connsiteX20" fmla="*/ 742950 w 1685925"/>
              <a:gd name="connsiteY20" fmla="*/ 1190625 h 1628775"/>
              <a:gd name="connsiteX21" fmla="*/ 581025 w 1685925"/>
              <a:gd name="connsiteY21" fmla="*/ 1171575 h 1628775"/>
              <a:gd name="connsiteX22" fmla="*/ 495300 w 1685925"/>
              <a:gd name="connsiteY22" fmla="*/ 1181100 h 1628775"/>
              <a:gd name="connsiteX23" fmla="*/ 409575 w 1685925"/>
              <a:gd name="connsiteY23" fmla="*/ 1181100 h 1628775"/>
              <a:gd name="connsiteX24" fmla="*/ 333375 w 1685925"/>
              <a:gd name="connsiteY24" fmla="*/ 1181100 h 1628775"/>
              <a:gd name="connsiteX25" fmla="*/ 257175 w 1685925"/>
              <a:gd name="connsiteY25" fmla="*/ 1200150 h 1628775"/>
              <a:gd name="connsiteX26" fmla="*/ 190500 w 1685925"/>
              <a:gd name="connsiteY26" fmla="*/ 1200150 h 1628775"/>
              <a:gd name="connsiteX27" fmla="*/ 114300 w 1685925"/>
              <a:gd name="connsiteY27" fmla="*/ 1219200 h 1628775"/>
              <a:gd name="connsiteX28" fmla="*/ 28575 w 1685925"/>
              <a:gd name="connsiteY28" fmla="*/ 1209675 h 1628775"/>
              <a:gd name="connsiteX29" fmla="*/ 38100 w 1685925"/>
              <a:gd name="connsiteY29" fmla="*/ 1104900 h 1628775"/>
              <a:gd name="connsiteX30" fmla="*/ 0 w 1685925"/>
              <a:gd name="connsiteY30" fmla="*/ 962025 h 1628775"/>
              <a:gd name="connsiteX31" fmla="*/ 0 w 1685925"/>
              <a:gd name="connsiteY31" fmla="*/ 847725 h 1628775"/>
              <a:gd name="connsiteX32" fmla="*/ 9525 w 1685925"/>
              <a:gd name="connsiteY32" fmla="*/ 781050 h 1628775"/>
              <a:gd name="connsiteX33" fmla="*/ 114300 w 1685925"/>
              <a:gd name="connsiteY33" fmla="*/ 857250 h 1628775"/>
              <a:gd name="connsiteX34" fmla="*/ 209550 w 1685925"/>
              <a:gd name="connsiteY34" fmla="*/ 857250 h 1628775"/>
              <a:gd name="connsiteX35" fmla="*/ 276225 w 1685925"/>
              <a:gd name="connsiteY35" fmla="*/ 857250 h 1628775"/>
              <a:gd name="connsiteX36" fmla="*/ 361950 w 1685925"/>
              <a:gd name="connsiteY36" fmla="*/ 809625 h 1628775"/>
              <a:gd name="connsiteX37" fmla="*/ 419100 w 1685925"/>
              <a:gd name="connsiteY37" fmla="*/ 742950 h 1628775"/>
              <a:gd name="connsiteX38" fmla="*/ 457200 w 1685925"/>
              <a:gd name="connsiteY38" fmla="*/ 619125 h 1628775"/>
              <a:gd name="connsiteX39" fmla="*/ 447675 w 1685925"/>
              <a:gd name="connsiteY39" fmla="*/ 504825 h 1628775"/>
              <a:gd name="connsiteX40" fmla="*/ 381000 w 1685925"/>
              <a:gd name="connsiteY40" fmla="*/ 438150 h 1628775"/>
              <a:gd name="connsiteX41" fmla="*/ 314325 w 1685925"/>
              <a:gd name="connsiteY41" fmla="*/ 381000 h 1628775"/>
              <a:gd name="connsiteX42" fmla="*/ 247650 w 1685925"/>
              <a:gd name="connsiteY42" fmla="*/ 352425 h 1628775"/>
              <a:gd name="connsiteX43" fmla="*/ 180975 w 1685925"/>
              <a:gd name="connsiteY43" fmla="*/ 352425 h 1628775"/>
              <a:gd name="connsiteX44" fmla="*/ 133350 w 1685925"/>
              <a:gd name="connsiteY44" fmla="*/ 352425 h 1628775"/>
              <a:gd name="connsiteX45" fmla="*/ 57150 w 1685925"/>
              <a:gd name="connsiteY45" fmla="*/ 409575 h 1628775"/>
              <a:gd name="connsiteX46" fmla="*/ 9525 w 1685925"/>
              <a:gd name="connsiteY46" fmla="*/ 457200 h 1628775"/>
              <a:gd name="connsiteX47" fmla="*/ 0 w 1685925"/>
              <a:gd name="connsiteY47" fmla="*/ 361950 h 1628775"/>
              <a:gd name="connsiteX48" fmla="*/ 0 w 1685925"/>
              <a:gd name="connsiteY48" fmla="*/ 276225 h 1628775"/>
              <a:gd name="connsiteX49" fmla="*/ 19050 w 1685925"/>
              <a:gd name="connsiteY49" fmla="*/ 190500 h 1628775"/>
              <a:gd name="connsiteX50" fmla="*/ 28575 w 1685925"/>
              <a:gd name="connsiteY50" fmla="*/ 76200 h 1628775"/>
              <a:gd name="connsiteX51" fmla="*/ 28575 w 1685925"/>
              <a:gd name="connsiteY51" fmla="*/ 142875 h 1628775"/>
              <a:gd name="connsiteX52" fmla="*/ 38100 w 1685925"/>
              <a:gd name="connsiteY52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85925" h="1628775">
                <a:moveTo>
                  <a:pt x="38100" y="0"/>
                </a:moveTo>
                <a:lnTo>
                  <a:pt x="1685925" y="0"/>
                </a:lnTo>
                <a:lnTo>
                  <a:pt x="1676400" y="1209675"/>
                </a:lnTo>
                <a:lnTo>
                  <a:pt x="1543050" y="1209675"/>
                </a:lnTo>
                <a:lnTo>
                  <a:pt x="1333500" y="1181100"/>
                </a:lnTo>
                <a:lnTo>
                  <a:pt x="1219200" y="1190625"/>
                </a:lnTo>
                <a:lnTo>
                  <a:pt x="1143000" y="1190625"/>
                </a:lnTo>
                <a:lnTo>
                  <a:pt x="1066800" y="1190625"/>
                </a:lnTo>
                <a:lnTo>
                  <a:pt x="1038225" y="1200150"/>
                </a:lnTo>
                <a:lnTo>
                  <a:pt x="1123950" y="1323975"/>
                </a:lnTo>
                <a:lnTo>
                  <a:pt x="1143000" y="1419225"/>
                </a:lnTo>
                <a:lnTo>
                  <a:pt x="1085850" y="1533525"/>
                </a:lnTo>
                <a:lnTo>
                  <a:pt x="1009650" y="1600200"/>
                </a:lnTo>
                <a:lnTo>
                  <a:pt x="914400" y="1628775"/>
                </a:lnTo>
                <a:lnTo>
                  <a:pt x="800100" y="1619250"/>
                </a:lnTo>
                <a:lnTo>
                  <a:pt x="704850" y="1590675"/>
                </a:lnTo>
                <a:lnTo>
                  <a:pt x="676275" y="1562100"/>
                </a:lnTo>
                <a:lnTo>
                  <a:pt x="638175" y="1447800"/>
                </a:lnTo>
                <a:lnTo>
                  <a:pt x="638175" y="1362075"/>
                </a:lnTo>
                <a:lnTo>
                  <a:pt x="666750" y="1228725"/>
                </a:lnTo>
                <a:lnTo>
                  <a:pt x="742950" y="1190625"/>
                </a:lnTo>
                <a:lnTo>
                  <a:pt x="581025" y="1171575"/>
                </a:lnTo>
                <a:lnTo>
                  <a:pt x="495300" y="1181100"/>
                </a:lnTo>
                <a:lnTo>
                  <a:pt x="409575" y="1181100"/>
                </a:lnTo>
                <a:lnTo>
                  <a:pt x="333375" y="1181100"/>
                </a:lnTo>
                <a:lnTo>
                  <a:pt x="257175" y="1200150"/>
                </a:lnTo>
                <a:lnTo>
                  <a:pt x="190500" y="1200150"/>
                </a:lnTo>
                <a:lnTo>
                  <a:pt x="114300" y="1219200"/>
                </a:lnTo>
                <a:lnTo>
                  <a:pt x="28575" y="1209675"/>
                </a:lnTo>
                <a:lnTo>
                  <a:pt x="38100" y="1104900"/>
                </a:lnTo>
                <a:lnTo>
                  <a:pt x="0" y="962025"/>
                </a:lnTo>
                <a:lnTo>
                  <a:pt x="0" y="847725"/>
                </a:lnTo>
                <a:lnTo>
                  <a:pt x="9525" y="781050"/>
                </a:lnTo>
                <a:lnTo>
                  <a:pt x="114300" y="857250"/>
                </a:lnTo>
                <a:lnTo>
                  <a:pt x="209550" y="857250"/>
                </a:lnTo>
                <a:lnTo>
                  <a:pt x="276225" y="857250"/>
                </a:lnTo>
                <a:lnTo>
                  <a:pt x="361950" y="809625"/>
                </a:lnTo>
                <a:lnTo>
                  <a:pt x="419100" y="742950"/>
                </a:lnTo>
                <a:lnTo>
                  <a:pt x="457200" y="619125"/>
                </a:lnTo>
                <a:lnTo>
                  <a:pt x="447675" y="504825"/>
                </a:lnTo>
                <a:lnTo>
                  <a:pt x="381000" y="438150"/>
                </a:lnTo>
                <a:lnTo>
                  <a:pt x="314325" y="381000"/>
                </a:lnTo>
                <a:lnTo>
                  <a:pt x="247650" y="352425"/>
                </a:lnTo>
                <a:lnTo>
                  <a:pt x="180975" y="352425"/>
                </a:lnTo>
                <a:lnTo>
                  <a:pt x="133350" y="352425"/>
                </a:lnTo>
                <a:lnTo>
                  <a:pt x="57150" y="409575"/>
                </a:lnTo>
                <a:lnTo>
                  <a:pt x="9525" y="457200"/>
                </a:lnTo>
                <a:lnTo>
                  <a:pt x="0" y="361950"/>
                </a:lnTo>
                <a:lnTo>
                  <a:pt x="0" y="276225"/>
                </a:lnTo>
                <a:lnTo>
                  <a:pt x="19050" y="190500"/>
                </a:lnTo>
                <a:lnTo>
                  <a:pt x="28575" y="76200"/>
                </a:lnTo>
                <a:lnTo>
                  <a:pt x="28575" y="142875"/>
                </a:lnTo>
                <a:lnTo>
                  <a:pt x="3810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452629" y="2047692"/>
            <a:ext cx="1704975" cy="1668991"/>
          </a:xfrm>
          <a:custGeom>
            <a:avLst/>
            <a:gdLst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076325 w 1704975"/>
              <a:gd name="connsiteY59" fmla="*/ 342900 h 1666875"/>
              <a:gd name="connsiteX60" fmla="*/ 990600 w 1704975"/>
              <a:gd name="connsiteY60" fmla="*/ 419100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295275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19100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295275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295275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32385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76275 w 1704975"/>
              <a:gd name="connsiteY64" fmla="*/ 32385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049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04900 w 1704975"/>
              <a:gd name="connsiteY58" fmla="*/ 2762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52525 w 1704975"/>
              <a:gd name="connsiteY58" fmla="*/ 3143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52525 w 1704975"/>
              <a:gd name="connsiteY58" fmla="*/ 3143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52525 w 1704975"/>
              <a:gd name="connsiteY58" fmla="*/ 3143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81050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57225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81050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38175 w 1704975"/>
              <a:gd name="connsiteY30" fmla="*/ 1400175 h 1668991"/>
              <a:gd name="connsiteX31" fmla="*/ 628650 w 1704975"/>
              <a:gd name="connsiteY31" fmla="*/ 1457325 h 1668991"/>
              <a:gd name="connsiteX32" fmla="*/ 638175 w 1704975"/>
              <a:gd name="connsiteY32" fmla="*/ 1524000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9525 h 1668991"/>
              <a:gd name="connsiteX56" fmla="*/ 1123950 w 1704975"/>
              <a:gd name="connsiteY56" fmla="*/ 114300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38175 w 1704975"/>
              <a:gd name="connsiteY30" fmla="*/ 1400175 h 1668991"/>
              <a:gd name="connsiteX31" fmla="*/ 600075 w 1704975"/>
              <a:gd name="connsiteY31" fmla="*/ 1457325 h 1668991"/>
              <a:gd name="connsiteX32" fmla="*/ 638175 w 1704975"/>
              <a:gd name="connsiteY32" fmla="*/ 1524000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9525 h 1668991"/>
              <a:gd name="connsiteX56" fmla="*/ 1123950 w 1704975"/>
              <a:gd name="connsiteY56" fmla="*/ 114300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38175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9525 h 1668991"/>
              <a:gd name="connsiteX56" fmla="*/ 1123950 w 1704975"/>
              <a:gd name="connsiteY56" fmla="*/ 114300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9525 h 1668991"/>
              <a:gd name="connsiteX56" fmla="*/ 1123950 w 1704975"/>
              <a:gd name="connsiteY56" fmla="*/ 114300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9525 h 1668991"/>
              <a:gd name="connsiteX56" fmla="*/ 1123950 w 1704975"/>
              <a:gd name="connsiteY56" fmla="*/ 114300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9525 h 1668991"/>
              <a:gd name="connsiteX56" fmla="*/ 1123950 w 1704975"/>
              <a:gd name="connsiteY56" fmla="*/ 857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76325 w 1704975"/>
              <a:gd name="connsiteY55" fmla="*/ 19050 h 1668991"/>
              <a:gd name="connsiteX56" fmla="*/ 1123950 w 1704975"/>
              <a:gd name="connsiteY56" fmla="*/ 857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47750 w 1704975"/>
              <a:gd name="connsiteY55" fmla="*/ 38100 h 1668991"/>
              <a:gd name="connsiteX56" fmla="*/ 1123950 w 1704975"/>
              <a:gd name="connsiteY56" fmla="*/ 857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47750 w 1704975"/>
              <a:gd name="connsiteY55" fmla="*/ 38100 h 1668991"/>
              <a:gd name="connsiteX56" fmla="*/ 1114425 w 1704975"/>
              <a:gd name="connsiteY56" fmla="*/ 1238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152525 w 1704975"/>
              <a:gd name="connsiteY53" fmla="*/ 0 h 1668991"/>
              <a:gd name="connsiteX54" fmla="*/ 1076325 w 1704975"/>
              <a:gd name="connsiteY54" fmla="*/ 9525 h 1668991"/>
              <a:gd name="connsiteX55" fmla="*/ 1085850 w 1704975"/>
              <a:gd name="connsiteY55" fmla="*/ 28575 h 1668991"/>
              <a:gd name="connsiteX56" fmla="*/ 1114425 w 1704975"/>
              <a:gd name="connsiteY56" fmla="*/ 1238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057275 w 1704975"/>
              <a:gd name="connsiteY53" fmla="*/ 9525 h 1668991"/>
              <a:gd name="connsiteX54" fmla="*/ 1076325 w 1704975"/>
              <a:gd name="connsiteY54" fmla="*/ 9525 h 1668991"/>
              <a:gd name="connsiteX55" fmla="*/ 1085850 w 1704975"/>
              <a:gd name="connsiteY55" fmla="*/ 28575 h 1668991"/>
              <a:gd name="connsiteX56" fmla="*/ 1114425 w 1704975"/>
              <a:gd name="connsiteY56" fmla="*/ 1238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057275 w 1704975"/>
              <a:gd name="connsiteY53" fmla="*/ 9525 h 1668991"/>
              <a:gd name="connsiteX54" fmla="*/ 1076325 w 1704975"/>
              <a:gd name="connsiteY54" fmla="*/ 9525 h 1668991"/>
              <a:gd name="connsiteX55" fmla="*/ 1047750 w 1704975"/>
              <a:gd name="connsiteY55" fmla="*/ 47625 h 1668991"/>
              <a:gd name="connsiteX56" fmla="*/ 1114425 w 1704975"/>
              <a:gd name="connsiteY56" fmla="*/ 1238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057275 w 1704975"/>
              <a:gd name="connsiteY53" fmla="*/ 9525 h 1668991"/>
              <a:gd name="connsiteX54" fmla="*/ 1047750 w 1704975"/>
              <a:gd name="connsiteY54" fmla="*/ 19050 h 1668991"/>
              <a:gd name="connsiteX55" fmla="*/ 1047750 w 1704975"/>
              <a:gd name="connsiteY55" fmla="*/ 47625 h 1668991"/>
              <a:gd name="connsiteX56" fmla="*/ 1114425 w 1704975"/>
              <a:gd name="connsiteY56" fmla="*/ 1238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  <a:gd name="connsiteX0" fmla="*/ 47625 w 1704975"/>
              <a:gd name="connsiteY0" fmla="*/ 57150 h 1668991"/>
              <a:gd name="connsiteX1" fmla="*/ 47625 w 1704975"/>
              <a:gd name="connsiteY1" fmla="*/ 161925 h 1668991"/>
              <a:gd name="connsiteX2" fmla="*/ 38100 w 1704975"/>
              <a:gd name="connsiteY2" fmla="*/ 266700 h 1668991"/>
              <a:gd name="connsiteX3" fmla="*/ 19050 w 1704975"/>
              <a:gd name="connsiteY3" fmla="*/ 390525 h 1668991"/>
              <a:gd name="connsiteX4" fmla="*/ 9525 w 1704975"/>
              <a:gd name="connsiteY4" fmla="*/ 447675 h 1668991"/>
              <a:gd name="connsiteX5" fmla="*/ 9525 w 1704975"/>
              <a:gd name="connsiteY5" fmla="*/ 504825 h 1668991"/>
              <a:gd name="connsiteX6" fmla="*/ 85725 w 1704975"/>
              <a:gd name="connsiteY6" fmla="*/ 428625 h 1668991"/>
              <a:gd name="connsiteX7" fmla="*/ 200025 w 1704975"/>
              <a:gd name="connsiteY7" fmla="*/ 400050 h 1668991"/>
              <a:gd name="connsiteX8" fmla="*/ 276225 w 1704975"/>
              <a:gd name="connsiteY8" fmla="*/ 400050 h 1668991"/>
              <a:gd name="connsiteX9" fmla="*/ 381000 w 1704975"/>
              <a:gd name="connsiteY9" fmla="*/ 457200 h 1668991"/>
              <a:gd name="connsiteX10" fmla="*/ 419100 w 1704975"/>
              <a:gd name="connsiteY10" fmla="*/ 514350 h 1668991"/>
              <a:gd name="connsiteX11" fmla="*/ 457200 w 1704975"/>
              <a:gd name="connsiteY11" fmla="*/ 619125 h 1668991"/>
              <a:gd name="connsiteX12" fmla="*/ 428625 w 1704975"/>
              <a:gd name="connsiteY12" fmla="*/ 752475 h 1668991"/>
              <a:gd name="connsiteX13" fmla="*/ 381000 w 1704975"/>
              <a:gd name="connsiteY13" fmla="*/ 819150 h 1668991"/>
              <a:gd name="connsiteX14" fmla="*/ 342900 w 1704975"/>
              <a:gd name="connsiteY14" fmla="*/ 876300 h 1668991"/>
              <a:gd name="connsiteX15" fmla="*/ 257175 w 1704975"/>
              <a:gd name="connsiteY15" fmla="*/ 904875 h 1668991"/>
              <a:gd name="connsiteX16" fmla="*/ 152400 w 1704975"/>
              <a:gd name="connsiteY16" fmla="*/ 904875 h 1668991"/>
              <a:gd name="connsiteX17" fmla="*/ 66675 w 1704975"/>
              <a:gd name="connsiteY17" fmla="*/ 866775 h 1668991"/>
              <a:gd name="connsiteX18" fmla="*/ 0 w 1704975"/>
              <a:gd name="connsiteY18" fmla="*/ 819150 h 1668991"/>
              <a:gd name="connsiteX19" fmla="*/ 9525 w 1704975"/>
              <a:gd name="connsiteY19" fmla="*/ 942975 h 1668991"/>
              <a:gd name="connsiteX20" fmla="*/ 19050 w 1704975"/>
              <a:gd name="connsiteY20" fmla="*/ 1057275 h 1668991"/>
              <a:gd name="connsiteX21" fmla="*/ 47625 w 1704975"/>
              <a:gd name="connsiteY21" fmla="*/ 1152525 h 1668991"/>
              <a:gd name="connsiteX22" fmla="*/ 47625 w 1704975"/>
              <a:gd name="connsiteY22" fmla="*/ 1219200 h 1668991"/>
              <a:gd name="connsiteX23" fmla="*/ 57150 w 1704975"/>
              <a:gd name="connsiteY23" fmla="*/ 1257300 h 1668991"/>
              <a:gd name="connsiteX24" fmla="*/ 200025 w 1704975"/>
              <a:gd name="connsiteY24" fmla="*/ 1247775 h 1668991"/>
              <a:gd name="connsiteX25" fmla="*/ 371475 w 1704975"/>
              <a:gd name="connsiteY25" fmla="*/ 1228725 h 1668991"/>
              <a:gd name="connsiteX26" fmla="*/ 514350 w 1704975"/>
              <a:gd name="connsiteY26" fmla="*/ 1228725 h 1668991"/>
              <a:gd name="connsiteX27" fmla="*/ 638175 w 1704975"/>
              <a:gd name="connsiteY27" fmla="*/ 1219200 h 1668991"/>
              <a:gd name="connsiteX28" fmla="*/ 733425 w 1704975"/>
              <a:gd name="connsiteY28" fmla="*/ 1228725 h 1668991"/>
              <a:gd name="connsiteX29" fmla="*/ 666750 w 1704975"/>
              <a:gd name="connsiteY29" fmla="*/ 1304925 h 1668991"/>
              <a:gd name="connsiteX30" fmla="*/ 609600 w 1704975"/>
              <a:gd name="connsiteY30" fmla="*/ 1400175 h 1668991"/>
              <a:gd name="connsiteX31" fmla="*/ 600075 w 1704975"/>
              <a:gd name="connsiteY31" fmla="*/ 1457325 h 1668991"/>
              <a:gd name="connsiteX32" fmla="*/ 609600 w 1704975"/>
              <a:gd name="connsiteY32" fmla="*/ 1533525 h 1668991"/>
              <a:gd name="connsiteX33" fmla="*/ 657225 w 1704975"/>
              <a:gd name="connsiteY33" fmla="*/ 1590675 h 1668991"/>
              <a:gd name="connsiteX34" fmla="*/ 714375 w 1704975"/>
              <a:gd name="connsiteY34" fmla="*/ 1638300 h 1668991"/>
              <a:gd name="connsiteX35" fmla="*/ 828675 w 1704975"/>
              <a:gd name="connsiteY35" fmla="*/ 1666875 h 1668991"/>
              <a:gd name="connsiteX36" fmla="*/ 942975 w 1704975"/>
              <a:gd name="connsiteY36" fmla="*/ 1666875 h 1668991"/>
              <a:gd name="connsiteX37" fmla="*/ 1066800 w 1704975"/>
              <a:gd name="connsiteY37" fmla="*/ 1581150 h 1668991"/>
              <a:gd name="connsiteX38" fmla="*/ 1104900 w 1704975"/>
              <a:gd name="connsiteY38" fmla="*/ 1514475 h 1668991"/>
              <a:gd name="connsiteX39" fmla="*/ 1133475 w 1704975"/>
              <a:gd name="connsiteY39" fmla="*/ 1419225 h 1668991"/>
              <a:gd name="connsiteX40" fmla="*/ 1114425 w 1704975"/>
              <a:gd name="connsiteY40" fmla="*/ 1323975 h 1668991"/>
              <a:gd name="connsiteX41" fmla="*/ 1085850 w 1704975"/>
              <a:gd name="connsiteY41" fmla="*/ 1266825 h 1668991"/>
              <a:gd name="connsiteX42" fmla="*/ 1047750 w 1704975"/>
              <a:gd name="connsiteY42" fmla="*/ 1209675 h 1668991"/>
              <a:gd name="connsiteX43" fmla="*/ 1038225 w 1704975"/>
              <a:gd name="connsiteY43" fmla="*/ 1228725 h 1668991"/>
              <a:gd name="connsiteX44" fmla="*/ 1219200 w 1704975"/>
              <a:gd name="connsiteY44" fmla="*/ 1219200 h 1668991"/>
              <a:gd name="connsiteX45" fmla="*/ 1381125 w 1704975"/>
              <a:gd name="connsiteY45" fmla="*/ 1228725 h 1668991"/>
              <a:gd name="connsiteX46" fmla="*/ 1514475 w 1704975"/>
              <a:gd name="connsiteY46" fmla="*/ 1228725 h 1668991"/>
              <a:gd name="connsiteX47" fmla="*/ 1638300 w 1704975"/>
              <a:gd name="connsiteY47" fmla="*/ 1247775 h 1668991"/>
              <a:gd name="connsiteX48" fmla="*/ 1695450 w 1704975"/>
              <a:gd name="connsiteY48" fmla="*/ 1247775 h 1668991"/>
              <a:gd name="connsiteX49" fmla="*/ 1704975 w 1704975"/>
              <a:gd name="connsiteY49" fmla="*/ 19050 h 1668991"/>
              <a:gd name="connsiteX50" fmla="*/ 1562100 w 1704975"/>
              <a:gd name="connsiteY50" fmla="*/ 38100 h 1668991"/>
              <a:gd name="connsiteX51" fmla="*/ 1362075 w 1704975"/>
              <a:gd name="connsiteY51" fmla="*/ 19050 h 1668991"/>
              <a:gd name="connsiteX52" fmla="*/ 1219200 w 1704975"/>
              <a:gd name="connsiteY52" fmla="*/ 0 h 1668991"/>
              <a:gd name="connsiteX53" fmla="*/ 1057275 w 1704975"/>
              <a:gd name="connsiteY53" fmla="*/ 9525 h 1668991"/>
              <a:gd name="connsiteX54" fmla="*/ 1047750 w 1704975"/>
              <a:gd name="connsiteY54" fmla="*/ 19050 h 1668991"/>
              <a:gd name="connsiteX55" fmla="*/ 1085850 w 1704975"/>
              <a:gd name="connsiteY55" fmla="*/ 57150 h 1668991"/>
              <a:gd name="connsiteX56" fmla="*/ 1114425 w 1704975"/>
              <a:gd name="connsiteY56" fmla="*/ 123825 h 1668991"/>
              <a:gd name="connsiteX57" fmla="*/ 1133475 w 1704975"/>
              <a:gd name="connsiteY57" fmla="*/ 209550 h 1668991"/>
              <a:gd name="connsiteX58" fmla="*/ 1114425 w 1704975"/>
              <a:gd name="connsiteY58" fmla="*/ 304800 h 1668991"/>
              <a:gd name="connsiteX59" fmla="*/ 1085850 w 1704975"/>
              <a:gd name="connsiteY59" fmla="*/ 381000 h 1668991"/>
              <a:gd name="connsiteX60" fmla="*/ 990600 w 1704975"/>
              <a:gd name="connsiteY60" fmla="*/ 466725 h 1668991"/>
              <a:gd name="connsiteX61" fmla="*/ 885825 w 1704975"/>
              <a:gd name="connsiteY61" fmla="*/ 457200 h 1668991"/>
              <a:gd name="connsiteX62" fmla="*/ 781050 w 1704975"/>
              <a:gd name="connsiteY62" fmla="*/ 447675 h 1668991"/>
              <a:gd name="connsiteX63" fmla="*/ 695325 w 1704975"/>
              <a:gd name="connsiteY63" fmla="*/ 381000 h 1668991"/>
              <a:gd name="connsiteX64" fmla="*/ 647700 w 1704975"/>
              <a:gd name="connsiteY64" fmla="*/ 304800 h 1668991"/>
              <a:gd name="connsiteX65" fmla="*/ 657225 w 1704975"/>
              <a:gd name="connsiteY65" fmla="*/ 200025 h 1668991"/>
              <a:gd name="connsiteX66" fmla="*/ 657225 w 1704975"/>
              <a:gd name="connsiteY66" fmla="*/ 114300 h 1668991"/>
              <a:gd name="connsiteX67" fmla="*/ 685800 w 1704975"/>
              <a:gd name="connsiteY67" fmla="*/ 47625 h 1668991"/>
              <a:gd name="connsiteX68" fmla="*/ 723900 w 1704975"/>
              <a:gd name="connsiteY68" fmla="*/ 19050 h 1668991"/>
              <a:gd name="connsiteX69" fmla="*/ 619125 w 1704975"/>
              <a:gd name="connsiteY69" fmla="*/ 19050 h 1668991"/>
              <a:gd name="connsiteX70" fmla="*/ 476250 w 1704975"/>
              <a:gd name="connsiteY70" fmla="*/ 19050 h 1668991"/>
              <a:gd name="connsiteX71" fmla="*/ 352425 w 1704975"/>
              <a:gd name="connsiteY71" fmla="*/ 28575 h 1668991"/>
              <a:gd name="connsiteX72" fmla="*/ 209550 w 1704975"/>
              <a:gd name="connsiteY72" fmla="*/ 38100 h 1668991"/>
              <a:gd name="connsiteX73" fmla="*/ 123825 w 1704975"/>
              <a:gd name="connsiteY73" fmla="*/ 38100 h 1668991"/>
              <a:gd name="connsiteX74" fmla="*/ 47625 w 1704975"/>
              <a:gd name="connsiteY74" fmla="*/ 57150 h 166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704975" h="1668991">
                <a:moveTo>
                  <a:pt x="47625" y="57150"/>
                </a:moveTo>
                <a:lnTo>
                  <a:pt x="47625" y="161925"/>
                </a:lnTo>
                <a:lnTo>
                  <a:pt x="38100" y="266700"/>
                </a:lnTo>
                <a:lnTo>
                  <a:pt x="19050" y="390525"/>
                </a:lnTo>
                <a:lnTo>
                  <a:pt x="9525" y="447675"/>
                </a:lnTo>
                <a:lnTo>
                  <a:pt x="9525" y="504825"/>
                </a:lnTo>
                <a:lnTo>
                  <a:pt x="85725" y="428625"/>
                </a:lnTo>
                <a:lnTo>
                  <a:pt x="200025" y="400050"/>
                </a:lnTo>
                <a:lnTo>
                  <a:pt x="276225" y="400050"/>
                </a:lnTo>
                <a:lnTo>
                  <a:pt x="381000" y="457200"/>
                </a:lnTo>
                <a:lnTo>
                  <a:pt x="419100" y="514350"/>
                </a:lnTo>
                <a:lnTo>
                  <a:pt x="457200" y="619125"/>
                </a:lnTo>
                <a:lnTo>
                  <a:pt x="428625" y="752475"/>
                </a:lnTo>
                <a:lnTo>
                  <a:pt x="381000" y="819150"/>
                </a:lnTo>
                <a:lnTo>
                  <a:pt x="342900" y="876300"/>
                </a:lnTo>
                <a:lnTo>
                  <a:pt x="257175" y="904875"/>
                </a:lnTo>
                <a:lnTo>
                  <a:pt x="152400" y="904875"/>
                </a:lnTo>
                <a:lnTo>
                  <a:pt x="66675" y="866775"/>
                </a:lnTo>
                <a:lnTo>
                  <a:pt x="0" y="819150"/>
                </a:lnTo>
                <a:lnTo>
                  <a:pt x="9525" y="942975"/>
                </a:lnTo>
                <a:lnTo>
                  <a:pt x="19050" y="1057275"/>
                </a:lnTo>
                <a:lnTo>
                  <a:pt x="47625" y="1152525"/>
                </a:lnTo>
                <a:lnTo>
                  <a:pt x="47625" y="1219200"/>
                </a:lnTo>
                <a:lnTo>
                  <a:pt x="57150" y="1257300"/>
                </a:lnTo>
                <a:lnTo>
                  <a:pt x="200025" y="1247775"/>
                </a:lnTo>
                <a:lnTo>
                  <a:pt x="371475" y="1228725"/>
                </a:lnTo>
                <a:lnTo>
                  <a:pt x="514350" y="1228725"/>
                </a:lnTo>
                <a:lnTo>
                  <a:pt x="638175" y="1219200"/>
                </a:lnTo>
                <a:lnTo>
                  <a:pt x="733425" y="1228725"/>
                </a:lnTo>
                <a:lnTo>
                  <a:pt x="666750" y="1304925"/>
                </a:lnTo>
                <a:cubicBezTo>
                  <a:pt x="647700" y="1336675"/>
                  <a:pt x="619125" y="1339850"/>
                  <a:pt x="609600" y="1400175"/>
                </a:cubicBezTo>
                <a:lnTo>
                  <a:pt x="600075" y="1457325"/>
                </a:lnTo>
                <a:lnTo>
                  <a:pt x="609600" y="1533525"/>
                </a:lnTo>
                <a:lnTo>
                  <a:pt x="657225" y="1590675"/>
                </a:lnTo>
                <a:lnTo>
                  <a:pt x="714375" y="1638300"/>
                </a:lnTo>
                <a:cubicBezTo>
                  <a:pt x="752475" y="1647825"/>
                  <a:pt x="790575" y="1662113"/>
                  <a:pt x="828675" y="1666875"/>
                </a:cubicBezTo>
                <a:cubicBezTo>
                  <a:pt x="866775" y="1671638"/>
                  <a:pt x="904875" y="1666875"/>
                  <a:pt x="942975" y="1666875"/>
                </a:cubicBezTo>
                <a:lnTo>
                  <a:pt x="1066800" y="1581150"/>
                </a:lnTo>
                <a:lnTo>
                  <a:pt x="1104900" y="1514475"/>
                </a:lnTo>
                <a:lnTo>
                  <a:pt x="1133475" y="1419225"/>
                </a:lnTo>
                <a:lnTo>
                  <a:pt x="1114425" y="1323975"/>
                </a:lnTo>
                <a:lnTo>
                  <a:pt x="1085850" y="1266825"/>
                </a:lnTo>
                <a:lnTo>
                  <a:pt x="1047750" y="1209675"/>
                </a:lnTo>
                <a:lnTo>
                  <a:pt x="1038225" y="1228725"/>
                </a:lnTo>
                <a:lnTo>
                  <a:pt x="1219200" y="1219200"/>
                </a:lnTo>
                <a:lnTo>
                  <a:pt x="1381125" y="1228725"/>
                </a:lnTo>
                <a:lnTo>
                  <a:pt x="1514475" y="1228725"/>
                </a:lnTo>
                <a:lnTo>
                  <a:pt x="1638300" y="1247775"/>
                </a:lnTo>
                <a:lnTo>
                  <a:pt x="1695450" y="1247775"/>
                </a:lnTo>
                <a:lnTo>
                  <a:pt x="1704975" y="19050"/>
                </a:lnTo>
                <a:lnTo>
                  <a:pt x="1562100" y="38100"/>
                </a:lnTo>
                <a:lnTo>
                  <a:pt x="1362075" y="19050"/>
                </a:lnTo>
                <a:lnTo>
                  <a:pt x="1219200" y="0"/>
                </a:lnTo>
                <a:lnTo>
                  <a:pt x="1057275" y="9525"/>
                </a:lnTo>
                <a:cubicBezTo>
                  <a:pt x="1031875" y="12700"/>
                  <a:pt x="1042988" y="11113"/>
                  <a:pt x="1047750" y="19050"/>
                </a:cubicBezTo>
                <a:cubicBezTo>
                  <a:pt x="1052513" y="26988"/>
                  <a:pt x="1074738" y="39688"/>
                  <a:pt x="1085850" y="57150"/>
                </a:cubicBezTo>
                <a:cubicBezTo>
                  <a:pt x="1096962" y="74612"/>
                  <a:pt x="1092200" y="95250"/>
                  <a:pt x="1114425" y="123825"/>
                </a:cubicBezTo>
                <a:lnTo>
                  <a:pt x="1133475" y="209550"/>
                </a:lnTo>
                <a:cubicBezTo>
                  <a:pt x="1130300" y="241300"/>
                  <a:pt x="1122363" y="276225"/>
                  <a:pt x="1114425" y="304800"/>
                </a:cubicBezTo>
                <a:cubicBezTo>
                  <a:pt x="1106487" y="333375"/>
                  <a:pt x="1098550" y="346075"/>
                  <a:pt x="1085850" y="381000"/>
                </a:cubicBezTo>
                <a:lnTo>
                  <a:pt x="990600" y="466725"/>
                </a:lnTo>
                <a:lnTo>
                  <a:pt x="885825" y="457200"/>
                </a:lnTo>
                <a:lnTo>
                  <a:pt x="781050" y="447675"/>
                </a:lnTo>
                <a:lnTo>
                  <a:pt x="695325" y="381000"/>
                </a:lnTo>
                <a:lnTo>
                  <a:pt x="647700" y="304800"/>
                </a:lnTo>
                <a:lnTo>
                  <a:pt x="657225" y="200025"/>
                </a:lnTo>
                <a:lnTo>
                  <a:pt x="657225" y="114300"/>
                </a:lnTo>
                <a:lnTo>
                  <a:pt x="685800" y="47625"/>
                </a:lnTo>
                <a:lnTo>
                  <a:pt x="723900" y="19050"/>
                </a:lnTo>
                <a:lnTo>
                  <a:pt x="619125" y="19050"/>
                </a:lnTo>
                <a:lnTo>
                  <a:pt x="476250" y="19050"/>
                </a:lnTo>
                <a:lnTo>
                  <a:pt x="352425" y="28575"/>
                </a:lnTo>
                <a:lnTo>
                  <a:pt x="209550" y="38100"/>
                </a:lnTo>
                <a:lnTo>
                  <a:pt x="123825" y="38100"/>
                </a:lnTo>
                <a:lnTo>
                  <a:pt x="47625" y="5715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456938" y="3276417"/>
            <a:ext cx="1686378" cy="1257300"/>
          </a:xfrm>
          <a:custGeom>
            <a:avLst/>
            <a:gdLst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80975 w 1647825"/>
              <a:gd name="connsiteY59" fmla="*/ 895350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447675 w 1647825"/>
              <a:gd name="connsiteY62" fmla="*/ 781050 h 1247775"/>
              <a:gd name="connsiteX63" fmla="*/ 476250 w 1647825"/>
              <a:gd name="connsiteY63" fmla="*/ 704850 h 1247775"/>
              <a:gd name="connsiteX64" fmla="*/ 447675 w 1647825"/>
              <a:gd name="connsiteY64" fmla="*/ 542925 h 1247775"/>
              <a:gd name="connsiteX65" fmla="*/ 390525 w 1647825"/>
              <a:gd name="connsiteY65" fmla="*/ 476250 h 1247775"/>
              <a:gd name="connsiteX66" fmla="*/ 295275 w 1647825"/>
              <a:gd name="connsiteY66" fmla="*/ 409575 h 1247775"/>
              <a:gd name="connsiteX67" fmla="*/ 219075 w 1647825"/>
              <a:gd name="connsiteY67" fmla="*/ 381000 h 1247775"/>
              <a:gd name="connsiteX68" fmla="*/ 142875 w 1647825"/>
              <a:gd name="connsiteY68" fmla="*/ 400050 h 1247775"/>
              <a:gd name="connsiteX69" fmla="*/ 104775 w 1647825"/>
              <a:gd name="connsiteY69" fmla="*/ 419100 h 1247775"/>
              <a:gd name="connsiteX70" fmla="*/ 66675 w 1647825"/>
              <a:gd name="connsiteY70" fmla="*/ 476250 h 1247775"/>
              <a:gd name="connsiteX71" fmla="*/ 28575 w 1647825"/>
              <a:gd name="connsiteY71" fmla="*/ 514350 h 1247775"/>
              <a:gd name="connsiteX72" fmla="*/ 9525 w 1647825"/>
              <a:gd name="connsiteY72" fmla="*/ 419100 h 1247775"/>
              <a:gd name="connsiteX73" fmla="*/ 19050 w 1647825"/>
              <a:gd name="connsiteY73" fmla="*/ 342900 h 1247775"/>
              <a:gd name="connsiteX74" fmla="*/ 28575 w 1647825"/>
              <a:gd name="connsiteY74" fmla="*/ 219075 h 1247775"/>
              <a:gd name="connsiteX75" fmla="*/ 28575 w 1647825"/>
              <a:gd name="connsiteY75" fmla="*/ 161925 h 1247775"/>
              <a:gd name="connsiteX76" fmla="*/ 19050 w 1647825"/>
              <a:gd name="connsiteY76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80975 w 1647825"/>
              <a:gd name="connsiteY59" fmla="*/ 895350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76250 w 1647825"/>
              <a:gd name="connsiteY64" fmla="*/ 7048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76250 w 1647825"/>
              <a:gd name="connsiteY64" fmla="*/ 7048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504825 w 1647825"/>
              <a:gd name="connsiteY64" fmla="*/ 657225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57200 w 1647825"/>
              <a:gd name="connsiteY64" fmla="*/ 6667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895350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57200 w 1647825"/>
              <a:gd name="connsiteY64" fmla="*/ 6667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47825 w 1676400"/>
              <a:gd name="connsiteY21" fmla="*/ 19050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9600 w 1676400"/>
              <a:gd name="connsiteY40" fmla="*/ 1123950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353493 w 1676400"/>
              <a:gd name="connsiteY62" fmla="*/ 858076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76400 w 1676400"/>
              <a:gd name="connsiteY21" fmla="*/ 28575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9600 w 1676400"/>
              <a:gd name="connsiteY40" fmla="*/ 1123950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353493 w 1676400"/>
              <a:gd name="connsiteY62" fmla="*/ 858076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76400 w 1676400"/>
              <a:gd name="connsiteY21" fmla="*/ 28575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0075 w 1676400"/>
              <a:gd name="connsiteY40" fmla="*/ 1076325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353493 w 1676400"/>
              <a:gd name="connsiteY62" fmla="*/ 858076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76400 w 1676400"/>
              <a:gd name="connsiteY21" fmla="*/ 28575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0075 w 1676400"/>
              <a:gd name="connsiteY40" fmla="*/ 1076325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400664 w 1676400"/>
              <a:gd name="connsiteY62" fmla="*/ 847190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39914 w 1697264"/>
              <a:gd name="connsiteY0" fmla="*/ 57150 h 1257300"/>
              <a:gd name="connsiteX1" fmla="*/ 278039 w 1697264"/>
              <a:gd name="connsiteY1" fmla="*/ 28575 h 1257300"/>
              <a:gd name="connsiteX2" fmla="*/ 478064 w 1697264"/>
              <a:gd name="connsiteY2" fmla="*/ 9525 h 1257300"/>
              <a:gd name="connsiteX3" fmla="*/ 563789 w 1697264"/>
              <a:gd name="connsiteY3" fmla="*/ 0 h 1257300"/>
              <a:gd name="connsiteX4" fmla="*/ 735239 w 1697264"/>
              <a:gd name="connsiteY4" fmla="*/ 0 h 1257300"/>
              <a:gd name="connsiteX5" fmla="*/ 678089 w 1697264"/>
              <a:gd name="connsiteY5" fmla="*/ 38100 h 1257300"/>
              <a:gd name="connsiteX6" fmla="*/ 601889 w 1697264"/>
              <a:gd name="connsiteY6" fmla="*/ 161925 h 1257300"/>
              <a:gd name="connsiteX7" fmla="*/ 601889 w 1697264"/>
              <a:gd name="connsiteY7" fmla="*/ 257175 h 1257300"/>
              <a:gd name="connsiteX8" fmla="*/ 649514 w 1697264"/>
              <a:gd name="connsiteY8" fmla="*/ 352425 h 1257300"/>
              <a:gd name="connsiteX9" fmla="*/ 706664 w 1697264"/>
              <a:gd name="connsiteY9" fmla="*/ 400050 h 1257300"/>
              <a:gd name="connsiteX10" fmla="*/ 782864 w 1697264"/>
              <a:gd name="connsiteY10" fmla="*/ 447675 h 1257300"/>
              <a:gd name="connsiteX11" fmla="*/ 916214 w 1697264"/>
              <a:gd name="connsiteY11" fmla="*/ 457200 h 1257300"/>
              <a:gd name="connsiteX12" fmla="*/ 1059089 w 1697264"/>
              <a:gd name="connsiteY12" fmla="*/ 390525 h 1257300"/>
              <a:gd name="connsiteX13" fmla="*/ 1116239 w 1697264"/>
              <a:gd name="connsiteY13" fmla="*/ 295275 h 1257300"/>
              <a:gd name="connsiteX14" fmla="*/ 1135289 w 1697264"/>
              <a:gd name="connsiteY14" fmla="*/ 200025 h 1257300"/>
              <a:gd name="connsiteX15" fmla="*/ 1097189 w 1697264"/>
              <a:gd name="connsiteY15" fmla="*/ 66675 h 1257300"/>
              <a:gd name="connsiteX16" fmla="*/ 1049564 w 1697264"/>
              <a:gd name="connsiteY16" fmla="*/ 0 h 1257300"/>
              <a:gd name="connsiteX17" fmla="*/ 1144814 w 1697264"/>
              <a:gd name="connsiteY17" fmla="*/ 0 h 1257300"/>
              <a:gd name="connsiteX18" fmla="*/ 1287689 w 1697264"/>
              <a:gd name="connsiteY18" fmla="*/ 9525 h 1257300"/>
              <a:gd name="connsiteX19" fmla="*/ 1468664 w 1697264"/>
              <a:gd name="connsiteY19" fmla="*/ 9525 h 1257300"/>
              <a:gd name="connsiteX20" fmla="*/ 1592489 w 1697264"/>
              <a:gd name="connsiteY20" fmla="*/ 19050 h 1257300"/>
              <a:gd name="connsiteX21" fmla="*/ 1697264 w 1697264"/>
              <a:gd name="connsiteY21" fmla="*/ 28575 h 1257300"/>
              <a:gd name="connsiteX22" fmla="*/ 1697264 w 1697264"/>
              <a:gd name="connsiteY22" fmla="*/ 1257300 h 1257300"/>
              <a:gd name="connsiteX23" fmla="*/ 1535339 w 1697264"/>
              <a:gd name="connsiteY23" fmla="*/ 1247775 h 1257300"/>
              <a:gd name="connsiteX24" fmla="*/ 1344839 w 1697264"/>
              <a:gd name="connsiteY24" fmla="*/ 1247775 h 1257300"/>
              <a:gd name="connsiteX25" fmla="*/ 1221014 w 1697264"/>
              <a:gd name="connsiteY25" fmla="*/ 1247775 h 1257300"/>
              <a:gd name="connsiteX26" fmla="*/ 1135289 w 1697264"/>
              <a:gd name="connsiteY26" fmla="*/ 1238250 h 1257300"/>
              <a:gd name="connsiteX27" fmla="*/ 1049564 w 1697264"/>
              <a:gd name="connsiteY27" fmla="*/ 1238250 h 1257300"/>
              <a:gd name="connsiteX28" fmla="*/ 1097189 w 1697264"/>
              <a:gd name="connsiteY28" fmla="*/ 1181100 h 1257300"/>
              <a:gd name="connsiteX29" fmla="*/ 1125764 w 1697264"/>
              <a:gd name="connsiteY29" fmla="*/ 1038225 h 1257300"/>
              <a:gd name="connsiteX30" fmla="*/ 1106714 w 1697264"/>
              <a:gd name="connsiteY30" fmla="*/ 952500 h 1257300"/>
              <a:gd name="connsiteX31" fmla="*/ 1049564 w 1697264"/>
              <a:gd name="connsiteY31" fmla="*/ 876300 h 1257300"/>
              <a:gd name="connsiteX32" fmla="*/ 973364 w 1697264"/>
              <a:gd name="connsiteY32" fmla="*/ 809625 h 1257300"/>
              <a:gd name="connsiteX33" fmla="*/ 859064 w 1697264"/>
              <a:gd name="connsiteY33" fmla="*/ 800100 h 1257300"/>
              <a:gd name="connsiteX34" fmla="*/ 792389 w 1697264"/>
              <a:gd name="connsiteY34" fmla="*/ 819150 h 1257300"/>
              <a:gd name="connsiteX35" fmla="*/ 725714 w 1697264"/>
              <a:gd name="connsiteY35" fmla="*/ 847725 h 1257300"/>
              <a:gd name="connsiteX36" fmla="*/ 678089 w 1697264"/>
              <a:gd name="connsiteY36" fmla="*/ 904875 h 1257300"/>
              <a:gd name="connsiteX37" fmla="*/ 678089 w 1697264"/>
              <a:gd name="connsiteY37" fmla="*/ 904875 h 1257300"/>
              <a:gd name="connsiteX38" fmla="*/ 630464 w 1697264"/>
              <a:gd name="connsiteY38" fmla="*/ 1009650 h 1257300"/>
              <a:gd name="connsiteX39" fmla="*/ 630464 w 1697264"/>
              <a:gd name="connsiteY39" fmla="*/ 1009650 h 1257300"/>
              <a:gd name="connsiteX40" fmla="*/ 620939 w 1697264"/>
              <a:gd name="connsiteY40" fmla="*/ 1076325 h 1257300"/>
              <a:gd name="connsiteX41" fmla="*/ 659039 w 1697264"/>
              <a:gd name="connsiteY41" fmla="*/ 1171575 h 1257300"/>
              <a:gd name="connsiteX42" fmla="*/ 687614 w 1697264"/>
              <a:gd name="connsiteY42" fmla="*/ 1219200 h 1257300"/>
              <a:gd name="connsiteX43" fmla="*/ 630464 w 1697264"/>
              <a:gd name="connsiteY43" fmla="*/ 1238250 h 1257300"/>
              <a:gd name="connsiteX44" fmla="*/ 506639 w 1697264"/>
              <a:gd name="connsiteY44" fmla="*/ 1238250 h 1257300"/>
              <a:gd name="connsiteX45" fmla="*/ 401864 w 1697264"/>
              <a:gd name="connsiteY45" fmla="*/ 1238250 h 1257300"/>
              <a:gd name="connsiteX46" fmla="*/ 316139 w 1697264"/>
              <a:gd name="connsiteY46" fmla="*/ 1238250 h 1257300"/>
              <a:gd name="connsiteX47" fmla="*/ 201839 w 1697264"/>
              <a:gd name="connsiteY47" fmla="*/ 1238250 h 1257300"/>
              <a:gd name="connsiteX48" fmla="*/ 116114 w 1697264"/>
              <a:gd name="connsiteY48" fmla="*/ 1238250 h 1257300"/>
              <a:gd name="connsiteX49" fmla="*/ 49439 w 1697264"/>
              <a:gd name="connsiteY49" fmla="*/ 1238250 h 1257300"/>
              <a:gd name="connsiteX50" fmla="*/ 39914 w 1697264"/>
              <a:gd name="connsiteY50" fmla="*/ 1238250 h 1257300"/>
              <a:gd name="connsiteX51" fmla="*/ 39914 w 1697264"/>
              <a:gd name="connsiteY51" fmla="*/ 1171575 h 1257300"/>
              <a:gd name="connsiteX52" fmla="*/ 39914 w 1697264"/>
              <a:gd name="connsiteY52" fmla="*/ 1114425 h 1257300"/>
              <a:gd name="connsiteX53" fmla="*/ 39914 w 1697264"/>
              <a:gd name="connsiteY53" fmla="*/ 1057275 h 1257300"/>
              <a:gd name="connsiteX54" fmla="*/ 39914 w 1697264"/>
              <a:gd name="connsiteY54" fmla="*/ 990600 h 1257300"/>
              <a:gd name="connsiteX55" fmla="*/ 39914 w 1697264"/>
              <a:gd name="connsiteY55" fmla="*/ 990600 h 1257300"/>
              <a:gd name="connsiteX56" fmla="*/ 20864 w 1697264"/>
              <a:gd name="connsiteY56" fmla="*/ 904875 h 1257300"/>
              <a:gd name="connsiteX57" fmla="*/ 0 w 1697264"/>
              <a:gd name="connsiteY57" fmla="*/ 857250 h 1257300"/>
              <a:gd name="connsiteX58" fmla="*/ 39914 w 1697264"/>
              <a:gd name="connsiteY58" fmla="*/ 819150 h 1257300"/>
              <a:gd name="connsiteX59" fmla="*/ 163739 w 1697264"/>
              <a:gd name="connsiteY59" fmla="*/ 866775 h 1257300"/>
              <a:gd name="connsiteX60" fmla="*/ 268514 w 1697264"/>
              <a:gd name="connsiteY60" fmla="*/ 895350 h 1257300"/>
              <a:gd name="connsiteX61" fmla="*/ 401864 w 1697264"/>
              <a:gd name="connsiteY61" fmla="*/ 866775 h 1257300"/>
              <a:gd name="connsiteX62" fmla="*/ 421528 w 1697264"/>
              <a:gd name="connsiteY62" fmla="*/ 847190 h 1257300"/>
              <a:gd name="connsiteX63" fmla="*/ 468539 w 1697264"/>
              <a:gd name="connsiteY63" fmla="*/ 781050 h 1257300"/>
              <a:gd name="connsiteX64" fmla="*/ 478064 w 1697264"/>
              <a:gd name="connsiteY64" fmla="*/ 666750 h 1257300"/>
              <a:gd name="connsiteX65" fmla="*/ 468539 w 1697264"/>
              <a:gd name="connsiteY65" fmla="*/ 542925 h 1257300"/>
              <a:gd name="connsiteX66" fmla="*/ 411389 w 1697264"/>
              <a:gd name="connsiteY66" fmla="*/ 476250 h 1257300"/>
              <a:gd name="connsiteX67" fmla="*/ 316139 w 1697264"/>
              <a:gd name="connsiteY67" fmla="*/ 409575 h 1257300"/>
              <a:gd name="connsiteX68" fmla="*/ 239939 w 1697264"/>
              <a:gd name="connsiteY68" fmla="*/ 381000 h 1257300"/>
              <a:gd name="connsiteX69" fmla="*/ 163739 w 1697264"/>
              <a:gd name="connsiteY69" fmla="*/ 400050 h 1257300"/>
              <a:gd name="connsiteX70" fmla="*/ 125639 w 1697264"/>
              <a:gd name="connsiteY70" fmla="*/ 419100 h 1257300"/>
              <a:gd name="connsiteX71" fmla="*/ 87539 w 1697264"/>
              <a:gd name="connsiteY71" fmla="*/ 476250 h 1257300"/>
              <a:gd name="connsiteX72" fmla="*/ 49439 w 1697264"/>
              <a:gd name="connsiteY72" fmla="*/ 514350 h 1257300"/>
              <a:gd name="connsiteX73" fmla="*/ 30389 w 1697264"/>
              <a:gd name="connsiteY73" fmla="*/ 419100 h 1257300"/>
              <a:gd name="connsiteX74" fmla="*/ 39914 w 1697264"/>
              <a:gd name="connsiteY74" fmla="*/ 342900 h 1257300"/>
              <a:gd name="connsiteX75" fmla="*/ 49439 w 1697264"/>
              <a:gd name="connsiteY75" fmla="*/ 219075 h 1257300"/>
              <a:gd name="connsiteX76" fmla="*/ 49439 w 1697264"/>
              <a:gd name="connsiteY76" fmla="*/ 161925 h 1257300"/>
              <a:gd name="connsiteX77" fmla="*/ 39914 w 1697264"/>
              <a:gd name="connsiteY77" fmla="*/ 57150 h 1257300"/>
              <a:gd name="connsiteX0" fmla="*/ 39914 w 1697264"/>
              <a:gd name="connsiteY0" fmla="*/ 57150 h 1257300"/>
              <a:gd name="connsiteX1" fmla="*/ 278039 w 1697264"/>
              <a:gd name="connsiteY1" fmla="*/ 28575 h 1257300"/>
              <a:gd name="connsiteX2" fmla="*/ 478064 w 1697264"/>
              <a:gd name="connsiteY2" fmla="*/ 9525 h 1257300"/>
              <a:gd name="connsiteX3" fmla="*/ 563789 w 1697264"/>
              <a:gd name="connsiteY3" fmla="*/ 0 h 1257300"/>
              <a:gd name="connsiteX4" fmla="*/ 735239 w 1697264"/>
              <a:gd name="connsiteY4" fmla="*/ 0 h 1257300"/>
              <a:gd name="connsiteX5" fmla="*/ 678089 w 1697264"/>
              <a:gd name="connsiteY5" fmla="*/ 38100 h 1257300"/>
              <a:gd name="connsiteX6" fmla="*/ 601889 w 1697264"/>
              <a:gd name="connsiteY6" fmla="*/ 161925 h 1257300"/>
              <a:gd name="connsiteX7" fmla="*/ 601889 w 1697264"/>
              <a:gd name="connsiteY7" fmla="*/ 257175 h 1257300"/>
              <a:gd name="connsiteX8" fmla="*/ 649514 w 1697264"/>
              <a:gd name="connsiteY8" fmla="*/ 352425 h 1257300"/>
              <a:gd name="connsiteX9" fmla="*/ 706664 w 1697264"/>
              <a:gd name="connsiteY9" fmla="*/ 400050 h 1257300"/>
              <a:gd name="connsiteX10" fmla="*/ 782864 w 1697264"/>
              <a:gd name="connsiteY10" fmla="*/ 447675 h 1257300"/>
              <a:gd name="connsiteX11" fmla="*/ 916214 w 1697264"/>
              <a:gd name="connsiteY11" fmla="*/ 457200 h 1257300"/>
              <a:gd name="connsiteX12" fmla="*/ 1059089 w 1697264"/>
              <a:gd name="connsiteY12" fmla="*/ 390525 h 1257300"/>
              <a:gd name="connsiteX13" fmla="*/ 1116239 w 1697264"/>
              <a:gd name="connsiteY13" fmla="*/ 295275 h 1257300"/>
              <a:gd name="connsiteX14" fmla="*/ 1135289 w 1697264"/>
              <a:gd name="connsiteY14" fmla="*/ 200025 h 1257300"/>
              <a:gd name="connsiteX15" fmla="*/ 1097189 w 1697264"/>
              <a:gd name="connsiteY15" fmla="*/ 66675 h 1257300"/>
              <a:gd name="connsiteX16" fmla="*/ 1049564 w 1697264"/>
              <a:gd name="connsiteY16" fmla="*/ 0 h 1257300"/>
              <a:gd name="connsiteX17" fmla="*/ 1144814 w 1697264"/>
              <a:gd name="connsiteY17" fmla="*/ 0 h 1257300"/>
              <a:gd name="connsiteX18" fmla="*/ 1287689 w 1697264"/>
              <a:gd name="connsiteY18" fmla="*/ 9525 h 1257300"/>
              <a:gd name="connsiteX19" fmla="*/ 1468664 w 1697264"/>
              <a:gd name="connsiteY19" fmla="*/ 9525 h 1257300"/>
              <a:gd name="connsiteX20" fmla="*/ 1592489 w 1697264"/>
              <a:gd name="connsiteY20" fmla="*/ 19050 h 1257300"/>
              <a:gd name="connsiteX21" fmla="*/ 1697264 w 1697264"/>
              <a:gd name="connsiteY21" fmla="*/ 28575 h 1257300"/>
              <a:gd name="connsiteX22" fmla="*/ 1697264 w 1697264"/>
              <a:gd name="connsiteY22" fmla="*/ 1257300 h 1257300"/>
              <a:gd name="connsiteX23" fmla="*/ 1535339 w 1697264"/>
              <a:gd name="connsiteY23" fmla="*/ 1247775 h 1257300"/>
              <a:gd name="connsiteX24" fmla="*/ 1344839 w 1697264"/>
              <a:gd name="connsiteY24" fmla="*/ 1247775 h 1257300"/>
              <a:gd name="connsiteX25" fmla="*/ 1221014 w 1697264"/>
              <a:gd name="connsiteY25" fmla="*/ 1247775 h 1257300"/>
              <a:gd name="connsiteX26" fmla="*/ 1135289 w 1697264"/>
              <a:gd name="connsiteY26" fmla="*/ 1238250 h 1257300"/>
              <a:gd name="connsiteX27" fmla="*/ 1049564 w 1697264"/>
              <a:gd name="connsiteY27" fmla="*/ 1238250 h 1257300"/>
              <a:gd name="connsiteX28" fmla="*/ 1097189 w 1697264"/>
              <a:gd name="connsiteY28" fmla="*/ 1181100 h 1257300"/>
              <a:gd name="connsiteX29" fmla="*/ 1125764 w 1697264"/>
              <a:gd name="connsiteY29" fmla="*/ 1038225 h 1257300"/>
              <a:gd name="connsiteX30" fmla="*/ 1106714 w 1697264"/>
              <a:gd name="connsiteY30" fmla="*/ 952500 h 1257300"/>
              <a:gd name="connsiteX31" fmla="*/ 1049564 w 1697264"/>
              <a:gd name="connsiteY31" fmla="*/ 876300 h 1257300"/>
              <a:gd name="connsiteX32" fmla="*/ 973364 w 1697264"/>
              <a:gd name="connsiteY32" fmla="*/ 809625 h 1257300"/>
              <a:gd name="connsiteX33" fmla="*/ 859064 w 1697264"/>
              <a:gd name="connsiteY33" fmla="*/ 800100 h 1257300"/>
              <a:gd name="connsiteX34" fmla="*/ 792389 w 1697264"/>
              <a:gd name="connsiteY34" fmla="*/ 819150 h 1257300"/>
              <a:gd name="connsiteX35" fmla="*/ 725714 w 1697264"/>
              <a:gd name="connsiteY35" fmla="*/ 847725 h 1257300"/>
              <a:gd name="connsiteX36" fmla="*/ 678089 w 1697264"/>
              <a:gd name="connsiteY36" fmla="*/ 904875 h 1257300"/>
              <a:gd name="connsiteX37" fmla="*/ 678089 w 1697264"/>
              <a:gd name="connsiteY37" fmla="*/ 904875 h 1257300"/>
              <a:gd name="connsiteX38" fmla="*/ 630464 w 1697264"/>
              <a:gd name="connsiteY38" fmla="*/ 1009650 h 1257300"/>
              <a:gd name="connsiteX39" fmla="*/ 630464 w 1697264"/>
              <a:gd name="connsiteY39" fmla="*/ 1009650 h 1257300"/>
              <a:gd name="connsiteX40" fmla="*/ 620939 w 1697264"/>
              <a:gd name="connsiteY40" fmla="*/ 1076325 h 1257300"/>
              <a:gd name="connsiteX41" fmla="*/ 659039 w 1697264"/>
              <a:gd name="connsiteY41" fmla="*/ 1171575 h 1257300"/>
              <a:gd name="connsiteX42" fmla="*/ 687614 w 1697264"/>
              <a:gd name="connsiteY42" fmla="*/ 1219200 h 1257300"/>
              <a:gd name="connsiteX43" fmla="*/ 630464 w 1697264"/>
              <a:gd name="connsiteY43" fmla="*/ 1238250 h 1257300"/>
              <a:gd name="connsiteX44" fmla="*/ 506639 w 1697264"/>
              <a:gd name="connsiteY44" fmla="*/ 1238250 h 1257300"/>
              <a:gd name="connsiteX45" fmla="*/ 401864 w 1697264"/>
              <a:gd name="connsiteY45" fmla="*/ 1238250 h 1257300"/>
              <a:gd name="connsiteX46" fmla="*/ 316139 w 1697264"/>
              <a:gd name="connsiteY46" fmla="*/ 1238250 h 1257300"/>
              <a:gd name="connsiteX47" fmla="*/ 201839 w 1697264"/>
              <a:gd name="connsiteY47" fmla="*/ 1238250 h 1257300"/>
              <a:gd name="connsiteX48" fmla="*/ 116114 w 1697264"/>
              <a:gd name="connsiteY48" fmla="*/ 1238250 h 1257300"/>
              <a:gd name="connsiteX49" fmla="*/ 49439 w 1697264"/>
              <a:gd name="connsiteY49" fmla="*/ 1238250 h 1257300"/>
              <a:gd name="connsiteX50" fmla="*/ 39914 w 1697264"/>
              <a:gd name="connsiteY50" fmla="*/ 1238250 h 1257300"/>
              <a:gd name="connsiteX51" fmla="*/ 39914 w 1697264"/>
              <a:gd name="connsiteY51" fmla="*/ 1171575 h 1257300"/>
              <a:gd name="connsiteX52" fmla="*/ 39914 w 1697264"/>
              <a:gd name="connsiteY52" fmla="*/ 1114425 h 1257300"/>
              <a:gd name="connsiteX53" fmla="*/ 39914 w 1697264"/>
              <a:gd name="connsiteY53" fmla="*/ 1057275 h 1257300"/>
              <a:gd name="connsiteX54" fmla="*/ 39914 w 1697264"/>
              <a:gd name="connsiteY54" fmla="*/ 990600 h 1257300"/>
              <a:gd name="connsiteX55" fmla="*/ 39914 w 1697264"/>
              <a:gd name="connsiteY55" fmla="*/ 990600 h 1257300"/>
              <a:gd name="connsiteX56" fmla="*/ 20864 w 1697264"/>
              <a:gd name="connsiteY56" fmla="*/ 904875 h 1257300"/>
              <a:gd name="connsiteX57" fmla="*/ 0 w 1697264"/>
              <a:gd name="connsiteY57" fmla="*/ 857250 h 1257300"/>
              <a:gd name="connsiteX58" fmla="*/ 18143 w 1697264"/>
              <a:gd name="connsiteY58" fmla="*/ 815522 h 1257300"/>
              <a:gd name="connsiteX59" fmla="*/ 163739 w 1697264"/>
              <a:gd name="connsiteY59" fmla="*/ 866775 h 1257300"/>
              <a:gd name="connsiteX60" fmla="*/ 268514 w 1697264"/>
              <a:gd name="connsiteY60" fmla="*/ 895350 h 1257300"/>
              <a:gd name="connsiteX61" fmla="*/ 401864 w 1697264"/>
              <a:gd name="connsiteY61" fmla="*/ 866775 h 1257300"/>
              <a:gd name="connsiteX62" fmla="*/ 421528 w 1697264"/>
              <a:gd name="connsiteY62" fmla="*/ 847190 h 1257300"/>
              <a:gd name="connsiteX63" fmla="*/ 468539 w 1697264"/>
              <a:gd name="connsiteY63" fmla="*/ 781050 h 1257300"/>
              <a:gd name="connsiteX64" fmla="*/ 478064 w 1697264"/>
              <a:gd name="connsiteY64" fmla="*/ 666750 h 1257300"/>
              <a:gd name="connsiteX65" fmla="*/ 468539 w 1697264"/>
              <a:gd name="connsiteY65" fmla="*/ 542925 h 1257300"/>
              <a:gd name="connsiteX66" fmla="*/ 411389 w 1697264"/>
              <a:gd name="connsiteY66" fmla="*/ 476250 h 1257300"/>
              <a:gd name="connsiteX67" fmla="*/ 316139 w 1697264"/>
              <a:gd name="connsiteY67" fmla="*/ 409575 h 1257300"/>
              <a:gd name="connsiteX68" fmla="*/ 239939 w 1697264"/>
              <a:gd name="connsiteY68" fmla="*/ 381000 h 1257300"/>
              <a:gd name="connsiteX69" fmla="*/ 163739 w 1697264"/>
              <a:gd name="connsiteY69" fmla="*/ 400050 h 1257300"/>
              <a:gd name="connsiteX70" fmla="*/ 125639 w 1697264"/>
              <a:gd name="connsiteY70" fmla="*/ 419100 h 1257300"/>
              <a:gd name="connsiteX71" fmla="*/ 87539 w 1697264"/>
              <a:gd name="connsiteY71" fmla="*/ 476250 h 1257300"/>
              <a:gd name="connsiteX72" fmla="*/ 49439 w 1697264"/>
              <a:gd name="connsiteY72" fmla="*/ 514350 h 1257300"/>
              <a:gd name="connsiteX73" fmla="*/ 30389 w 1697264"/>
              <a:gd name="connsiteY73" fmla="*/ 419100 h 1257300"/>
              <a:gd name="connsiteX74" fmla="*/ 39914 w 1697264"/>
              <a:gd name="connsiteY74" fmla="*/ 342900 h 1257300"/>
              <a:gd name="connsiteX75" fmla="*/ 49439 w 1697264"/>
              <a:gd name="connsiteY75" fmla="*/ 219075 h 1257300"/>
              <a:gd name="connsiteX76" fmla="*/ 49439 w 1697264"/>
              <a:gd name="connsiteY76" fmla="*/ 161925 h 1257300"/>
              <a:gd name="connsiteX77" fmla="*/ 39914 w 1697264"/>
              <a:gd name="connsiteY77" fmla="*/ 57150 h 1257300"/>
              <a:gd name="connsiteX0" fmla="*/ 29028 w 1686378"/>
              <a:gd name="connsiteY0" fmla="*/ 57150 h 1257300"/>
              <a:gd name="connsiteX1" fmla="*/ 267153 w 1686378"/>
              <a:gd name="connsiteY1" fmla="*/ 28575 h 1257300"/>
              <a:gd name="connsiteX2" fmla="*/ 467178 w 1686378"/>
              <a:gd name="connsiteY2" fmla="*/ 9525 h 1257300"/>
              <a:gd name="connsiteX3" fmla="*/ 552903 w 1686378"/>
              <a:gd name="connsiteY3" fmla="*/ 0 h 1257300"/>
              <a:gd name="connsiteX4" fmla="*/ 724353 w 1686378"/>
              <a:gd name="connsiteY4" fmla="*/ 0 h 1257300"/>
              <a:gd name="connsiteX5" fmla="*/ 667203 w 1686378"/>
              <a:gd name="connsiteY5" fmla="*/ 38100 h 1257300"/>
              <a:gd name="connsiteX6" fmla="*/ 591003 w 1686378"/>
              <a:gd name="connsiteY6" fmla="*/ 161925 h 1257300"/>
              <a:gd name="connsiteX7" fmla="*/ 591003 w 1686378"/>
              <a:gd name="connsiteY7" fmla="*/ 257175 h 1257300"/>
              <a:gd name="connsiteX8" fmla="*/ 638628 w 1686378"/>
              <a:gd name="connsiteY8" fmla="*/ 352425 h 1257300"/>
              <a:gd name="connsiteX9" fmla="*/ 695778 w 1686378"/>
              <a:gd name="connsiteY9" fmla="*/ 400050 h 1257300"/>
              <a:gd name="connsiteX10" fmla="*/ 771978 w 1686378"/>
              <a:gd name="connsiteY10" fmla="*/ 447675 h 1257300"/>
              <a:gd name="connsiteX11" fmla="*/ 905328 w 1686378"/>
              <a:gd name="connsiteY11" fmla="*/ 457200 h 1257300"/>
              <a:gd name="connsiteX12" fmla="*/ 1048203 w 1686378"/>
              <a:gd name="connsiteY12" fmla="*/ 390525 h 1257300"/>
              <a:gd name="connsiteX13" fmla="*/ 1105353 w 1686378"/>
              <a:gd name="connsiteY13" fmla="*/ 295275 h 1257300"/>
              <a:gd name="connsiteX14" fmla="*/ 1124403 w 1686378"/>
              <a:gd name="connsiteY14" fmla="*/ 200025 h 1257300"/>
              <a:gd name="connsiteX15" fmla="*/ 1086303 w 1686378"/>
              <a:gd name="connsiteY15" fmla="*/ 66675 h 1257300"/>
              <a:gd name="connsiteX16" fmla="*/ 1038678 w 1686378"/>
              <a:gd name="connsiteY16" fmla="*/ 0 h 1257300"/>
              <a:gd name="connsiteX17" fmla="*/ 1133928 w 1686378"/>
              <a:gd name="connsiteY17" fmla="*/ 0 h 1257300"/>
              <a:gd name="connsiteX18" fmla="*/ 1276803 w 1686378"/>
              <a:gd name="connsiteY18" fmla="*/ 9525 h 1257300"/>
              <a:gd name="connsiteX19" fmla="*/ 1457778 w 1686378"/>
              <a:gd name="connsiteY19" fmla="*/ 9525 h 1257300"/>
              <a:gd name="connsiteX20" fmla="*/ 1581603 w 1686378"/>
              <a:gd name="connsiteY20" fmla="*/ 19050 h 1257300"/>
              <a:gd name="connsiteX21" fmla="*/ 1686378 w 1686378"/>
              <a:gd name="connsiteY21" fmla="*/ 28575 h 1257300"/>
              <a:gd name="connsiteX22" fmla="*/ 1686378 w 1686378"/>
              <a:gd name="connsiteY22" fmla="*/ 1257300 h 1257300"/>
              <a:gd name="connsiteX23" fmla="*/ 1524453 w 1686378"/>
              <a:gd name="connsiteY23" fmla="*/ 1247775 h 1257300"/>
              <a:gd name="connsiteX24" fmla="*/ 1333953 w 1686378"/>
              <a:gd name="connsiteY24" fmla="*/ 1247775 h 1257300"/>
              <a:gd name="connsiteX25" fmla="*/ 1210128 w 1686378"/>
              <a:gd name="connsiteY25" fmla="*/ 1247775 h 1257300"/>
              <a:gd name="connsiteX26" fmla="*/ 1124403 w 1686378"/>
              <a:gd name="connsiteY26" fmla="*/ 1238250 h 1257300"/>
              <a:gd name="connsiteX27" fmla="*/ 1038678 w 1686378"/>
              <a:gd name="connsiteY27" fmla="*/ 1238250 h 1257300"/>
              <a:gd name="connsiteX28" fmla="*/ 1086303 w 1686378"/>
              <a:gd name="connsiteY28" fmla="*/ 1181100 h 1257300"/>
              <a:gd name="connsiteX29" fmla="*/ 1114878 w 1686378"/>
              <a:gd name="connsiteY29" fmla="*/ 1038225 h 1257300"/>
              <a:gd name="connsiteX30" fmla="*/ 1095828 w 1686378"/>
              <a:gd name="connsiteY30" fmla="*/ 952500 h 1257300"/>
              <a:gd name="connsiteX31" fmla="*/ 1038678 w 1686378"/>
              <a:gd name="connsiteY31" fmla="*/ 876300 h 1257300"/>
              <a:gd name="connsiteX32" fmla="*/ 962478 w 1686378"/>
              <a:gd name="connsiteY32" fmla="*/ 809625 h 1257300"/>
              <a:gd name="connsiteX33" fmla="*/ 848178 w 1686378"/>
              <a:gd name="connsiteY33" fmla="*/ 800100 h 1257300"/>
              <a:gd name="connsiteX34" fmla="*/ 781503 w 1686378"/>
              <a:gd name="connsiteY34" fmla="*/ 819150 h 1257300"/>
              <a:gd name="connsiteX35" fmla="*/ 714828 w 1686378"/>
              <a:gd name="connsiteY35" fmla="*/ 847725 h 1257300"/>
              <a:gd name="connsiteX36" fmla="*/ 667203 w 1686378"/>
              <a:gd name="connsiteY36" fmla="*/ 904875 h 1257300"/>
              <a:gd name="connsiteX37" fmla="*/ 667203 w 1686378"/>
              <a:gd name="connsiteY37" fmla="*/ 904875 h 1257300"/>
              <a:gd name="connsiteX38" fmla="*/ 619578 w 1686378"/>
              <a:gd name="connsiteY38" fmla="*/ 1009650 h 1257300"/>
              <a:gd name="connsiteX39" fmla="*/ 619578 w 1686378"/>
              <a:gd name="connsiteY39" fmla="*/ 1009650 h 1257300"/>
              <a:gd name="connsiteX40" fmla="*/ 610053 w 1686378"/>
              <a:gd name="connsiteY40" fmla="*/ 1076325 h 1257300"/>
              <a:gd name="connsiteX41" fmla="*/ 648153 w 1686378"/>
              <a:gd name="connsiteY41" fmla="*/ 1171575 h 1257300"/>
              <a:gd name="connsiteX42" fmla="*/ 676728 w 1686378"/>
              <a:gd name="connsiteY42" fmla="*/ 1219200 h 1257300"/>
              <a:gd name="connsiteX43" fmla="*/ 619578 w 1686378"/>
              <a:gd name="connsiteY43" fmla="*/ 1238250 h 1257300"/>
              <a:gd name="connsiteX44" fmla="*/ 495753 w 1686378"/>
              <a:gd name="connsiteY44" fmla="*/ 1238250 h 1257300"/>
              <a:gd name="connsiteX45" fmla="*/ 390978 w 1686378"/>
              <a:gd name="connsiteY45" fmla="*/ 1238250 h 1257300"/>
              <a:gd name="connsiteX46" fmla="*/ 305253 w 1686378"/>
              <a:gd name="connsiteY46" fmla="*/ 1238250 h 1257300"/>
              <a:gd name="connsiteX47" fmla="*/ 190953 w 1686378"/>
              <a:gd name="connsiteY47" fmla="*/ 1238250 h 1257300"/>
              <a:gd name="connsiteX48" fmla="*/ 105228 w 1686378"/>
              <a:gd name="connsiteY48" fmla="*/ 1238250 h 1257300"/>
              <a:gd name="connsiteX49" fmla="*/ 38553 w 1686378"/>
              <a:gd name="connsiteY49" fmla="*/ 1238250 h 1257300"/>
              <a:gd name="connsiteX50" fmla="*/ 29028 w 1686378"/>
              <a:gd name="connsiteY50" fmla="*/ 1238250 h 1257300"/>
              <a:gd name="connsiteX51" fmla="*/ 29028 w 1686378"/>
              <a:gd name="connsiteY51" fmla="*/ 1171575 h 1257300"/>
              <a:gd name="connsiteX52" fmla="*/ 29028 w 1686378"/>
              <a:gd name="connsiteY52" fmla="*/ 1114425 h 1257300"/>
              <a:gd name="connsiteX53" fmla="*/ 29028 w 1686378"/>
              <a:gd name="connsiteY53" fmla="*/ 1057275 h 1257300"/>
              <a:gd name="connsiteX54" fmla="*/ 29028 w 1686378"/>
              <a:gd name="connsiteY54" fmla="*/ 990600 h 1257300"/>
              <a:gd name="connsiteX55" fmla="*/ 29028 w 1686378"/>
              <a:gd name="connsiteY55" fmla="*/ 990600 h 1257300"/>
              <a:gd name="connsiteX56" fmla="*/ 9978 w 1686378"/>
              <a:gd name="connsiteY56" fmla="*/ 904875 h 1257300"/>
              <a:gd name="connsiteX57" fmla="*/ 0 w 1686378"/>
              <a:gd name="connsiteY57" fmla="*/ 860879 h 1257300"/>
              <a:gd name="connsiteX58" fmla="*/ 7257 w 1686378"/>
              <a:gd name="connsiteY58" fmla="*/ 815522 h 1257300"/>
              <a:gd name="connsiteX59" fmla="*/ 152853 w 1686378"/>
              <a:gd name="connsiteY59" fmla="*/ 866775 h 1257300"/>
              <a:gd name="connsiteX60" fmla="*/ 257628 w 1686378"/>
              <a:gd name="connsiteY60" fmla="*/ 895350 h 1257300"/>
              <a:gd name="connsiteX61" fmla="*/ 390978 w 1686378"/>
              <a:gd name="connsiteY61" fmla="*/ 866775 h 1257300"/>
              <a:gd name="connsiteX62" fmla="*/ 410642 w 1686378"/>
              <a:gd name="connsiteY62" fmla="*/ 847190 h 1257300"/>
              <a:gd name="connsiteX63" fmla="*/ 457653 w 1686378"/>
              <a:gd name="connsiteY63" fmla="*/ 781050 h 1257300"/>
              <a:gd name="connsiteX64" fmla="*/ 467178 w 1686378"/>
              <a:gd name="connsiteY64" fmla="*/ 666750 h 1257300"/>
              <a:gd name="connsiteX65" fmla="*/ 457653 w 1686378"/>
              <a:gd name="connsiteY65" fmla="*/ 542925 h 1257300"/>
              <a:gd name="connsiteX66" fmla="*/ 400503 w 1686378"/>
              <a:gd name="connsiteY66" fmla="*/ 476250 h 1257300"/>
              <a:gd name="connsiteX67" fmla="*/ 305253 w 1686378"/>
              <a:gd name="connsiteY67" fmla="*/ 409575 h 1257300"/>
              <a:gd name="connsiteX68" fmla="*/ 229053 w 1686378"/>
              <a:gd name="connsiteY68" fmla="*/ 381000 h 1257300"/>
              <a:gd name="connsiteX69" fmla="*/ 152853 w 1686378"/>
              <a:gd name="connsiteY69" fmla="*/ 400050 h 1257300"/>
              <a:gd name="connsiteX70" fmla="*/ 114753 w 1686378"/>
              <a:gd name="connsiteY70" fmla="*/ 419100 h 1257300"/>
              <a:gd name="connsiteX71" fmla="*/ 76653 w 1686378"/>
              <a:gd name="connsiteY71" fmla="*/ 476250 h 1257300"/>
              <a:gd name="connsiteX72" fmla="*/ 38553 w 1686378"/>
              <a:gd name="connsiteY72" fmla="*/ 514350 h 1257300"/>
              <a:gd name="connsiteX73" fmla="*/ 19503 w 1686378"/>
              <a:gd name="connsiteY73" fmla="*/ 419100 h 1257300"/>
              <a:gd name="connsiteX74" fmla="*/ 29028 w 1686378"/>
              <a:gd name="connsiteY74" fmla="*/ 342900 h 1257300"/>
              <a:gd name="connsiteX75" fmla="*/ 38553 w 1686378"/>
              <a:gd name="connsiteY75" fmla="*/ 219075 h 1257300"/>
              <a:gd name="connsiteX76" fmla="*/ 38553 w 1686378"/>
              <a:gd name="connsiteY76" fmla="*/ 161925 h 1257300"/>
              <a:gd name="connsiteX77" fmla="*/ 29028 w 1686378"/>
              <a:gd name="connsiteY77" fmla="*/ 57150 h 1257300"/>
              <a:gd name="connsiteX0" fmla="*/ 29028 w 1686378"/>
              <a:gd name="connsiteY0" fmla="*/ 57150 h 1257300"/>
              <a:gd name="connsiteX1" fmla="*/ 267153 w 1686378"/>
              <a:gd name="connsiteY1" fmla="*/ 28575 h 1257300"/>
              <a:gd name="connsiteX2" fmla="*/ 467178 w 1686378"/>
              <a:gd name="connsiteY2" fmla="*/ 9525 h 1257300"/>
              <a:gd name="connsiteX3" fmla="*/ 552903 w 1686378"/>
              <a:gd name="connsiteY3" fmla="*/ 0 h 1257300"/>
              <a:gd name="connsiteX4" fmla="*/ 724353 w 1686378"/>
              <a:gd name="connsiteY4" fmla="*/ 0 h 1257300"/>
              <a:gd name="connsiteX5" fmla="*/ 667203 w 1686378"/>
              <a:gd name="connsiteY5" fmla="*/ 38100 h 1257300"/>
              <a:gd name="connsiteX6" fmla="*/ 591003 w 1686378"/>
              <a:gd name="connsiteY6" fmla="*/ 161925 h 1257300"/>
              <a:gd name="connsiteX7" fmla="*/ 591003 w 1686378"/>
              <a:gd name="connsiteY7" fmla="*/ 257175 h 1257300"/>
              <a:gd name="connsiteX8" fmla="*/ 638628 w 1686378"/>
              <a:gd name="connsiteY8" fmla="*/ 352425 h 1257300"/>
              <a:gd name="connsiteX9" fmla="*/ 695778 w 1686378"/>
              <a:gd name="connsiteY9" fmla="*/ 400050 h 1257300"/>
              <a:gd name="connsiteX10" fmla="*/ 771978 w 1686378"/>
              <a:gd name="connsiteY10" fmla="*/ 447675 h 1257300"/>
              <a:gd name="connsiteX11" fmla="*/ 905328 w 1686378"/>
              <a:gd name="connsiteY11" fmla="*/ 457200 h 1257300"/>
              <a:gd name="connsiteX12" fmla="*/ 1048203 w 1686378"/>
              <a:gd name="connsiteY12" fmla="*/ 390525 h 1257300"/>
              <a:gd name="connsiteX13" fmla="*/ 1105353 w 1686378"/>
              <a:gd name="connsiteY13" fmla="*/ 295275 h 1257300"/>
              <a:gd name="connsiteX14" fmla="*/ 1124403 w 1686378"/>
              <a:gd name="connsiteY14" fmla="*/ 200025 h 1257300"/>
              <a:gd name="connsiteX15" fmla="*/ 1086303 w 1686378"/>
              <a:gd name="connsiteY15" fmla="*/ 66675 h 1257300"/>
              <a:gd name="connsiteX16" fmla="*/ 1038678 w 1686378"/>
              <a:gd name="connsiteY16" fmla="*/ 0 h 1257300"/>
              <a:gd name="connsiteX17" fmla="*/ 1133928 w 1686378"/>
              <a:gd name="connsiteY17" fmla="*/ 0 h 1257300"/>
              <a:gd name="connsiteX18" fmla="*/ 1276803 w 1686378"/>
              <a:gd name="connsiteY18" fmla="*/ 9525 h 1257300"/>
              <a:gd name="connsiteX19" fmla="*/ 1457778 w 1686378"/>
              <a:gd name="connsiteY19" fmla="*/ 9525 h 1257300"/>
              <a:gd name="connsiteX20" fmla="*/ 1581603 w 1686378"/>
              <a:gd name="connsiteY20" fmla="*/ 19050 h 1257300"/>
              <a:gd name="connsiteX21" fmla="*/ 1686378 w 1686378"/>
              <a:gd name="connsiteY21" fmla="*/ 28575 h 1257300"/>
              <a:gd name="connsiteX22" fmla="*/ 1686378 w 1686378"/>
              <a:gd name="connsiteY22" fmla="*/ 1257300 h 1257300"/>
              <a:gd name="connsiteX23" fmla="*/ 1524453 w 1686378"/>
              <a:gd name="connsiteY23" fmla="*/ 1247775 h 1257300"/>
              <a:gd name="connsiteX24" fmla="*/ 1333953 w 1686378"/>
              <a:gd name="connsiteY24" fmla="*/ 1247775 h 1257300"/>
              <a:gd name="connsiteX25" fmla="*/ 1210128 w 1686378"/>
              <a:gd name="connsiteY25" fmla="*/ 1247775 h 1257300"/>
              <a:gd name="connsiteX26" fmla="*/ 1124403 w 1686378"/>
              <a:gd name="connsiteY26" fmla="*/ 1238250 h 1257300"/>
              <a:gd name="connsiteX27" fmla="*/ 1038678 w 1686378"/>
              <a:gd name="connsiteY27" fmla="*/ 1238250 h 1257300"/>
              <a:gd name="connsiteX28" fmla="*/ 1086303 w 1686378"/>
              <a:gd name="connsiteY28" fmla="*/ 1181100 h 1257300"/>
              <a:gd name="connsiteX29" fmla="*/ 1114878 w 1686378"/>
              <a:gd name="connsiteY29" fmla="*/ 1038225 h 1257300"/>
              <a:gd name="connsiteX30" fmla="*/ 1095828 w 1686378"/>
              <a:gd name="connsiteY30" fmla="*/ 952500 h 1257300"/>
              <a:gd name="connsiteX31" fmla="*/ 1038678 w 1686378"/>
              <a:gd name="connsiteY31" fmla="*/ 876300 h 1257300"/>
              <a:gd name="connsiteX32" fmla="*/ 962478 w 1686378"/>
              <a:gd name="connsiteY32" fmla="*/ 809625 h 1257300"/>
              <a:gd name="connsiteX33" fmla="*/ 848178 w 1686378"/>
              <a:gd name="connsiteY33" fmla="*/ 800100 h 1257300"/>
              <a:gd name="connsiteX34" fmla="*/ 781503 w 1686378"/>
              <a:gd name="connsiteY34" fmla="*/ 819150 h 1257300"/>
              <a:gd name="connsiteX35" fmla="*/ 714828 w 1686378"/>
              <a:gd name="connsiteY35" fmla="*/ 847725 h 1257300"/>
              <a:gd name="connsiteX36" fmla="*/ 667203 w 1686378"/>
              <a:gd name="connsiteY36" fmla="*/ 904875 h 1257300"/>
              <a:gd name="connsiteX37" fmla="*/ 667203 w 1686378"/>
              <a:gd name="connsiteY37" fmla="*/ 904875 h 1257300"/>
              <a:gd name="connsiteX38" fmla="*/ 619578 w 1686378"/>
              <a:gd name="connsiteY38" fmla="*/ 1009650 h 1257300"/>
              <a:gd name="connsiteX39" fmla="*/ 619578 w 1686378"/>
              <a:gd name="connsiteY39" fmla="*/ 1009650 h 1257300"/>
              <a:gd name="connsiteX40" fmla="*/ 610053 w 1686378"/>
              <a:gd name="connsiteY40" fmla="*/ 1076325 h 1257300"/>
              <a:gd name="connsiteX41" fmla="*/ 648153 w 1686378"/>
              <a:gd name="connsiteY41" fmla="*/ 1171575 h 1257300"/>
              <a:gd name="connsiteX42" fmla="*/ 676728 w 1686378"/>
              <a:gd name="connsiteY42" fmla="*/ 1219200 h 1257300"/>
              <a:gd name="connsiteX43" fmla="*/ 619578 w 1686378"/>
              <a:gd name="connsiteY43" fmla="*/ 1238250 h 1257300"/>
              <a:gd name="connsiteX44" fmla="*/ 495753 w 1686378"/>
              <a:gd name="connsiteY44" fmla="*/ 1238250 h 1257300"/>
              <a:gd name="connsiteX45" fmla="*/ 390978 w 1686378"/>
              <a:gd name="connsiteY45" fmla="*/ 1238250 h 1257300"/>
              <a:gd name="connsiteX46" fmla="*/ 305253 w 1686378"/>
              <a:gd name="connsiteY46" fmla="*/ 1238250 h 1257300"/>
              <a:gd name="connsiteX47" fmla="*/ 190953 w 1686378"/>
              <a:gd name="connsiteY47" fmla="*/ 1238250 h 1257300"/>
              <a:gd name="connsiteX48" fmla="*/ 105228 w 1686378"/>
              <a:gd name="connsiteY48" fmla="*/ 1238250 h 1257300"/>
              <a:gd name="connsiteX49" fmla="*/ 38553 w 1686378"/>
              <a:gd name="connsiteY49" fmla="*/ 1238250 h 1257300"/>
              <a:gd name="connsiteX50" fmla="*/ 29028 w 1686378"/>
              <a:gd name="connsiteY50" fmla="*/ 1238250 h 1257300"/>
              <a:gd name="connsiteX51" fmla="*/ 29028 w 1686378"/>
              <a:gd name="connsiteY51" fmla="*/ 1171575 h 1257300"/>
              <a:gd name="connsiteX52" fmla="*/ 29028 w 1686378"/>
              <a:gd name="connsiteY52" fmla="*/ 1114425 h 1257300"/>
              <a:gd name="connsiteX53" fmla="*/ 29028 w 1686378"/>
              <a:gd name="connsiteY53" fmla="*/ 1057275 h 1257300"/>
              <a:gd name="connsiteX54" fmla="*/ 29028 w 1686378"/>
              <a:gd name="connsiteY54" fmla="*/ 990600 h 1257300"/>
              <a:gd name="connsiteX55" fmla="*/ 29028 w 1686378"/>
              <a:gd name="connsiteY55" fmla="*/ 990600 h 1257300"/>
              <a:gd name="connsiteX56" fmla="*/ 9978 w 1686378"/>
              <a:gd name="connsiteY56" fmla="*/ 904875 h 1257300"/>
              <a:gd name="connsiteX57" fmla="*/ 0 w 1686378"/>
              <a:gd name="connsiteY57" fmla="*/ 860879 h 1257300"/>
              <a:gd name="connsiteX58" fmla="*/ 7257 w 1686378"/>
              <a:gd name="connsiteY58" fmla="*/ 815522 h 1257300"/>
              <a:gd name="connsiteX59" fmla="*/ 152853 w 1686378"/>
              <a:gd name="connsiteY59" fmla="*/ 866775 h 1257300"/>
              <a:gd name="connsiteX60" fmla="*/ 257628 w 1686378"/>
              <a:gd name="connsiteY60" fmla="*/ 895350 h 1257300"/>
              <a:gd name="connsiteX61" fmla="*/ 390978 w 1686378"/>
              <a:gd name="connsiteY61" fmla="*/ 866775 h 1257300"/>
              <a:gd name="connsiteX62" fmla="*/ 410642 w 1686378"/>
              <a:gd name="connsiteY62" fmla="*/ 847190 h 1257300"/>
              <a:gd name="connsiteX63" fmla="*/ 457653 w 1686378"/>
              <a:gd name="connsiteY63" fmla="*/ 781050 h 1257300"/>
              <a:gd name="connsiteX64" fmla="*/ 467178 w 1686378"/>
              <a:gd name="connsiteY64" fmla="*/ 666750 h 1257300"/>
              <a:gd name="connsiteX65" fmla="*/ 457653 w 1686378"/>
              <a:gd name="connsiteY65" fmla="*/ 542925 h 1257300"/>
              <a:gd name="connsiteX66" fmla="*/ 400503 w 1686378"/>
              <a:gd name="connsiteY66" fmla="*/ 476250 h 1257300"/>
              <a:gd name="connsiteX67" fmla="*/ 305253 w 1686378"/>
              <a:gd name="connsiteY67" fmla="*/ 409575 h 1257300"/>
              <a:gd name="connsiteX68" fmla="*/ 229053 w 1686378"/>
              <a:gd name="connsiteY68" fmla="*/ 381000 h 1257300"/>
              <a:gd name="connsiteX69" fmla="*/ 152853 w 1686378"/>
              <a:gd name="connsiteY69" fmla="*/ 400050 h 1257300"/>
              <a:gd name="connsiteX70" fmla="*/ 114753 w 1686378"/>
              <a:gd name="connsiteY70" fmla="*/ 419100 h 1257300"/>
              <a:gd name="connsiteX71" fmla="*/ 76653 w 1686378"/>
              <a:gd name="connsiteY71" fmla="*/ 476250 h 1257300"/>
              <a:gd name="connsiteX72" fmla="*/ 38553 w 1686378"/>
              <a:gd name="connsiteY72" fmla="*/ 514350 h 1257300"/>
              <a:gd name="connsiteX73" fmla="*/ 19503 w 1686378"/>
              <a:gd name="connsiteY73" fmla="*/ 419100 h 1257300"/>
              <a:gd name="connsiteX74" fmla="*/ 29028 w 1686378"/>
              <a:gd name="connsiteY74" fmla="*/ 342900 h 1257300"/>
              <a:gd name="connsiteX75" fmla="*/ 20410 w 1686378"/>
              <a:gd name="connsiteY75" fmla="*/ 222704 h 1257300"/>
              <a:gd name="connsiteX76" fmla="*/ 38553 w 1686378"/>
              <a:gd name="connsiteY76" fmla="*/ 161925 h 1257300"/>
              <a:gd name="connsiteX77" fmla="*/ 29028 w 1686378"/>
              <a:gd name="connsiteY77" fmla="*/ 57150 h 1257300"/>
              <a:gd name="connsiteX0" fmla="*/ 29028 w 1686378"/>
              <a:gd name="connsiteY0" fmla="*/ 57150 h 1257300"/>
              <a:gd name="connsiteX1" fmla="*/ 267153 w 1686378"/>
              <a:gd name="connsiteY1" fmla="*/ 28575 h 1257300"/>
              <a:gd name="connsiteX2" fmla="*/ 467178 w 1686378"/>
              <a:gd name="connsiteY2" fmla="*/ 9525 h 1257300"/>
              <a:gd name="connsiteX3" fmla="*/ 552903 w 1686378"/>
              <a:gd name="connsiteY3" fmla="*/ 0 h 1257300"/>
              <a:gd name="connsiteX4" fmla="*/ 724353 w 1686378"/>
              <a:gd name="connsiteY4" fmla="*/ 0 h 1257300"/>
              <a:gd name="connsiteX5" fmla="*/ 667203 w 1686378"/>
              <a:gd name="connsiteY5" fmla="*/ 38100 h 1257300"/>
              <a:gd name="connsiteX6" fmla="*/ 591003 w 1686378"/>
              <a:gd name="connsiteY6" fmla="*/ 161925 h 1257300"/>
              <a:gd name="connsiteX7" fmla="*/ 591003 w 1686378"/>
              <a:gd name="connsiteY7" fmla="*/ 257175 h 1257300"/>
              <a:gd name="connsiteX8" fmla="*/ 638628 w 1686378"/>
              <a:gd name="connsiteY8" fmla="*/ 352425 h 1257300"/>
              <a:gd name="connsiteX9" fmla="*/ 695778 w 1686378"/>
              <a:gd name="connsiteY9" fmla="*/ 400050 h 1257300"/>
              <a:gd name="connsiteX10" fmla="*/ 771978 w 1686378"/>
              <a:gd name="connsiteY10" fmla="*/ 447675 h 1257300"/>
              <a:gd name="connsiteX11" fmla="*/ 905328 w 1686378"/>
              <a:gd name="connsiteY11" fmla="*/ 457200 h 1257300"/>
              <a:gd name="connsiteX12" fmla="*/ 1048203 w 1686378"/>
              <a:gd name="connsiteY12" fmla="*/ 390525 h 1257300"/>
              <a:gd name="connsiteX13" fmla="*/ 1105353 w 1686378"/>
              <a:gd name="connsiteY13" fmla="*/ 295275 h 1257300"/>
              <a:gd name="connsiteX14" fmla="*/ 1124403 w 1686378"/>
              <a:gd name="connsiteY14" fmla="*/ 200025 h 1257300"/>
              <a:gd name="connsiteX15" fmla="*/ 1086303 w 1686378"/>
              <a:gd name="connsiteY15" fmla="*/ 66675 h 1257300"/>
              <a:gd name="connsiteX16" fmla="*/ 1038678 w 1686378"/>
              <a:gd name="connsiteY16" fmla="*/ 0 h 1257300"/>
              <a:gd name="connsiteX17" fmla="*/ 1133928 w 1686378"/>
              <a:gd name="connsiteY17" fmla="*/ 0 h 1257300"/>
              <a:gd name="connsiteX18" fmla="*/ 1276803 w 1686378"/>
              <a:gd name="connsiteY18" fmla="*/ 9525 h 1257300"/>
              <a:gd name="connsiteX19" fmla="*/ 1457778 w 1686378"/>
              <a:gd name="connsiteY19" fmla="*/ 9525 h 1257300"/>
              <a:gd name="connsiteX20" fmla="*/ 1581603 w 1686378"/>
              <a:gd name="connsiteY20" fmla="*/ 19050 h 1257300"/>
              <a:gd name="connsiteX21" fmla="*/ 1686378 w 1686378"/>
              <a:gd name="connsiteY21" fmla="*/ 28575 h 1257300"/>
              <a:gd name="connsiteX22" fmla="*/ 1686378 w 1686378"/>
              <a:gd name="connsiteY22" fmla="*/ 1257300 h 1257300"/>
              <a:gd name="connsiteX23" fmla="*/ 1524453 w 1686378"/>
              <a:gd name="connsiteY23" fmla="*/ 1247775 h 1257300"/>
              <a:gd name="connsiteX24" fmla="*/ 1333953 w 1686378"/>
              <a:gd name="connsiteY24" fmla="*/ 1247775 h 1257300"/>
              <a:gd name="connsiteX25" fmla="*/ 1210128 w 1686378"/>
              <a:gd name="connsiteY25" fmla="*/ 1247775 h 1257300"/>
              <a:gd name="connsiteX26" fmla="*/ 1124403 w 1686378"/>
              <a:gd name="connsiteY26" fmla="*/ 1238250 h 1257300"/>
              <a:gd name="connsiteX27" fmla="*/ 1038678 w 1686378"/>
              <a:gd name="connsiteY27" fmla="*/ 1238250 h 1257300"/>
              <a:gd name="connsiteX28" fmla="*/ 1086303 w 1686378"/>
              <a:gd name="connsiteY28" fmla="*/ 1181100 h 1257300"/>
              <a:gd name="connsiteX29" fmla="*/ 1114878 w 1686378"/>
              <a:gd name="connsiteY29" fmla="*/ 1038225 h 1257300"/>
              <a:gd name="connsiteX30" fmla="*/ 1095828 w 1686378"/>
              <a:gd name="connsiteY30" fmla="*/ 952500 h 1257300"/>
              <a:gd name="connsiteX31" fmla="*/ 1038678 w 1686378"/>
              <a:gd name="connsiteY31" fmla="*/ 876300 h 1257300"/>
              <a:gd name="connsiteX32" fmla="*/ 962478 w 1686378"/>
              <a:gd name="connsiteY32" fmla="*/ 809625 h 1257300"/>
              <a:gd name="connsiteX33" fmla="*/ 848178 w 1686378"/>
              <a:gd name="connsiteY33" fmla="*/ 800100 h 1257300"/>
              <a:gd name="connsiteX34" fmla="*/ 781503 w 1686378"/>
              <a:gd name="connsiteY34" fmla="*/ 819150 h 1257300"/>
              <a:gd name="connsiteX35" fmla="*/ 714828 w 1686378"/>
              <a:gd name="connsiteY35" fmla="*/ 847725 h 1257300"/>
              <a:gd name="connsiteX36" fmla="*/ 667203 w 1686378"/>
              <a:gd name="connsiteY36" fmla="*/ 904875 h 1257300"/>
              <a:gd name="connsiteX37" fmla="*/ 667203 w 1686378"/>
              <a:gd name="connsiteY37" fmla="*/ 904875 h 1257300"/>
              <a:gd name="connsiteX38" fmla="*/ 619578 w 1686378"/>
              <a:gd name="connsiteY38" fmla="*/ 1009650 h 1257300"/>
              <a:gd name="connsiteX39" fmla="*/ 619578 w 1686378"/>
              <a:gd name="connsiteY39" fmla="*/ 1009650 h 1257300"/>
              <a:gd name="connsiteX40" fmla="*/ 610053 w 1686378"/>
              <a:gd name="connsiteY40" fmla="*/ 1076325 h 1257300"/>
              <a:gd name="connsiteX41" fmla="*/ 648153 w 1686378"/>
              <a:gd name="connsiteY41" fmla="*/ 1171575 h 1257300"/>
              <a:gd name="connsiteX42" fmla="*/ 676728 w 1686378"/>
              <a:gd name="connsiteY42" fmla="*/ 1219200 h 1257300"/>
              <a:gd name="connsiteX43" fmla="*/ 619578 w 1686378"/>
              <a:gd name="connsiteY43" fmla="*/ 1238250 h 1257300"/>
              <a:gd name="connsiteX44" fmla="*/ 495753 w 1686378"/>
              <a:gd name="connsiteY44" fmla="*/ 1238250 h 1257300"/>
              <a:gd name="connsiteX45" fmla="*/ 390978 w 1686378"/>
              <a:gd name="connsiteY45" fmla="*/ 1238250 h 1257300"/>
              <a:gd name="connsiteX46" fmla="*/ 305253 w 1686378"/>
              <a:gd name="connsiteY46" fmla="*/ 1238250 h 1257300"/>
              <a:gd name="connsiteX47" fmla="*/ 190953 w 1686378"/>
              <a:gd name="connsiteY47" fmla="*/ 1238250 h 1257300"/>
              <a:gd name="connsiteX48" fmla="*/ 105228 w 1686378"/>
              <a:gd name="connsiteY48" fmla="*/ 1238250 h 1257300"/>
              <a:gd name="connsiteX49" fmla="*/ 38553 w 1686378"/>
              <a:gd name="connsiteY49" fmla="*/ 1238250 h 1257300"/>
              <a:gd name="connsiteX50" fmla="*/ 29028 w 1686378"/>
              <a:gd name="connsiteY50" fmla="*/ 1238250 h 1257300"/>
              <a:gd name="connsiteX51" fmla="*/ 29028 w 1686378"/>
              <a:gd name="connsiteY51" fmla="*/ 1171575 h 1257300"/>
              <a:gd name="connsiteX52" fmla="*/ 29028 w 1686378"/>
              <a:gd name="connsiteY52" fmla="*/ 1114425 h 1257300"/>
              <a:gd name="connsiteX53" fmla="*/ 29028 w 1686378"/>
              <a:gd name="connsiteY53" fmla="*/ 1057275 h 1257300"/>
              <a:gd name="connsiteX54" fmla="*/ 29028 w 1686378"/>
              <a:gd name="connsiteY54" fmla="*/ 990600 h 1257300"/>
              <a:gd name="connsiteX55" fmla="*/ 29028 w 1686378"/>
              <a:gd name="connsiteY55" fmla="*/ 990600 h 1257300"/>
              <a:gd name="connsiteX56" fmla="*/ 9978 w 1686378"/>
              <a:gd name="connsiteY56" fmla="*/ 904875 h 1257300"/>
              <a:gd name="connsiteX57" fmla="*/ 0 w 1686378"/>
              <a:gd name="connsiteY57" fmla="*/ 860879 h 1257300"/>
              <a:gd name="connsiteX58" fmla="*/ 7257 w 1686378"/>
              <a:gd name="connsiteY58" fmla="*/ 815522 h 1257300"/>
              <a:gd name="connsiteX59" fmla="*/ 152853 w 1686378"/>
              <a:gd name="connsiteY59" fmla="*/ 866775 h 1257300"/>
              <a:gd name="connsiteX60" fmla="*/ 257628 w 1686378"/>
              <a:gd name="connsiteY60" fmla="*/ 895350 h 1257300"/>
              <a:gd name="connsiteX61" fmla="*/ 390978 w 1686378"/>
              <a:gd name="connsiteY61" fmla="*/ 866775 h 1257300"/>
              <a:gd name="connsiteX62" fmla="*/ 410642 w 1686378"/>
              <a:gd name="connsiteY62" fmla="*/ 847190 h 1257300"/>
              <a:gd name="connsiteX63" fmla="*/ 457653 w 1686378"/>
              <a:gd name="connsiteY63" fmla="*/ 781050 h 1257300"/>
              <a:gd name="connsiteX64" fmla="*/ 467178 w 1686378"/>
              <a:gd name="connsiteY64" fmla="*/ 666750 h 1257300"/>
              <a:gd name="connsiteX65" fmla="*/ 457653 w 1686378"/>
              <a:gd name="connsiteY65" fmla="*/ 542925 h 1257300"/>
              <a:gd name="connsiteX66" fmla="*/ 400503 w 1686378"/>
              <a:gd name="connsiteY66" fmla="*/ 476250 h 1257300"/>
              <a:gd name="connsiteX67" fmla="*/ 305253 w 1686378"/>
              <a:gd name="connsiteY67" fmla="*/ 409575 h 1257300"/>
              <a:gd name="connsiteX68" fmla="*/ 229053 w 1686378"/>
              <a:gd name="connsiteY68" fmla="*/ 381000 h 1257300"/>
              <a:gd name="connsiteX69" fmla="*/ 152853 w 1686378"/>
              <a:gd name="connsiteY69" fmla="*/ 400050 h 1257300"/>
              <a:gd name="connsiteX70" fmla="*/ 114753 w 1686378"/>
              <a:gd name="connsiteY70" fmla="*/ 419100 h 1257300"/>
              <a:gd name="connsiteX71" fmla="*/ 76653 w 1686378"/>
              <a:gd name="connsiteY71" fmla="*/ 476250 h 1257300"/>
              <a:gd name="connsiteX72" fmla="*/ 38553 w 1686378"/>
              <a:gd name="connsiteY72" fmla="*/ 514350 h 1257300"/>
              <a:gd name="connsiteX73" fmla="*/ 19503 w 1686378"/>
              <a:gd name="connsiteY73" fmla="*/ 419100 h 1257300"/>
              <a:gd name="connsiteX74" fmla="*/ 7257 w 1686378"/>
              <a:gd name="connsiteY74" fmla="*/ 342900 h 1257300"/>
              <a:gd name="connsiteX75" fmla="*/ 20410 w 1686378"/>
              <a:gd name="connsiteY75" fmla="*/ 222704 h 1257300"/>
              <a:gd name="connsiteX76" fmla="*/ 38553 w 1686378"/>
              <a:gd name="connsiteY76" fmla="*/ 161925 h 1257300"/>
              <a:gd name="connsiteX77" fmla="*/ 29028 w 1686378"/>
              <a:gd name="connsiteY77" fmla="*/ 57150 h 1257300"/>
              <a:gd name="connsiteX0" fmla="*/ 29028 w 1686378"/>
              <a:gd name="connsiteY0" fmla="*/ 57150 h 1257300"/>
              <a:gd name="connsiteX1" fmla="*/ 267153 w 1686378"/>
              <a:gd name="connsiteY1" fmla="*/ 28575 h 1257300"/>
              <a:gd name="connsiteX2" fmla="*/ 467178 w 1686378"/>
              <a:gd name="connsiteY2" fmla="*/ 9525 h 1257300"/>
              <a:gd name="connsiteX3" fmla="*/ 552903 w 1686378"/>
              <a:gd name="connsiteY3" fmla="*/ 0 h 1257300"/>
              <a:gd name="connsiteX4" fmla="*/ 724353 w 1686378"/>
              <a:gd name="connsiteY4" fmla="*/ 0 h 1257300"/>
              <a:gd name="connsiteX5" fmla="*/ 667203 w 1686378"/>
              <a:gd name="connsiteY5" fmla="*/ 38100 h 1257300"/>
              <a:gd name="connsiteX6" fmla="*/ 591003 w 1686378"/>
              <a:gd name="connsiteY6" fmla="*/ 161925 h 1257300"/>
              <a:gd name="connsiteX7" fmla="*/ 591003 w 1686378"/>
              <a:gd name="connsiteY7" fmla="*/ 257175 h 1257300"/>
              <a:gd name="connsiteX8" fmla="*/ 638628 w 1686378"/>
              <a:gd name="connsiteY8" fmla="*/ 352425 h 1257300"/>
              <a:gd name="connsiteX9" fmla="*/ 695778 w 1686378"/>
              <a:gd name="connsiteY9" fmla="*/ 400050 h 1257300"/>
              <a:gd name="connsiteX10" fmla="*/ 771978 w 1686378"/>
              <a:gd name="connsiteY10" fmla="*/ 447675 h 1257300"/>
              <a:gd name="connsiteX11" fmla="*/ 905328 w 1686378"/>
              <a:gd name="connsiteY11" fmla="*/ 457200 h 1257300"/>
              <a:gd name="connsiteX12" fmla="*/ 1048203 w 1686378"/>
              <a:gd name="connsiteY12" fmla="*/ 390525 h 1257300"/>
              <a:gd name="connsiteX13" fmla="*/ 1105353 w 1686378"/>
              <a:gd name="connsiteY13" fmla="*/ 295275 h 1257300"/>
              <a:gd name="connsiteX14" fmla="*/ 1124403 w 1686378"/>
              <a:gd name="connsiteY14" fmla="*/ 200025 h 1257300"/>
              <a:gd name="connsiteX15" fmla="*/ 1086303 w 1686378"/>
              <a:gd name="connsiteY15" fmla="*/ 66675 h 1257300"/>
              <a:gd name="connsiteX16" fmla="*/ 1038678 w 1686378"/>
              <a:gd name="connsiteY16" fmla="*/ 0 h 1257300"/>
              <a:gd name="connsiteX17" fmla="*/ 1133928 w 1686378"/>
              <a:gd name="connsiteY17" fmla="*/ 0 h 1257300"/>
              <a:gd name="connsiteX18" fmla="*/ 1276803 w 1686378"/>
              <a:gd name="connsiteY18" fmla="*/ 9525 h 1257300"/>
              <a:gd name="connsiteX19" fmla="*/ 1457778 w 1686378"/>
              <a:gd name="connsiteY19" fmla="*/ 9525 h 1257300"/>
              <a:gd name="connsiteX20" fmla="*/ 1581603 w 1686378"/>
              <a:gd name="connsiteY20" fmla="*/ 19050 h 1257300"/>
              <a:gd name="connsiteX21" fmla="*/ 1686378 w 1686378"/>
              <a:gd name="connsiteY21" fmla="*/ 28575 h 1257300"/>
              <a:gd name="connsiteX22" fmla="*/ 1686378 w 1686378"/>
              <a:gd name="connsiteY22" fmla="*/ 1257300 h 1257300"/>
              <a:gd name="connsiteX23" fmla="*/ 1524453 w 1686378"/>
              <a:gd name="connsiteY23" fmla="*/ 1247775 h 1257300"/>
              <a:gd name="connsiteX24" fmla="*/ 1333953 w 1686378"/>
              <a:gd name="connsiteY24" fmla="*/ 1247775 h 1257300"/>
              <a:gd name="connsiteX25" fmla="*/ 1210128 w 1686378"/>
              <a:gd name="connsiteY25" fmla="*/ 1247775 h 1257300"/>
              <a:gd name="connsiteX26" fmla="*/ 1124403 w 1686378"/>
              <a:gd name="connsiteY26" fmla="*/ 1238250 h 1257300"/>
              <a:gd name="connsiteX27" fmla="*/ 1038678 w 1686378"/>
              <a:gd name="connsiteY27" fmla="*/ 1238250 h 1257300"/>
              <a:gd name="connsiteX28" fmla="*/ 1086303 w 1686378"/>
              <a:gd name="connsiteY28" fmla="*/ 1181100 h 1257300"/>
              <a:gd name="connsiteX29" fmla="*/ 1114878 w 1686378"/>
              <a:gd name="connsiteY29" fmla="*/ 1038225 h 1257300"/>
              <a:gd name="connsiteX30" fmla="*/ 1095828 w 1686378"/>
              <a:gd name="connsiteY30" fmla="*/ 952500 h 1257300"/>
              <a:gd name="connsiteX31" fmla="*/ 1038678 w 1686378"/>
              <a:gd name="connsiteY31" fmla="*/ 876300 h 1257300"/>
              <a:gd name="connsiteX32" fmla="*/ 962478 w 1686378"/>
              <a:gd name="connsiteY32" fmla="*/ 809625 h 1257300"/>
              <a:gd name="connsiteX33" fmla="*/ 848178 w 1686378"/>
              <a:gd name="connsiteY33" fmla="*/ 800100 h 1257300"/>
              <a:gd name="connsiteX34" fmla="*/ 781503 w 1686378"/>
              <a:gd name="connsiteY34" fmla="*/ 819150 h 1257300"/>
              <a:gd name="connsiteX35" fmla="*/ 714828 w 1686378"/>
              <a:gd name="connsiteY35" fmla="*/ 847725 h 1257300"/>
              <a:gd name="connsiteX36" fmla="*/ 667203 w 1686378"/>
              <a:gd name="connsiteY36" fmla="*/ 904875 h 1257300"/>
              <a:gd name="connsiteX37" fmla="*/ 667203 w 1686378"/>
              <a:gd name="connsiteY37" fmla="*/ 904875 h 1257300"/>
              <a:gd name="connsiteX38" fmla="*/ 619578 w 1686378"/>
              <a:gd name="connsiteY38" fmla="*/ 1009650 h 1257300"/>
              <a:gd name="connsiteX39" fmla="*/ 619578 w 1686378"/>
              <a:gd name="connsiteY39" fmla="*/ 1009650 h 1257300"/>
              <a:gd name="connsiteX40" fmla="*/ 610053 w 1686378"/>
              <a:gd name="connsiteY40" fmla="*/ 1076325 h 1257300"/>
              <a:gd name="connsiteX41" fmla="*/ 648153 w 1686378"/>
              <a:gd name="connsiteY41" fmla="*/ 1171575 h 1257300"/>
              <a:gd name="connsiteX42" fmla="*/ 676728 w 1686378"/>
              <a:gd name="connsiteY42" fmla="*/ 1219200 h 1257300"/>
              <a:gd name="connsiteX43" fmla="*/ 619578 w 1686378"/>
              <a:gd name="connsiteY43" fmla="*/ 1238250 h 1257300"/>
              <a:gd name="connsiteX44" fmla="*/ 495753 w 1686378"/>
              <a:gd name="connsiteY44" fmla="*/ 1238250 h 1257300"/>
              <a:gd name="connsiteX45" fmla="*/ 390978 w 1686378"/>
              <a:gd name="connsiteY45" fmla="*/ 1238250 h 1257300"/>
              <a:gd name="connsiteX46" fmla="*/ 305253 w 1686378"/>
              <a:gd name="connsiteY46" fmla="*/ 1238250 h 1257300"/>
              <a:gd name="connsiteX47" fmla="*/ 190953 w 1686378"/>
              <a:gd name="connsiteY47" fmla="*/ 1238250 h 1257300"/>
              <a:gd name="connsiteX48" fmla="*/ 105228 w 1686378"/>
              <a:gd name="connsiteY48" fmla="*/ 1238250 h 1257300"/>
              <a:gd name="connsiteX49" fmla="*/ 38553 w 1686378"/>
              <a:gd name="connsiteY49" fmla="*/ 1238250 h 1257300"/>
              <a:gd name="connsiteX50" fmla="*/ 29028 w 1686378"/>
              <a:gd name="connsiteY50" fmla="*/ 1238250 h 1257300"/>
              <a:gd name="connsiteX51" fmla="*/ 29028 w 1686378"/>
              <a:gd name="connsiteY51" fmla="*/ 1171575 h 1257300"/>
              <a:gd name="connsiteX52" fmla="*/ 29028 w 1686378"/>
              <a:gd name="connsiteY52" fmla="*/ 1114425 h 1257300"/>
              <a:gd name="connsiteX53" fmla="*/ 29028 w 1686378"/>
              <a:gd name="connsiteY53" fmla="*/ 1057275 h 1257300"/>
              <a:gd name="connsiteX54" fmla="*/ 29028 w 1686378"/>
              <a:gd name="connsiteY54" fmla="*/ 990600 h 1257300"/>
              <a:gd name="connsiteX55" fmla="*/ 29028 w 1686378"/>
              <a:gd name="connsiteY55" fmla="*/ 990600 h 1257300"/>
              <a:gd name="connsiteX56" fmla="*/ 9978 w 1686378"/>
              <a:gd name="connsiteY56" fmla="*/ 904875 h 1257300"/>
              <a:gd name="connsiteX57" fmla="*/ 0 w 1686378"/>
              <a:gd name="connsiteY57" fmla="*/ 860879 h 1257300"/>
              <a:gd name="connsiteX58" fmla="*/ 7257 w 1686378"/>
              <a:gd name="connsiteY58" fmla="*/ 815522 h 1257300"/>
              <a:gd name="connsiteX59" fmla="*/ 152853 w 1686378"/>
              <a:gd name="connsiteY59" fmla="*/ 866775 h 1257300"/>
              <a:gd name="connsiteX60" fmla="*/ 257628 w 1686378"/>
              <a:gd name="connsiteY60" fmla="*/ 895350 h 1257300"/>
              <a:gd name="connsiteX61" fmla="*/ 390978 w 1686378"/>
              <a:gd name="connsiteY61" fmla="*/ 866775 h 1257300"/>
              <a:gd name="connsiteX62" fmla="*/ 410642 w 1686378"/>
              <a:gd name="connsiteY62" fmla="*/ 847190 h 1257300"/>
              <a:gd name="connsiteX63" fmla="*/ 457653 w 1686378"/>
              <a:gd name="connsiteY63" fmla="*/ 781050 h 1257300"/>
              <a:gd name="connsiteX64" fmla="*/ 467178 w 1686378"/>
              <a:gd name="connsiteY64" fmla="*/ 666750 h 1257300"/>
              <a:gd name="connsiteX65" fmla="*/ 457653 w 1686378"/>
              <a:gd name="connsiteY65" fmla="*/ 542925 h 1257300"/>
              <a:gd name="connsiteX66" fmla="*/ 400503 w 1686378"/>
              <a:gd name="connsiteY66" fmla="*/ 476250 h 1257300"/>
              <a:gd name="connsiteX67" fmla="*/ 305253 w 1686378"/>
              <a:gd name="connsiteY67" fmla="*/ 409575 h 1257300"/>
              <a:gd name="connsiteX68" fmla="*/ 229053 w 1686378"/>
              <a:gd name="connsiteY68" fmla="*/ 381000 h 1257300"/>
              <a:gd name="connsiteX69" fmla="*/ 152853 w 1686378"/>
              <a:gd name="connsiteY69" fmla="*/ 400050 h 1257300"/>
              <a:gd name="connsiteX70" fmla="*/ 114753 w 1686378"/>
              <a:gd name="connsiteY70" fmla="*/ 419100 h 1257300"/>
              <a:gd name="connsiteX71" fmla="*/ 76653 w 1686378"/>
              <a:gd name="connsiteY71" fmla="*/ 476250 h 1257300"/>
              <a:gd name="connsiteX72" fmla="*/ 38553 w 1686378"/>
              <a:gd name="connsiteY72" fmla="*/ 514350 h 1257300"/>
              <a:gd name="connsiteX73" fmla="*/ 19503 w 1686378"/>
              <a:gd name="connsiteY73" fmla="*/ 419100 h 1257300"/>
              <a:gd name="connsiteX74" fmla="*/ 7257 w 1686378"/>
              <a:gd name="connsiteY74" fmla="*/ 342900 h 1257300"/>
              <a:gd name="connsiteX75" fmla="*/ 20410 w 1686378"/>
              <a:gd name="connsiteY75" fmla="*/ 222704 h 1257300"/>
              <a:gd name="connsiteX76" fmla="*/ 27668 w 1686378"/>
              <a:gd name="connsiteY76" fmla="*/ 151039 h 1257300"/>
              <a:gd name="connsiteX77" fmla="*/ 29028 w 1686378"/>
              <a:gd name="connsiteY77" fmla="*/ 57150 h 1257300"/>
              <a:gd name="connsiteX0" fmla="*/ 32657 w 1686378"/>
              <a:gd name="connsiteY0" fmla="*/ 28122 h 1257300"/>
              <a:gd name="connsiteX1" fmla="*/ 267153 w 1686378"/>
              <a:gd name="connsiteY1" fmla="*/ 28575 h 1257300"/>
              <a:gd name="connsiteX2" fmla="*/ 467178 w 1686378"/>
              <a:gd name="connsiteY2" fmla="*/ 9525 h 1257300"/>
              <a:gd name="connsiteX3" fmla="*/ 552903 w 1686378"/>
              <a:gd name="connsiteY3" fmla="*/ 0 h 1257300"/>
              <a:gd name="connsiteX4" fmla="*/ 724353 w 1686378"/>
              <a:gd name="connsiteY4" fmla="*/ 0 h 1257300"/>
              <a:gd name="connsiteX5" fmla="*/ 667203 w 1686378"/>
              <a:gd name="connsiteY5" fmla="*/ 38100 h 1257300"/>
              <a:gd name="connsiteX6" fmla="*/ 591003 w 1686378"/>
              <a:gd name="connsiteY6" fmla="*/ 161925 h 1257300"/>
              <a:gd name="connsiteX7" fmla="*/ 591003 w 1686378"/>
              <a:gd name="connsiteY7" fmla="*/ 257175 h 1257300"/>
              <a:gd name="connsiteX8" fmla="*/ 638628 w 1686378"/>
              <a:gd name="connsiteY8" fmla="*/ 352425 h 1257300"/>
              <a:gd name="connsiteX9" fmla="*/ 695778 w 1686378"/>
              <a:gd name="connsiteY9" fmla="*/ 400050 h 1257300"/>
              <a:gd name="connsiteX10" fmla="*/ 771978 w 1686378"/>
              <a:gd name="connsiteY10" fmla="*/ 447675 h 1257300"/>
              <a:gd name="connsiteX11" fmla="*/ 905328 w 1686378"/>
              <a:gd name="connsiteY11" fmla="*/ 457200 h 1257300"/>
              <a:gd name="connsiteX12" fmla="*/ 1048203 w 1686378"/>
              <a:gd name="connsiteY12" fmla="*/ 390525 h 1257300"/>
              <a:gd name="connsiteX13" fmla="*/ 1105353 w 1686378"/>
              <a:gd name="connsiteY13" fmla="*/ 295275 h 1257300"/>
              <a:gd name="connsiteX14" fmla="*/ 1124403 w 1686378"/>
              <a:gd name="connsiteY14" fmla="*/ 200025 h 1257300"/>
              <a:gd name="connsiteX15" fmla="*/ 1086303 w 1686378"/>
              <a:gd name="connsiteY15" fmla="*/ 66675 h 1257300"/>
              <a:gd name="connsiteX16" fmla="*/ 1038678 w 1686378"/>
              <a:gd name="connsiteY16" fmla="*/ 0 h 1257300"/>
              <a:gd name="connsiteX17" fmla="*/ 1133928 w 1686378"/>
              <a:gd name="connsiteY17" fmla="*/ 0 h 1257300"/>
              <a:gd name="connsiteX18" fmla="*/ 1276803 w 1686378"/>
              <a:gd name="connsiteY18" fmla="*/ 9525 h 1257300"/>
              <a:gd name="connsiteX19" fmla="*/ 1457778 w 1686378"/>
              <a:gd name="connsiteY19" fmla="*/ 9525 h 1257300"/>
              <a:gd name="connsiteX20" fmla="*/ 1581603 w 1686378"/>
              <a:gd name="connsiteY20" fmla="*/ 19050 h 1257300"/>
              <a:gd name="connsiteX21" fmla="*/ 1686378 w 1686378"/>
              <a:gd name="connsiteY21" fmla="*/ 28575 h 1257300"/>
              <a:gd name="connsiteX22" fmla="*/ 1686378 w 1686378"/>
              <a:gd name="connsiteY22" fmla="*/ 1257300 h 1257300"/>
              <a:gd name="connsiteX23" fmla="*/ 1524453 w 1686378"/>
              <a:gd name="connsiteY23" fmla="*/ 1247775 h 1257300"/>
              <a:gd name="connsiteX24" fmla="*/ 1333953 w 1686378"/>
              <a:gd name="connsiteY24" fmla="*/ 1247775 h 1257300"/>
              <a:gd name="connsiteX25" fmla="*/ 1210128 w 1686378"/>
              <a:gd name="connsiteY25" fmla="*/ 1247775 h 1257300"/>
              <a:gd name="connsiteX26" fmla="*/ 1124403 w 1686378"/>
              <a:gd name="connsiteY26" fmla="*/ 1238250 h 1257300"/>
              <a:gd name="connsiteX27" fmla="*/ 1038678 w 1686378"/>
              <a:gd name="connsiteY27" fmla="*/ 1238250 h 1257300"/>
              <a:gd name="connsiteX28" fmla="*/ 1086303 w 1686378"/>
              <a:gd name="connsiteY28" fmla="*/ 1181100 h 1257300"/>
              <a:gd name="connsiteX29" fmla="*/ 1114878 w 1686378"/>
              <a:gd name="connsiteY29" fmla="*/ 1038225 h 1257300"/>
              <a:gd name="connsiteX30" fmla="*/ 1095828 w 1686378"/>
              <a:gd name="connsiteY30" fmla="*/ 952500 h 1257300"/>
              <a:gd name="connsiteX31" fmla="*/ 1038678 w 1686378"/>
              <a:gd name="connsiteY31" fmla="*/ 876300 h 1257300"/>
              <a:gd name="connsiteX32" fmla="*/ 962478 w 1686378"/>
              <a:gd name="connsiteY32" fmla="*/ 809625 h 1257300"/>
              <a:gd name="connsiteX33" fmla="*/ 848178 w 1686378"/>
              <a:gd name="connsiteY33" fmla="*/ 800100 h 1257300"/>
              <a:gd name="connsiteX34" fmla="*/ 781503 w 1686378"/>
              <a:gd name="connsiteY34" fmla="*/ 819150 h 1257300"/>
              <a:gd name="connsiteX35" fmla="*/ 714828 w 1686378"/>
              <a:gd name="connsiteY35" fmla="*/ 847725 h 1257300"/>
              <a:gd name="connsiteX36" fmla="*/ 667203 w 1686378"/>
              <a:gd name="connsiteY36" fmla="*/ 904875 h 1257300"/>
              <a:gd name="connsiteX37" fmla="*/ 667203 w 1686378"/>
              <a:gd name="connsiteY37" fmla="*/ 904875 h 1257300"/>
              <a:gd name="connsiteX38" fmla="*/ 619578 w 1686378"/>
              <a:gd name="connsiteY38" fmla="*/ 1009650 h 1257300"/>
              <a:gd name="connsiteX39" fmla="*/ 619578 w 1686378"/>
              <a:gd name="connsiteY39" fmla="*/ 1009650 h 1257300"/>
              <a:gd name="connsiteX40" fmla="*/ 610053 w 1686378"/>
              <a:gd name="connsiteY40" fmla="*/ 1076325 h 1257300"/>
              <a:gd name="connsiteX41" fmla="*/ 648153 w 1686378"/>
              <a:gd name="connsiteY41" fmla="*/ 1171575 h 1257300"/>
              <a:gd name="connsiteX42" fmla="*/ 676728 w 1686378"/>
              <a:gd name="connsiteY42" fmla="*/ 1219200 h 1257300"/>
              <a:gd name="connsiteX43" fmla="*/ 619578 w 1686378"/>
              <a:gd name="connsiteY43" fmla="*/ 1238250 h 1257300"/>
              <a:gd name="connsiteX44" fmla="*/ 495753 w 1686378"/>
              <a:gd name="connsiteY44" fmla="*/ 1238250 h 1257300"/>
              <a:gd name="connsiteX45" fmla="*/ 390978 w 1686378"/>
              <a:gd name="connsiteY45" fmla="*/ 1238250 h 1257300"/>
              <a:gd name="connsiteX46" fmla="*/ 305253 w 1686378"/>
              <a:gd name="connsiteY46" fmla="*/ 1238250 h 1257300"/>
              <a:gd name="connsiteX47" fmla="*/ 190953 w 1686378"/>
              <a:gd name="connsiteY47" fmla="*/ 1238250 h 1257300"/>
              <a:gd name="connsiteX48" fmla="*/ 105228 w 1686378"/>
              <a:gd name="connsiteY48" fmla="*/ 1238250 h 1257300"/>
              <a:gd name="connsiteX49" fmla="*/ 38553 w 1686378"/>
              <a:gd name="connsiteY49" fmla="*/ 1238250 h 1257300"/>
              <a:gd name="connsiteX50" fmla="*/ 29028 w 1686378"/>
              <a:gd name="connsiteY50" fmla="*/ 1238250 h 1257300"/>
              <a:gd name="connsiteX51" fmla="*/ 29028 w 1686378"/>
              <a:gd name="connsiteY51" fmla="*/ 1171575 h 1257300"/>
              <a:gd name="connsiteX52" fmla="*/ 29028 w 1686378"/>
              <a:gd name="connsiteY52" fmla="*/ 1114425 h 1257300"/>
              <a:gd name="connsiteX53" fmla="*/ 29028 w 1686378"/>
              <a:gd name="connsiteY53" fmla="*/ 1057275 h 1257300"/>
              <a:gd name="connsiteX54" fmla="*/ 29028 w 1686378"/>
              <a:gd name="connsiteY54" fmla="*/ 990600 h 1257300"/>
              <a:gd name="connsiteX55" fmla="*/ 29028 w 1686378"/>
              <a:gd name="connsiteY55" fmla="*/ 990600 h 1257300"/>
              <a:gd name="connsiteX56" fmla="*/ 9978 w 1686378"/>
              <a:gd name="connsiteY56" fmla="*/ 904875 h 1257300"/>
              <a:gd name="connsiteX57" fmla="*/ 0 w 1686378"/>
              <a:gd name="connsiteY57" fmla="*/ 860879 h 1257300"/>
              <a:gd name="connsiteX58" fmla="*/ 7257 w 1686378"/>
              <a:gd name="connsiteY58" fmla="*/ 815522 h 1257300"/>
              <a:gd name="connsiteX59" fmla="*/ 152853 w 1686378"/>
              <a:gd name="connsiteY59" fmla="*/ 866775 h 1257300"/>
              <a:gd name="connsiteX60" fmla="*/ 257628 w 1686378"/>
              <a:gd name="connsiteY60" fmla="*/ 895350 h 1257300"/>
              <a:gd name="connsiteX61" fmla="*/ 390978 w 1686378"/>
              <a:gd name="connsiteY61" fmla="*/ 866775 h 1257300"/>
              <a:gd name="connsiteX62" fmla="*/ 410642 w 1686378"/>
              <a:gd name="connsiteY62" fmla="*/ 847190 h 1257300"/>
              <a:gd name="connsiteX63" fmla="*/ 457653 w 1686378"/>
              <a:gd name="connsiteY63" fmla="*/ 781050 h 1257300"/>
              <a:gd name="connsiteX64" fmla="*/ 467178 w 1686378"/>
              <a:gd name="connsiteY64" fmla="*/ 666750 h 1257300"/>
              <a:gd name="connsiteX65" fmla="*/ 457653 w 1686378"/>
              <a:gd name="connsiteY65" fmla="*/ 542925 h 1257300"/>
              <a:gd name="connsiteX66" fmla="*/ 400503 w 1686378"/>
              <a:gd name="connsiteY66" fmla="*/ 476250 h 1257300"/>
              <a:gd name="connsiteX67" fmla="*/ 305253 w 1686378"/>
              <a:gd name="connsiteY67" fmla="*/ 409575 h 1257300"/>
              <a:gd name="connsiteX68" fmla="*/ 229053 w 1686378"/>
              <a:gd name="connsiteY68" fmla="*/ 381000 h 1257300"/>
              <a:gd name="connsiteX69" fmla="*/ 152853 w 1686378"/>
              <a:gd name="connsiteY69" fmla="*/ 400050 h 1257300"/>
              <a:gd name="connsiteX70" fmla="*/ 114753 w 1686378"/>
              <a:gd name="connsiteY70" fmla="*/ 419100 h 1257300"/>
              <a:gd name="connsiteX71" fmla="*/ 76653 w 1686378"/>
              <a:gd name="connsiteY71" fmla="*/ 476250 h 1257300"/>
              <a:gd name="connsiteX72" fmla="*/ 38553 w 1686378"/>
              <a:gd name="connsiteY72" fmla="*/ 514350 h 1257300"/>
              <a:gd name="connsiteX73" fmla="*/ 19503 w 1686378"/>
              <a:gd name="connsiteY73" fmla="*/ 419100 h 1257300"/>
              <a:gd name="connsiteX74" fmla="*/ 7257 w 1686378"/>
              <a:gd name="connsiteY74" fmla="*/ 342900 h 1257300"/>
              <a:gd name="connsiteX75" fmla="*/ 20410 w 1686378"/>
              <a:gd name="connsiteY75" fmla="*/ 222704 h 1257300"/>
              <a:gd name="connsiteX76" fmla="*/ 27668 w 1686378"/>
              <a:gd name="connsiteY76" fmla="*/ 151039 h 1257300"/>
              <a:gd name="connsiteX77" fmla="*/ 32657 w 1686378"/>
              <a:gd name="connsiteY77" fmla="*/ 28122 h 1257300"/>
              <a:gd name="connsiteX0" fmla="*/ 32657 w 1686378"/>
              <a:gd name="connsiteY0" fmla="*/ 28122 h 1257300"/>
              <a:gd name="connsiteX1" fmla="*/ 263525 w 1686378"/>
              <a:gd name="connsiteY1" fmla="*/ 17690 h 1257300"/>
              <a:gd name="connsiteX2" fmla="*/ 467178 w 1686378"/>
              <a:gd name="connsiteY2" fmla="*/ 9525 h 1257300"/>
              <a:gd name="connsiteX3" fmla="*/ 552903 w 1686378"/>
              <a:gd name="connsiteY3" fmla="*/ 0 h 1257300"/>
              <a:gd name="connsiteX4" fmla="*/ 724353 w 1686378"/>
              <a:gd name="connsiteY4" fmla="*/ 0 h 1257300"/>
              <a:gd name="connsiteX5" fmla="*/ 667203 w 1686378"/>
              <a:gd name="connsiteY5" fmla="*/ 38100 h 1257300"/>
              <a:gd name="connsiteX6" fmla="*/ 591003 w 1686378"/>
              <a:gd name="connsiteY6" fmla="*/ 161925 h 1257300"/>
              <a:gd name="connsiteX7" fmla="*/ 591003 w 1686378"/>
              <a:gd name="connsiteY7" fmla="*/ 257175 h 1257300"/>
              <a:gd name="connsiteX8" fmla="*/ 638628 w 1686378"/>
              <a:gd name="connsiteY8" fmla="*/ 352425 h 1257300"/>
              <a:gd name="connsiteX9" fmla="*/ 695778 w 1686378"/>
              <a:gd name="connsiteY9" fmla="*/ 400050 h 1257300"/>
              <a:gd name="connsiteX10" fmla="*/ 771978 w 1686378"/>
              <a:gd name="connsiteY10" fmla="*/ 447675 h 1257300"/>
              <a:gd name="connsiteX11" fmla="*/ 905328 w 1686378"/>
              <a:gd name="connsiteY11" fmla="*/ 457200 h 1257300"/>
              <a:gd name="connsiteX12" fmla="*/ 1048203 w 1686378"/>
              <a:gd name="connsiteY12" fmla="*/ 390525 h 1257300"/>
              <a:gd name="connsiteX13" fmla="*/ 1105353 w 1686378"/>
              <a:gd name="connsiteY13" fmla="*/ 295275 h 1257300"/>
              <a:gd name="connsiteX14" fmla="*/ 1124403 w 1686378"/>
              <a:gd name="connsiteY14" fmla="*/ 200025 h 1257300"/>
              <a:gd name="connsiteX15" fmla="*/ 1086303 w 1686378"/>
              <a:gd name="connsiteY15" fmla="*/ 66675 h 1257300"/>
              <a:gd name="connsiteX16" fmla="*/ 1038678 w 1686378"/>
              <a:gd name="connsiteY16" fmla="*/ 0 h 1257300"/>
              <a:gd name="connsiteX17" fmla="*/ 1133928 w 1686378"/>
              <a:gd name="connsiteY17" fmla="*/ 0 h 1257300"/>
              <a:gd name="connsiteX18" fmla="*/ 1276803 w 1686378"/>
              <a:gd name="connsiteY18" fmla="*/ 9525 h 1257300"/>
              <a:gd name="connsiteX19" fmla="*/ 1457778 w 1686378"/>
              <a:gd name="connsiteY19" fmla="*/ 9525 h 1257300"/>
              <a:gd name="connsiteX20" fmla="*/ 1581603 w 1686378"/>
              <a:gd name="connsiteY20" fmla="*/ 19050 h 1257300"/>
              <a:gd name="connsiteX21" fmla="*/ 1686378 w 1686378"/>
              <a:gd name="connsiteY21" fmla="*/ 28575 h 1257300"/>
              <a:gd name="connsiteX22" fmla="*/ 1686378 w 1686378"/>
              <a:gd name="connsiteY22" fmla="*/ 1257300 h 1257300"/>
              <a:gd name="connsiteX23" fmla="*/ 1524453 w 1686378"/>
              <a:gd name="connsiteY23" fmla="*/ 1247775 h 1257300"/>
              <a:gd name="connsiteX24" fmla="*/ 1333953 w 1686378"/>
              <a:gd name="connsiteY24" fmla="*/ 1247775 h 1257300"/>
              <a:gd name="connsiteX25" fmla="*/ 1210128 w 1686378"/>
              <a:gd name="connsiteY25" fmla="*/ 1247775 h 1257300"/>
              <a:gd name="connsiteX26" fmla="*/ 1124403 w 1686378"/>
              <a:gd name="connsiteY26" fmla="*/ 1238250 h 1257300"/>
              <a:gd name="connsiteX27" fmla="*/ 1038678 w 1686378"/>
              <a:gd name="connsiteY27" fmla="*/ 1238250 h 1257300"/>
              <a:gd name="connsiteX28" fmla="*/ 1086303 w 1686378"/>
              <a:gd name="connsiteY28" fmla="*/ 1181100 h 1257300"/>
              <a:gd name="connsiteX29" fmla="*/ 1114878 w 1686378"/>
              <a:gd name="connsiteY29" fmla="*/ 1038225 h 1257300"/>
              <a:gd name="connsiteX30" fmla="*/ 1095828 w 1686378"/>
              <a:gd name="connsiteY30" fmla="*/ 952500 h 1257300"/>
              <a:gd name="connsiteX31" fmla="*/ 1038678 w 1686378"/>
              <a:gd name="connsiteY31" fmla="*/ 876300 h 1257300"/>
              <a:gd name="connsiteX32" fmla="*/ 962478 w 1686378"/>
              <a:gd name="connsiteY32" fmla="*/ 809625 h 1257300"/>
              <a:gd name="connsiteX33" fmla="*/ 848178 w 1686378"/>
              <a:gd name="connsiteY33" fmla="*/ 800100 h 1257300"/>
              <a:gd name="connsiteX34" fmla="*/ 781503 w 1686378"/>
              <a:gd name="connsiteY34" fmla="*/ 819150 h 1257300"/>
              <a:gd name="connsiteX35" fmla="*/ 714828 w 1686378"/>
              <a:gd name="connsiteY35" fmla="*/ 847725 h 1257300"/>
              <a:gd name="connsiteX36" fmla="*/ 667203 w 1686378"/>
              <a:gd name="connsiteY36" fmla="*/ 904875 h 1257300"/>
              <a:gd name="connsiteX37" fmla="*/ 667203 w 1686378"/>
              <a:gd name="connsiteY37" fmla="*/ 904875 h 1257300"/>
              <a:gd name="connsiteX38" fmla="*/ 619578 w 1686378"/>
              <a:gd name="connsiteY38" fmla="*/ 1009650 h 1257300"/>
              <a:gd name="connsiteX39" fmla="*/ 619578 w 1686378"/>
              <a:gd name="connsiteY39" fmla="*/ 1009650 h 1257300"/>
              <a:gd name="connsiteX40" fmla="*/ 610053 w 1686378"/>
              <a:gd name="connsiteY40" fmla="*/ 1076325 h 1257300"/>
              <a:gd name="connsiteX41" fmla="*/ 648153 w 1686378"/>
              <a:gd name="connsiteY41" fmla="*/ 1171575 h 1257300"/>
              <a:gd name="connsiteX42" fmla="*/ 676728 w 1686378"/>
              <a:gd name="connsiteY42" fmla="*/ 1219200 h 1257300"/>
              <a:gd name="connsiteX43" fmla="*/ 619578 w 1686378"/>
              <a:gd name="connsiteY43" fmla="*/ 1238250 h 1257300"/>
              <a:gd name="connsiteX44" fmla="*/ 495753 w 1686378"/>
              <a:gd name="connsiteY44" fmla="*/ 1238250 h 1257300"/>
              <a:gd name="connsiteX45" fmla="*/ 390978 w 1686378"/>
              <a:gd name="connsiteY45" fmla="*/ 1238250 h 1257300"/>
              <a:gd name="connsiteX46" fmla="*/ 305253 w 1686378"/>
              <a:gd name="connsiteY46" fmla="*/ 1238250 h 1257300"/>
              <a:gd name="connsiteX47" fmla="*/ 190953 w 1686378"/>
              <a:gd name="connsiteY47" fmla="*/ 1238250 h 1257300"/>
              <a:gd name="connsiteX48" fmla="*/ 105228 w 1686378"/>
              <a:gd name="connsiteY48" fmla="*/ 1238250 h 1257300"/>
              <a:gd name="connsiteX49" fmla="*/ 38553 w 1686378"/>
              <a:gd name="connsiteY49" fmla="*/ 1238250 h 1257300"/>
              <a:gd name="connsiteX50" fmla="*/ 29028 w 1686378"/>
              <a:gd name="connsiteY50" fmla="*/ 1238250 h 1257300"/>
              <a:gd name="connsiteX51" fmla="*/ 29028 w 1686378"/>
              <a:gd name="connsiteY51" fmla="*/ 1171575 h 1257300"/>
              <a:gd name="connsiteX52" fmla="*/ 29028 w 1686378"/>
              <a:gd name="connsiteY52" fmla="*/ 1114425 h 1257300"/>
              <a:gd name="connsiteX53" fmla="*/ 29028 w 1686378"/>
              <a:gd name="connsiteY53" fmla="*/ 1057275 h 1257300"/>
              <a:gd name="connsiteX54" fmla="*/ 29028 w 1686378"/>
              <a:gd name="connsiteY54" fmla="*/ 990600 h 1257300"/>
              <a:gd name="connsiteX55" fmla="*/ 29028 w 1686378"/>
              <a:gd name="connsiteY55" fmla="*/ 990600 h 1257300"/>
              <a:gd name="connsiteX56" fmla="*/ 9978 w 1686378"/>
              <a:gd name="connsiteY56" fmla="*/ 904875 h 1257300"/>
              <a:gd name="connsiteX57" fmla="*/ 0 w 1686378"/>
              <a:gd name="connsiteY57" fmla="*/ 860879 h 1257300"/>
              <a:gd name="connsiteX58" fmla="*/ 7257 w 1686378"/>
              <a:gd name="connsiteY58" fmla="*/ 815522 h 1257300"/>
              <a:gd name="connsiteX59" fmla="*/ 152853 w 1686378"/>
              <a:gd name="connsiteY59" fmla="*/ 866775 h 1257300"/>
              <a:gd name="connsiteX60" fmla="*/ 257628 w 1686378"/>
              <a:gd name="connsiteY60" fmla="*/ 895350 h 1257300"/>
              <a:gd name="connsiteX61" fmla="*/ 390978 w 1686378"/>
              <a:gd name="connsiteY61" fmla="*/ 866775 h 1257300"/>
              <a:gd name="connsiteX62" fmla="*/ 410642 w 1686378"/>
              <a:gd name="connsiteY62" fmla="*/ 847190 h 1257300"/>
              <a:gd name="connsiteX63" fmla="*/ 457653 w 1686378"/>
              <a:gd name="connsiteY63" fmla="*/ 781050 h 1257300"/>
              <a:gd name="connsiteX64" fmla="*/ 467178 w 1686378"/>
              <a:gd name="connsiteY64" fmla="*/ 666750 h 1257300"/>
              <a:gd name="connsiteX65" fmla="*/ 457653 w 1686378"/>
              <a:gd name="connsiteY65" fmla="*/ 542925 h 1257300"/>
              <a:gd name="connsiteX66" fmla="*/ 400503 w 1686378"/>
              <a:gd name="connsiteY66" fmla="*/ 476250 h 1257300"/>
              <a:gd name="connsiteX67" fmla="*/ 305253 w 1686378"/>
              <a:gd name="connsiteY67" fmla="*/ 409575 h 1257300"/>
              <a:gd name="connsiteX68" fmla="*/ 229053 w 1686378"/>
              <a:gd name="connsiteY68" fmla="*/ 381000 h 1257300"/>
              <a:gd name="connsiteX69" fmla="*/ 152853 w 1686378"/>
              <a:gd name="connsiteY69" fmla="*/ 400050 h 1257300"/>
              <a:gd name="connsiteX70" fmla="*/ 114753 w 1686378"/>
              <a:gd name="connsiteY70" fmla="*/ 419100 h 1257300"/>
              <a:gd name="connsiteX71" fmla="*/ 76653 w 1686378"/>
              <a:gd name="connsiteY71" fmla="*/ 476250 h 1257300"/>
              <a:gd name="connsiteX72" fmla="*/ 38553 w 1686378"/>
              <a:gd name="connsiteY72" fmla="*/ 514350 h 1257300"/>
              <a:gd name="connsiteX73" fmla="*/ 19503 w 1686378"/>
              <a:gd name="connsiteY73" fmla="*/ 419100 h 1257300"/>
              <a:gd name="connsiteX74" fmla="*/ 7257 w 1686378"/>
              <a:gd name="connsiteY74" fmla="*/ 342900 h 1257300"/>
              <a:gd name="connsiteX75" fmla="*/ 20410 w 1686378"/>
              <a:gd name="connsiteY75" fmla="*/ 222704 h 1257300"/>
              <a:gd name="connsiteX76" fmla="*/ 27668 w 1686378"/>
              <a:gd name="connsiteY76" fmla="*/ 151039 h 1257300"/>
              <a:gd name="connsiteX77" fmla="*/ 32657 w 1686378"/>
              <a:gd name="connsiteY77" fmla="*/ 28122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686378" h="1257300">
                <a:moveTo>
                  <a:pt x="32657" y="28122"/>
                </a:moveTo>
                <a:lnTo>
                  <a:pt x="263525" y="17690"/>
                </a:lnTo>
                <a:lnTo>
                  <a:pt x="467178" y="9525"/>
                </a:lnTo>
                <a:lnTo>
                  <a:pt x="552903" y="0"/>
                </a:lnTo>
                <a:lnTo>
                  <a:pt x="724353" y="0"/>
                </a:lnTo>
                <a:lnTo>
                  <a:pt x="667203" y="38100"/>
                </a:lnTo>
                <a:lnTo>
                  <a:pt x="591003" y="161925"/>
                </a:lnTo>
                <a:lnTo>
                  <a:pt x="591003" y="257175"/>
                </a:lnTo>
                <a:lnTo>
                  <a:pt x="638628" y="352425"/>
                </a:lnTo>
                <a:lnTo>
                  <a:pt x="695778" y="400050"/>
                </a:lnTo>
                <a:lnTo>
                  <a:pt x="771978" y="447675"/>
                </a:lnTo>
                <a:lnTo>
                  <a:pt x="905328" y="457200"/>
                </a:lnTo>
                <a:lnTo>
                  <a:pt x="1048203" y="390525"/>
                </a:lnTo>
                <a:lnTo>
                  <a:pt x="1105353" y="295275"/>
                </a:lnTo>
                <a:lnTo>
                  <a:pt x="1124403" y="200025"/>
                </a:lnTo>
                <a:lnTo>
                  <a:pt x="1086303" y="66675"/>
                </a:lnTo>
                <a:lnTo>
                  <a:pt x="1038678" y="0"/>
                </a:lnTo>
                <a:lnTo>
                  <a:pt x="1133928" y="0"/>
                </a:lnTo>
                <a:lnTo>
                  <a:pt x="1276803" y="9525"/>
                </a:lnTo>
                <a:lnTo>
                  <a:pt x="1457778" y="9525"/>
                </a:lnTo>
                <a:lnTo>
                  <a:pt x="1581603" y="19050"/>
                </a:lnTo>
                <a:lnTo>
                  <a:pt x="1686378" y="28575"/>
                </a:lnTo>
                <a:lnTo>
                  <a:pt x="1686378" y="1257300"/>
                </a:lnTo>
                <a:cubicBezTo>
                  <a:pt x="1632403" y="1254125"/>
                  <a:pt x="1583190" y="1249362"/>
                  <a:pt x="1524453" y="1247775"/>
                </a:cubicBezTo>
                <a:cubicBezTo>
                  <a:pt x="1465716" y="1246188"/>
                  <a:pt x="1397453" y="1247775"/>
                  <a:pt x="1333953" y="1247775"/>
                </a:cubicBezTo>
                <a:lnTo>
                  <a:pt x="1210128" y="1247775"/>
                </a:lnTo>
                <a:lnTo>
                  <a:pt x="1124403" y="1238250"/>
                </a:lnTo>
                <a:lnTo>
                  <a:pt x="1038678" y="1238250"/>
                </a:lnTo>
                <a:lnTo>
                  <a:pt x="1086303" y="1181100"/>
                </a:lnTo>
                <a:lnTo>
                  <a:pt x="1114878" y="1038225"/>
                </a:lnTo>
                <a:lnTo>
                  <a:pt x="1095828" y="952500"/>
                </a:lnTo>
                <a:lnTo>
                  <a:pt x="1038678" y="876300"/>
                </a:lnTo>
                <a:lnTo>
                  <a:pt x="962478" y="809625"/>
                </a:lnTo>
                <a:lnTo>
                  <a:pt x="848178" y="800100"/>
                </a:lnTo>
                <a:lnTo>
                  <a:pt x="781503" y="819150"/>
                </a:lnTo>
                <a:lnTo>
                  <a:pt x="714828" y="847725"/>
                </a:lnTo>
                <a:lnTo>
                  <a:pt x="667203" y="904875"/>
                </a:lnTo>
                <a:lnTo>
                  <a:pt x="667203" y="904875"/>
                </a:lnTo>
                <a:lnTo>
                  <a:pt x="619578" y="1009650"/>
                </a:lnTo>
                <a:lnTo>
                  <a:pt x="619578" y="1009650"/>
                </a:lnTo>
                <a:lnTo>
                  <a:pt x="610053" y="1076325"/>
                </a:lnTo>
                <a:cubicBezTo>
                  <a:pt x="622753" y="1108075"/>
                  <a:pt x="637041" y="1147763"/>
                  <a:pt x="648153" y="1171575"/>
                </a:cubicBezTo>
                <a:cubicBezTo>
                  <a:pt x="659266" y="1195388"/>
                  <a:pt x="667203" y="1203325"/>
                  <a:pt x="676728" y="1219200"/>
                </a:cubicBezTo>
                <a:lnTo>
                  <a:pt x="619578" y="1238250"/>
                </a:lnTo>
                <a:lnTo>
                  <a:pt x="495753" y="1238250"/>
                </a:lnTo>
                <a:lnTo>
                  <a:pt x="390978" y="1238250"/>
                </a:lnTo>
                <a:lnTo>
                  <a:pt x="305253" y="1238250"/>
                </a:lnTo>
                <a:lnTo>
                  <a:pt x="190953" y="1238250"/>
                </a:lnTo>
                <a:lnTo>
                  <a:pt x="105228" y="1238250"/>
                </a:lnTo>
                <a:lnTo>
                  <a:pt x="38553" y="1238250"/>
                </a:lnTo>
                <a:lnTo>
                  <a:pt x="29028" y="1238250"/>
                </a:lnTo>
                <a:lnTo>
                  <a:pt x="29028" y="1171575"/>
                </a:lnTo>
                <a:lnTo>
                  <a:pt x="29028" y="1114425"/>
                </a:lnTo>
                <a:lnTo>
                  <a:pt x="29028" y="1057275"/>
                </a:lnTo>
                <a:lnTo>
                  <a:pt x="29028" y="990600"/>
                </a:lnTo>
                <a:lnTo>
                  <a:pt x="29028" y="990600"/>
                </a:lnTo>
                <a:lnTo>
                  <a:pt x="9978" y="904875"/>
                </a:lnTo>
                <a:lnTo>
                  <a:pt x="0" y="860879"/>
                </a:lnTo>
                <a:lnTo>
                  <a:pt x="7257" y="815522"/>
                </a:lnTo>
                <a:cubicBezTo>
                  <a:pt x="48532" y="831397"/>
                  <a:pt x="111125" y="853470"/>
                  <a:pt x="152853" y="866775"/>
                </a:cubicBezTo>
                <a:cubicBezTo>
                  <a:pt x="194581" y="880080"/>
                  <a:pt x="222703" y="885825"/>
                  <a:pt x="257628" y="895350"/>
                </a:cubicBezTo>
                <a:lnTo>
                  <a:pt x="390978" y="866775"/>
                </a:lnTo>
                <a:cubicBezTo>
                  <a:pt x="400859" y="863875"/>
                  <a:pt x="400761" y="850090"/>
                  <a:pt x="410642" y="847190"/>
                </a:cubicBezTo>
                <a:lnTo>
                  <a:pt x="457653" y="781050"/>
                </a:lnTo>
                <a:lnTo>
                  <a:pt x="467178" y="666750"/>
                </a:lnTo>
                <a:lnTo>
                  <a:pt x="457653" y="542925"/>
                </a:lnTo>
                <a:lnTo>
                  <a:pt x="400503" y="476250"/>
                </a:lnTo>
                <a:lnTo>
                  <a:pt x="305253" y="409575"/>
                </a:lnTo>
                <a:lnTo>
                  <a:pt x="229053" y="381000"/>
                </a:lnTo>
                <a:lnTo>
                  <a:pt x="152853" y="400050"/>
                </a:lnTo>
                <a:lnTo>
                  <a:pt x="114753" y="419100"/>
                </a:lnTo>
                <a:lnTo>
                  <a:pt x="76653" y="476250"/>
                </a:lnTo>
                <a:lnTo>
                  <a:pt x="38553" y="514350"/>
                </a:lnTo>
                <a:lnTo>
                  <a:pt x="19503" y="419100"/>
                </a:lnTo>
                <a:lnTo>
                  <a:pt x="7257" y="342900"/>
                </a:lnTo>
                <a:lnTo>
                  <a:pt x="20410" y="222704"/>
                </a:lnTo>
                <a:lnTo>
                  <a:pt x="27668" y="151039"/>
                </a:lnTo>
                <a:cubicBezTo>
                  <a:pt x="28121" y="119743"/>
                  <a:pt x="32204" y="59418"/>
                  <a:pt x="32657" y="2812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071187" y="4081955"/>
            <a:ext cx="2077737" cy="1648235"/>
          </a:xfrm>
          <a:custGeom>
            <a:avLst/>
            <a:gdLst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19050 w 2066925"/>
              <a:gd name="connsiteY31" fmla="*/ 1076325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85725 w 2066925"/>
              <a:gd name="connsiteY34" fmla="*/ 87630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19050 w 2066925"/>
              <a:gd name="connsiteY31" fmla="*/ 1076325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57150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57150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8572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38100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76200 w 2066925"/>
              <a:gd name="connsiteY34" fmla="*/ 8953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00125 w 2066925"/>
              <a:gd name="connsiteY7" fmla="*/ 161925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0125 w 2066925"/>
              <a:gd name="connsiteY6" fmla="*/ 257175 h 1657350"/>
              <a:gd name="connsiteX7" fmla="*/ 1000125 w 2066925"/>
              <a:gd name="connsiteY7" fmla="*/ 161925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0125 w 2066925"/>
              <a:gd name="connsiteY6" fmla="*/ 257175 h 1657350"/>
              <a:gd name="connsiteX7" fmla="*/ 1000125 w 2066925"/>
              <a:gd name="connsiteY7" fmla="*/ 161925 h 1657350"/>
              <a:gd name="connsiteX8" fmla="*/ 1038225 w 2066925"/>
              <a:gd name="connsiteY8" fmla="*/ 76200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0125 w 2066925"/>
              <a:gd name="connsiteY6" fmla="*/ 257175 h 1657350"/>
              <a:gd name="connsiteX7" fmla="*/ 1000125 w 2066925"/>
              <a:gd name="connsiteY7" fmla="*/ 16192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1000125 w 2066925"/>
              <a:gd name="connsiteY6" fmla="*/ 257175 h 1657350"/>
              <a:gd name="connsiteX7" fmla="*/ 1000125 w 2066925"/>
              <a:gd name="connsiteY7" fmla="*/ 16192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62025 w 2066925"/>
              <a:gd name="connsiteY6" fmla="*/ 247650 h 1657350"/>
              <a:gd name="connsiteX7" fmla="*/ 1000125 w 2066925"/>
              <a:gd name="connsiteY7" fmla="*/ 16192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62025 w 2066925"/>
              <a:gd name="connsiteY6" fmla="*/ 247650 h 1657350"/>
              <a:gd name="connsiteX7" fmla="*/ 990600 w 2066925"/>
              <a:gd name="connsiteY7" fmla="*/ 209550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62025 w 2066925"/>
              <a:gd name="connsiteY6" fmla="*/ 247650 h 1657350"/>
              <a:gd name="connsiteX7" fmla="*/ 981075 w 2066925"/>
              <a:gd name="connsiteY7" fmla="*/ 14287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90600 w 2066925"/>
              <a:gd name="connsiteY6" fmla="*/ 257175 h 1657350"/>
              <a:gd name="connsiteX7" fmla="*/ 981075 w 2066925"/>
              <a:gd name="connsiteY7" fmla="*/ 14287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62025 w 2066925"/>
              <a:gd name="connsiteY6" fmla="*/ 257175 h 1657350"/>
              <a:gd name="connsiteX7" fmla="*/ 981075 w 2066925"/>
              <a:gd name="connsiteY7" fmla="*/ 14287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62025 w 2066925"/>
              <a:gd name="connsiteY6" fmla="*/ 257175 h 1657350"/>
              <a:gd name="connsiteX7" fmla="*/ 981075 w 2066925"/>
              <a:gd name="connsiteY7" fmla="*/ 14287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426622 w 2066925"/>
              <a:gd name="connsiteY27" fmla="*/ 1261724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09650 w 2066925"/>
              <a:gd name="connsiteY5" fmla="*/ 342900 h 1657350"/>
              <a:gd name="connsiteX6" fmla="*/ 962025 w 2066925"/>
              <a:gd name="connsiteY6" fmla="*/ 257175 h 1657350"/>
              <a:gd name="connsiteX7" fmla="*/ 981075 w 2066925"/>
              <a:gd name="connsiteY7" fmla="*/ 142875 h 1657350"/>
              <a:gd name="connsiteX8" fmla="*/ 1038225 w 2066925"/>
              <a:gd name="connsiteY8" fmla="*/ 76200 h 1657350"/>
              <a:gd name="connsiteX9" fmla="*/ 1076325 w 2066925"/>
              <a:gd name="connsiteY9" fmla="*/ 9525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49282 w 2066925"/>
              <a:gd name="connsiteY26" fmla="*/ 1428750 h 1657350"/>
              <a:gd name="connsiteX27" fmla="*/ 426622 w 2066925"/>
              <a:gd name="connsiteY27" fmla="*/ 1261724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49282 w 2066925"/>
              <a:gd name="connsiteY26" fmla="*/ 1428750 h 1639066"/>
              <a:gd name="connsiteX27" fmla="*/ 426622 w 2066925"/>
              <a:gd name="connsiteY27" fmla="*/ 1261724 h 1639066"/>
              <a:gd name="connsiteX28" fmla="*/ 219075 w 2066925"/>
              <a:gd name="connsiteY28" fmla="*/ 1295400 h 1639066"/>
              <a:gd name="connsiteX29" fmla="*/ 95250 w 2066925"/>
              <a:gd name="connsiteY29" fmla="*/ 1247775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503428 w 2066925"/>
              <a:gd name="connsiteY26" fmla="*/ 1428750 h 1639066"/>
              <a:gd name="connsiteX27" fmla="*/ 426622 w 2066925"/>
              <a:gd name="connsiteY27" fmla="*/ 1261724 h 1639066"/>
              <a:gd name="connsiteX28" fmla="*/ 219075 w 2066925"/>
              <a:gd name="connsiteY28" fmla="*/ 1295400 h 1639066"/>
              <a:gd name="connsiteX29" fmla="*/ 95250 w 2066925"/>
              <a:gd name="connsiteY29" fmla="*/ 1247775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38452 w 2066925"/>
              <a:gd name="connsiteY26" fmla="*/ 1447034 h 1639066"/>
              <a:gd name="connsiteX27" fmla="*/ 426622 w 2066925"/>
              <a:gd name="connsiteY27" fmla="*/ 1261724 h 1639066"/>
              <a:gd name="connsiteX28" fmla="*/ 219075 w 2066925"/>
              <a:gd name="connsiteY28" fmla="*/ 1295400 h 1639066"/>
              <a:gd name="connsiteX29" fmla="*/ 95250 w 2066925"/>
              <a:gd name="connsiteY29" fmla="*/ 1247775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38452 w 2066925"/>
              <a:gd name="connsiteY26" fmla="*/ 1447034 h 1639066"/>
              <a:gd name="connsiteX27" fmla="*/ 459110 w 2066925"/>
              <a:gd name="connsiteY27" fmla="*/ 1265381 h 1639066"/>
              <a:gd name="connsiteX28" fmla="*/ 219075 w 2066925"/>
              <a:gd name="connsiteY28" fmla="*/ 1295400 h 1639066"/>
              <a:gd name="connsiteX29" fmla="*/ 95250 w 2066925"/>
              <a:gd name="connsiteY29" fmla="*/ 1247775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38452 w 2066925"/>
              <a:gd name="connsiteY26" fmla="*/ 1447034 h 1639066"/>
              <a:gd name="connsiteX27" fmla="*/ 437452 w 2066925"/>
              <a:gd name="connsiteY27" fmla="*/ 1269038 h 1639066"/>
              <a:gd name="connsiteX28" fmla="*/ 219075 w 2066925"/>
              <a:gd name="connsiteY28" fmla="*/ 1295400 h 1639066"/>
              <a:gd name="connsiteX29" fmla="*/ 95250 w 2066925"/>
              <a:gd name="connsiteY29" fmla="*/ 1247775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38452 w 2066925"/>
              <a:gd name="connsiteY26" fmla="*/ 1447034 h 1639066"/>
              <a:gd name="connsiteX27" fmla="*/ 437452 w 2066925"/>
              <a:gd name="connsiteY27" fmla="*/ 1269038 h 1639066"/>
              <a:gd name="connsiteX28" fmla="*/ 237124 w 2066925"/>
              <a:gd name="connsiteY28" fmla="*/ 1266146 h 1639066"/>
              <a:gd name="connsiteX29" fmla="*/ 95250 w 2066925"/>
              <a:gd name="connsiteY29" fmla="*/ 1247775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38452 w 2066925"/>
              <a:gd name="connsiteY26" fmla="*/ 1447034 h 1639066"/>
              <a:gd name="connsiteX27" fmla="*/ 437452 w 2066925"/>
              <a:gd name="connsiteY27" fmla="*/ 1269038 h 1639066"/>
              <a:gd name="connsiteX28" fmla="*/ 237124 w 2066925"/>
              <a:gd name="connsiteY28" fmla="*/ 1266146 h 1639066"/>
              <a:gd name="connsiteX29" fmla="*/ 138566 w 2066925"/>
              <a:gd name="connsiteY29" fmla="*/ 1225836 h 1639066"/>
              <a:gd name="connsiteX30" fmla="*/ 28575 w 2066925"/>
              <a:gd name="connsiteY30" fmla="*/ 118110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38150 h 1639066"/>
              <a:gd name="connsiteX1" fmla="*/ 666750 w 2066925"/>
              <a:gd name="connsiteY1" fmla="*/ 428625 h 1639066"/>
              <a:gd name="connsiteX2" fmla="*/ 838200 w 2066925"/>
              <a:gd name="connsiteY2" fmla="*/ 428625 h 1639066"/>
              <a:gd name="connsiteX3" fmla="*/ 1019175 w 2066925"/>
              <a:gd name="connsiteY3" fmla="*/ 428625 h 1639066"/>
              <a:gd name="connsiteX4" fmla="*/ 1066800 w 2066925"/>
              <a:gd name="connsiteY4" fmla="*/ 419100 h 1639066"/>
              <a:gd name="connsiteX5" fmla="*/ 1009650 w 2066925"/>
              <a:gd name="connsiteY5" fmla="*/ 342900 h 1639066"/>
              <a:gd name="connsiteX6" fmla="*/ 962025 w 2066925"/>
              <a:gd name="connsiteY6" fmla="*/ 257175 h 1639066"/>
              <a:gd name="connsiteX7" fmla="*/ 981075 w 2066925"/>
              <a:gd name="connsiteY7" fmla="*/ 142875 h 1639066"/>
              <a:gd name="connsiteX8" fmla="*/ 1038225 w 2066925"/>
              <a:gd name="connsiteY8" fmla="*/ 76200 h 1639066"/>
              <a:gd name="connsiteX9" fmla="*/ 1076325 w 2066925"/>
              <a:gd name="connsiteY9" fmla="*/ 9525 h 1639066"/>
              <a:gd name="connsiteX10" fmla="*/ 1171575 w 2066925"/>
              <a:gd name="connsiteY10" fmla="*/ 0 h 1639066"/>
              <a:gd name="connsiteX11" fmla="*/ 1257300 w 2066925"/>
              <a:gd name="connsiteY11" fmla="*/ 0 h 1639066"/>
              <a:gd name="connsiteX12" fmla="*/ 1343025 w 2066925"/>
              <a:gd name="connsiteY12" fmla="*/ 0 h 1639066"/>
              <a:gd name="connsiteX13" fmla="*/ 1438275 w 2066925"/>
              <a:gd name="connsiteY13" fmla="*/ 38100 h 1639066"/>
              <a:gd name="connsiteX14" fmla="*/ 1504950 w 2066925"/>
              <a:gd name="connsiteY14" fmla="*/ 161925 h 1639066"/>
              <a:gd name="connsiteX15" fmla="*/ 1495425 w 2066925"/>
              <a:gd name="connsiteY15" fmla="*/ 247650 h 1639066"/>
              <a:gd name="connsiteX16" fmla="*/ 1485900 w 2066925"/>
              <a:gd name="connsiteY16" fmla="*/ 323850 h 1639066"/>
              <a:gd name="connsiteX17" fmla="*/ 1419225 w 2066925"/>
              <a:gd name="connsiteY17" fmla="*/ 438150 h 1639066"/>
              <a:gd name="connsiteX18" fmla="*/ 1543050 w 2066925"/>
              <a:gd name="connsiteY18" fmla="*/ 428625 h 1639066"/>
              <a:gd name="connsiteX19" fmla="*/ 1685925 w 2066925"/>
              <a:gd name="connsiteY19" fmla="*/ 428625 h 1639066"/>
              <a:gd name="connsiteX20" fmla="*/ 1790700 w 2066925"/>
              <a:gd name="connsiteY20" fmla="*/ 428625 h 1639066"/>
              <a:gd name="connsiteX21" fmla="*/ 1924050 w 2066925"/>
              <a:gd name="connsiteY21" fmla="*/ 428625 h 1639066"/>
              <a:gd name="connsiteX22" fmla="*/ 2028825 w 2066925"/>
              <a:gd name="connsiteY22" fmla="*/ 428625 h 1639066"/>
              <a:gd name="connsiteX23" fmla="*/ 2057400 w 2066925"/>
              <a:gd name="connsiteY23" fmla="*/ 419100 h 1639066"/>
              <a:gd name="connsiteX24" fmla="*/ 2066925 w 2066925"/>
              <a:gd name="connsiteY24" fmla="*/ 1638300 h 1639066"/>
              <a:gd name="connsiteX25" fmla="*/ 451587 w 2066925"/>
              <a:gd name="connsiteY25" fmla="*/ 1639066 h 1639066"/>
              <a:gd name="connsiteX26" fmla="*/ 438452 w 2066925"/>
              <a:gd name="connsiteY26" fmla="*/ 1447034 h 1639066"/>
              <a:gd name="connsiteX27" fmla="*/ 437452 w 2066925"/>
              <a:gd name="connsiteY27" fmla="*/ 1269038 h 1639066"/>
              <a:gd name="connsiteX28" fmla="*/ 237124 w 2066925"/>
              <a:gd name="connsiteY28" fmla="*/ 1266146 h 1639066"/>
              <a:gd name="connsiteX29" fmla="*/ 138566 w 2066925"/>
              <a:gd name="connsiteY29" fmla="*/ 1225836 h 1639066"/>
              <a:gd name="connsiteX30" fmla="*/ 64671 w 2066925"/>
              <a:gd name="connsiteY30" fmla="*/ 1126250 h 1639066"/>
              <a:gd name="connsiteX31" fmla="*/ 9525 w 2066925"/>
              <a:gd name="connsiteY31" fmla="*/ 1085850 h 1639066"/>
              <a:gd name="connsiteX32" fmla="*/ 0 w 2066925"/>
              <a:gd name="connsiteY32" fmla="*/ 1009650 h 1639066"/>
              <a:gd name="connsiteX33" fmla="*/ 9525 w 2066925"/>
              <a:gd name="connsiteY33" fmla="*/ 923925 h 1639066"/>
              <a:gd name="connsiteX34" fmla="*/ 66675 w 2066925"/>
              <a:gd name="connsiteY34" fmla="*/ 857250 h 1639066"/>
              <a:gd name="connsiteX35" fmla="*/ 142875 w 2066925"/>
              <a:gd name="connsiteY35" fmla="*/ 809625 h 1639066"/>
              <a:gd name="connsiteX36" fmla="*/ 238125 w 2066925"/>
              <a:gd name="connsiteY36" fmla="*/ 800100 h 1639066"/>
              <a:gd name="connsiteX37" fmla="*/ 314325 w 2066925"/>
              <a:gd name="connsiteY37" fmla="*/ 800100 h 1639066"/>
              <a:gd name="connsiteX38" fmla="*/ 390525 w 2066925"/>
              <a:gd name="connsiteY38" fmla="*/ 828675 h 1639066"/>
              <a:gd name="connsiteX39" fmla="*/ 400050 w 2066925"/>
              <a:gd name="connsiteY39" fmla="*/ 723900 h 1639066"/>
              <a:gd name="connsiteX40" fmla="*/ 428625 w 2066925"/>
              <a:gd name="connsiteY40" fmla="*/ 609600 h 1639066"/>
              <a:gd name="connsiteX41" fmla="*/ 428625 w 2066925"/>
              <a:gd name="connsiteY41" fmla="*/ 542925 h 1639066"/>
              <a:gd name="connsiteX42" fmla="*/ 419100 w 2066925"/>
              <a:gd name="connsiteY42" fmla="*/ 438150 h 163906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38225 w 2066925"/>
              <a:gd name="connsiteY8" fmla="*/ 98140 h 1661006"/>
              <a:gd name="connsiteX9" fmla="*/ 1076325 w 2066925"/>
              <a:gd name="connsiteY9" fmla="*/ 31465 h 1661006"/>
              <a:gd name="connsiteX10" fmla="*/ 1171575 w 2066925"/>
              <a:gd name="connsiteY10" fmla="*/ 21940 h 1661006"/>
              <a:gd name="connsiteX11" fmla="*/ 1253690 w 2066925"/>
              <a:gd name="connsiteY11" fmla="*/ 0 h 1661006"/>
              <a:gd name="connsiteX12" fmla="*/ 1343025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85900 w 2066925"/>
              <a:gd name="connsiteY16" fmla="*/ 345790 h 1661006"/>
              <a:gd name="connsiteX17" fmla="*/ 1419225 w 2066925"/>
              <a:gd name="connsiteY17" fmla="*/ 460090 h 1661006"/>
              <a:gd name="connsiteX18" fmla="*/ 1543050 w 2066925"/>
              <a:gd name="connsiteY18" fmla="*/ 450565 h 1661006"/>
              <a:gd name="connsiteX19" fmla="*/ 1685925 w 2066925"/>
              <a:gd name="connsiteY19" fmla="*/ 450565 h 1661006"/>
              <a:gd name="connsiteX20" fmla="*/ 1790700 w 2066925"/>
              <a:gd name="connsiteY20" fmla="*/ 450565 h 1661006"/>
              <a:gd name="connsiteX21" fmla="*/ 1924050 w 2066925"/>
              <a:gd name="connsiteY21" fmla="*/ 450565 h 1661006"/>
              <a:gd name="connsiteX22" fmla="*/ 2028825 w 2066925"/>
              <a:gd name="connsiteY22" fmla="*/ 450565 h 1661006"/>
              <a:gd name="connsiteX23" fmla="*/ 2057400 w 2066925"/>
              <a:gd name="connsiteY23" fmla="*/ 441040 h 1661006"/>
              <a:gd name="connsiteX24" fmla="*/ 2066925 w 2066925"/>
              <a:gd name="connsiteY24" fmla="*/ 1660240 h 1661006"/>
              <a:gd name="connsiteX25" fmla="*/ 451587 w 2066925"/>
              <a:gd name="connsiteY25" fmla="*/ 1661006 h 1661006"/>
              <a:gd name="connsiteX26" fmla="*/ 438452 w 2066925"/>
              <a:gd name="connsiteY26" fmla="*/ 1468974 h 1661006"/>
              <a:gd name="connsiteX27" fmla="*/ 437452 w 2066925"/>
              <a:gd name="connsiteY27" fmla="*/ 1290978 h 1661006"/>
              <a:gd name="connsiteX28" fmla="*/ 237124 w 2066925"/>
              <a:gd name="connsiteY28" fmla="*/ 1288086 h 1661006"/>
              <a:gd name="connsiteX29" fmla="*/ 138566 w 2066925"/>
              <a:gd name="connsiteY29" fmla="*/ 1247776 h 1661006"/>
              <a:gd name="connsiteX30" fmla="*/ 64671 w 2066925"/>
              <a:gd name="connsiteY30" fmla="*/ 1148190 h 1661006"/>
              <a:gd name="connsiteX31" fmla="*/ 9525 w 2066925"/>
              <a:gd name="connsiteY31" fmla="*/ 1107790 h 1661006"/>
              <a:gd name="connsiteX32" fmla="*/ 0 w 2066925"/>
              <a:gd name="connsiteY32" fmla="*/ 1031590 h 1661006"/>
              <a:gd name="connsiteX33" fmla="*/ 9525 w 2066925"/>
              <a:gd name="connsiteY33" fmla="*/ 945865 h 1661006"/>
              <a:gd name="connsiteX34" fmla="*/ 66675 w 2066925"/>
              <a:gd name="connsiteY34" fmla="*/ 879190 h 1661006"/>
              <a:gd name="connsiteX35" fmla="*/ 142875 w 2066925"/>
              <a:gd name="connsiteY35" fmla="*/ 831565 h 1661006"/>
              <a:gd name="connsiteX36" fmla="*/ 238125 w 2066925"/>
              <a:gd name="connsiteY36" fmla="*/ 822040 h 1661006"/>
              <a:gd name="connsiteX37" fmla="*/ 314325 w 2066925"/>
              <a:gd name="connsiteY37" fmla="*/ 822040 h 1661006"/>
              <a:gd name="connsiteX38" fmla="*/ 390525 w 2066925"/>
              <a:gd name="connsiteY38" fmla="*/ 850615 h 1661006"/>
              <a:gd name="connsiteX39" fmla="*/ 400050 w 2066925"/>
              <a:gd name="connsiteY39" fmla="*/ 745840 h 1661006"/>
              <a:gd name="connsiteX40" fmla="*/ 428625 w 2066925"/>
              <a:gd name="connsiteY40" fmla="*/ 631540 h 1661006"/>
              <a:gd name="connsiteX41" fmla="*/ 428625 w 2066925"/>
              <a:gd name="connsiteY41" fmla="*/ 564865 h 1661006"/>
              <a:gd name="connsiteX42" fmla="*/ 419100 w 2066925"/>
              <a:gd name="connsiteY42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38225 w 2066925"/>
              <a:gd name="connsiteY8" fmla="*/ 98140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43025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85900 w 2066925"/>
              <a:gd name="connsiteY16" fmla="*/ 345790 h 1661006"/>
              <a:gd name="connsiteX17" fmla="*/ 1419225 w 2066925"/>
              <a:gd name="connsiteY17" fmla="*/ 460090 h 1661006"/>
              <a:gd name="connsiteX18" fmla="*/ 1543050 w 2066925"/>
              <a:gd name="connsiteY18" fmla="*/ 450565 h 1661006"/>
              <a:gd name="connsiteX19" fmla="*/ 1685925 w 2066925"/>
              <a:gd name="connsiteY19" fmla="*/ 450565 h 1661006"/>
              <a:gd name="connsiteX20" fmla="*/ 1790700 w 2066925"/>
              <a:gd name="connsiteY20" fmla="*/ 450565 h 1661006"/>
              <a:gd name="connsiteX21" fmla="*/ 1924050 w 2066925"/>
              <a:gd name="connsiteY21" fmla="*/ 450565 h 1661006"/>
              <a:gd name="connsiteX22" fmla="*/ 2028825 w 2066925"/>
              <a:gd name="connsiteY22" fmla="*/ 450565 h 1661006"/>
              <a:gd name="connsiteX23" fmla="*/ 2057400 w 2066925"/>
              <a:gd name="connsiteY23" fmla="*/ 441040 h 1661006"/>
              <a:gd name="connsiteX24" fmla="*/ 2066925 w 2066925"/>
              <a:gd name="connsiteY24" fmla="*/ 1660240 h 1661006"/>
              <a:gd name="connsiteX25" fmla="*/ 451587 w 2066925"/>
              <a:gd name="connsiteY25" fmla="*/ 1661006 h 1661006"/>
              <a:gd name="connsiteX26" fmla="*/ 438452 w 2066925"/>
              <a:gd name="connsiteY26" fmla="*/ 1468974 h 1661006"/>
              <a:gd name="connsiteX27" fmla="*/ 437452 w 2066925"/>
              <a:gd name="connsiteY27" fmla="*/ 1290978 h 1661006"/>
              <a:gd name="connsiteX28" fmla="*/ 237124 w 2066925"/>
              <a:gd name="connsiteY28" fmla="*/ 1288086 h 1661006"/>
              <a:gd name="connsiteX29" fmla="*/ 138566 w 2066925"/>
              <a:gd name="connsiteY29" fmla="*/ 1247776 h 1661006"/>
              <a:gd name="connsiteX30" fmla="*/ 64671 w 2066925"/>
              <a:gd name="connsiteY30" fmla="*/ 1148190 h 1661006"/>
              <a:gd name="connsiteX31" fmla="*/ 9525 w 2066925"/>
              <a:gd name="connsiteY31" fmla="*/ 1107790 h 1661006"/>
              <a:gd name="connsiteX32" fmla="*/ 0 w 2066925"/>
              <a:gd name="connsiteY32" fmla="*/ 1031590 h 1661006"/>
              <a:gd name="connsiteX33" fmla="*/ 9525 w 2066925"/>
              <a:gd name="connsiteY33" fmla="*/ 945865 h 1661006"/>
              <a:gd name="connsiteX34" fmla="*/ 66675 w 2066925"/>
              <a:gd name="connsiteY34" fmla="*/ 879190 h 1661006"/>
              <a:gd name="connsiteX35" fmla="*/ 142875 w 2066925"/>
              <a:gd name="connsiteY35" fmla="*/ 831565 h 1661006"/>
              <a:gd name="connsiteX36" fmla="*/ 238125 w 2066925"/>
              <a:gd name="connsiteY36" fmla="*/ 822040 h 1661006"/>
              <a:gd name="connsiteX37" fmla="*/ 314325 w 2066925"/>
              <a:gd name="connsiteY37" fmla="*/ 822040 h 1661006"/>
              <a:gd name="connsiteX38" fmla="*/ 390525 w 2066925"/>
              <a:gd name="connsiteY38" fmla="*/ 850615 h 1661006"/>
              <a:gd name="connsiteX39" fmla="*/ 400050 w 2066925"/>
              <a:gd name="connsiteY39" fmla="*/ 745840 h 1661006"/>
              <a:gd name="connsiteX40" fmla="*/ 428625 w 2066925"/>
              <a:gd name="connsiteY40" fmla="*/ 631540 h 1661006"/>
              <a:gd name="connsiteX41" fmla="*/ 428625 w 2066925"/>
              <a:gd name="connsiteY41" fmla="*/ 564865 h 1661006"/>
              <a:gd name="connsiteX42" fmla="*/ 419100 w 2066925"/>
              <a:gd name="connsiteY42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38225 w 2066925"/>
              <a:gd name="connsiteY8" fmla="*/ 98140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85900 w 2066925"/>
              <a:gd name="connsiteY16" fmla="*/ 345790 h 1661006"/>
              <a:gd name="connsiteX17" fmla="*/ 1419225 w 2066925"/>
              <a:gd name="connsiteY17" fmla="*/ 460090 h 1661006"/>
              <a:gd name="connsiteX18" fmla="*/ 1543050 w 2066925"/>
              <a:gd name="connsiteY18" fmla="*/ 450565 h 1661006"/>
              <a:gd name="connsiteX19" fmla="*/ 1685925 w 2066925"/>
              <a:gd name="connsiteY19" fmla="*/ 450565 h 1661006"/>
              <a:gd name="connsiteX20" fmla="*/ 1790700 w 2066925"/>
              <a:gd name="connsiteY20" fmla="*/ 450565 h 1661006"/>
              <a:gd name="connsiteX21" fmla="*/ 1924050 w 2066925"/>
              <a:gd name="connsiteY21" fmla="*/ 450565 h 1661006"/>
              <a:gd name="connsiteX22" fmla="*/ 2028825 w 2066925"/>
              <a:gd name="connsiteY22" fmla="*/ 450565 h 1661006"/>
              <a:gd name="connsiteX23" fmla="*/ 2057400 w 2066925"/>
              <a:gd name="connsiteY23" fmla="*/ 441040 h 1661006"/>
              <a:gd name="connsiteX24" fmla="*/ 2066925 w 2066925"/>
              <a:gd name="connsiteY24" fmla="*/ 1660240 h 1661006"/>
              <a:gd name="connsiteX25" fmla="*/ 451587 w 2066925"/>
              <a:gd name="connsiteY25" fmla="*/ 1661006 h 1661006"/>
              <a:gd name="connsiteX26" fmla="*/ 438452 w 2066925"/>
              <a:gd name="connsiteY26" fmla="*/ 1468974 h 1661006"/>
              <a:gd name="connsiteX27" fmla="*/ 437452 w 2066925"/>
              <a:gd name="connsiteY27" fmla="*/ 1290978 h 1661006"/>
              <a:gd name="connsiteX28" fmla="*/ 237124 w 2066925"/>
              <a:gd name="connsiteY28" fmla="*/ 1288086 h 1661006"/>
              <a:gd name="connsiteX29" fmla="*/ 138566 w 2066925"/>
              <a:gd name="connsiteY29" fmla="*/ 1247776 h 1661006"/>
              <a:gd name="connsiteX30" fmla="*/ 64671 w 2066925"/>
              <a:gd name="connsiteY30" fmla="*/ 1148190 h 1661006"/>
              <a:gd name="connsiteX31" fmla="*/ 9525 w 2066925"/>
              <a:gd name="connsiteY31" fmla="*/ 1107790 h 1661006"/>
              <a:gd name="connsiteX32" fmla="*/ 0 w 2066925"/>
              <a:gd name="connsiteY32" fmla="*/ 1031590 h 1661006"/>
              <a:gd name="connsiteX33" fmla="*/ 9525 w 2066925"/>
              <a:gd name="connsiteY33" fmla="*/ 945865 h 1661006"/>
              <a:gd name="connsiteX34" fmla="*/ 66675 w 2066925"/>
              <a:gd name="connsiteY34" fmla="*/ 879190 h 1661006"/>
              <a:gd name="connsiteX35" fmla="*/ 142875 w 2066925"/>
              <a:gd name="connsiteY35" fmla="*/ 831565 h 1661006"/>
              <a:gd name="connsiteX36" fmla="*/ 238125 w 2066925"/>
              <a:gd name="connsiteY36" fmla="*/ 822040 h 1661006"/>
              <a:gd name="connsiteX37" fmla="*/ 314325 w 2066925"/>
              <a:gd name="connsiteY37" fmla="*/ 822040 h 1661006"/>
              <a:gd name="connsiteX38" fmla="*/ 390525 w 2066925"/>
              <a:gd name="connsiteY38" fmla="*/ 850615 h 1661006"/>
              <a:gd name="connsiteX39" fmla="*/ 400050 w 2066925"/>
              <a:gd name="connsiteY39" fmla="*/ 745840 h 1661006"/>
              <a:gd name="connsiteX40" fmla="*/ 428625 w 2066925"/>
              <a:gd name="connsiteY40" fmla="*/ 631540 h 1661006"/>
              <a:gd name="connsiteX41" fmla="*/ 428625 w 2066925"/>
              <a:gd name="connsiteY41" fmla="*/ 564865 h 1661006"/>
              <a:gd name="connsiteX42" fmla="*/ 419100 w 2066925"/>
              <a:gd name="connsiteY42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85900 w 2066925"/>
              <a:gd name="connsiteY16" fmla="*/ 345790 h 1661006"/>
              <a:gd name="connsiteX17" fmla="*/ 1419225 w 2066925"/>
              <a:gd name="connsiteY17" fmla="*/ 460090 h 1661006"/>
              <a:gd name="connsiteX18" fmla="*/ 1543050 w 2066925"/>
              <a:gd name="connsiteY18" fmla="*/ 450565 h 1661006"/>
              <a:gd name="connsiteX19" fmla="*/ 1685925 w 2066925"/>
              <a:gd name="connsiteY19" fmla="*/ 450565 h 1661006"/>
              <a:gd name="connsiteX20" fmla="*/ 1790700 w 2066925"/>
              <a:gd name="connsiteY20" fmla="*/ 450565 h 1661006"/>
              <a:gd name="connsiteX21" fmla="*/ 1924050 w 2066925"/>
              <a:gd name="connsiteY21" fmla="*/ 450565 h 1661006"/>
              <a:gd name="connsiteX22" fmla="*/ 2028825 w 2066925"/>
              <a:gd name="connsiteY22" fmla="*/ 450565 h 1661006"/>
              <a:gd name="connsiteX23" fmla="*/ 2057400 w 2066925"/>
              <a:gd name="connsiteY23" fmla="*/ 441040 h 1661006"/>
              <a:gd name="connsiteX24" fmla="*/ 2066925 w 2066925"/>
              <a:gd name="connsiteY24" fmla="*/ 1660240 h 1661006"/>
              <a:gd name="connsiteX25" fmla="*/ 451587 w 2066925"/>
              <a:gd name="connsiteY25" fmla="*/ 1661006 h 1661006"/>
              <a:gd name="connsiteX26" fmla="*/ 438452 w 2066925"/>
              <a:gd name="connsiteY26" fmla="*/ 1468974 h 1661006"/>
              <a:gd name="connsiteX27" fmla="*/ 437452 w 2066925"/>
              <a:gd name="connsiteY27" fmla="*/ 1290978 h 1661006"/>
              <a:gd name="connsiteX28" fmla="*/ 237124 w 2066925"/>
              <a:gd name="connsiteY28" fmla="*/ 1288086 h 1661006"/>
              <a:gd name="connsiteX29" fmla="*/ 138566 w 2066925"/>
              <a:gd name="connsiteY29" fmla="*/ 1247776 h 1661006"/>
              <a:gd name="connsiteX30" fmla="*/ 64671 w 2066925"/>
              <a:gd name="connsiteY30" fmla="*/ 1148190 h 1661006"/>
              <a:gd name="connsiteX31" fmla="*/ 9525 w 2066925"/>
              <a:gd name="connsiteY31" fmla="*/ 1107790 h 1661006"/>
              <a:gd name="connsiteX32" fmla="*/ 0 w 2066925"/>
              <a:gd name="connsiteY32" fmla="*/ 1031590 h 1661006"/>
              <a:gd name="connsiteX33" fmla="*/ 9525 w 2066925"/>
              <a:gd name="connsiteY33" fmla="*/ 945865 h 1661006"/>
              <a:gd name="connsiteX34" fmla="*/ 66675 w 2066925"/>
              <a:gd name="connsiteY34" fmla="*/ 879190 h 1661006"/>
              <a:gd name="connsiteX35" fmla="*/ 142875 w 2066925"/>
              <a:gd name="connsiteY35" fmla="*/ 831565 h 1661006"/>
              <a:gd name="connsiteX36" fmla="*/ 238125 w 2066925"/>
              <a:gd name="connsiteY36" fmla="*/ 822040 h 1661006"/>
              <a:gd name="connsiteX37" fmla="*/ 314325 w 2066925"/>
              <a:gd name="connsiteY37" fmla="*/ 822040 h 1661006"/>
              <a:gd name="connsiteX38" fmla="*/ 390525 w 2066925"/>
              <a:gd name="connsiteY38" fmla="*/ 850615 h 1661006"/>
              <a:gd name="connsiteX39" fmla="*/ 400050 w 2066925"/>
              <a:gd name="connsiteY39" fmla="*/ 745840 h 1661006"/>
              <a:gd name="connsiteX40" fmla="*/ 428625 w 2066925"/>
              <a:gd name="connsiteY40" fmla="*/ 631540 h 1661006"/>
              <a:gd name="connsiteX41" fmla="*/ 428625 w 2066925"/>
              <a:gd name="connsiteY41" fmla="*/ 564865 h 1661006"/>
              <a:gd name="connsiteX42" fmla="*/ 419100 w 2066925"/>
              <a:gd name="connsiteY42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60632 w 2066925"/>
              <a:gd name="connsiteY16" fmla="*/ 356759 h 1661006"/>
              <a:gd name="connsiteX17" fmla="*/ 1419225 w 2066925"/>
              <a:gd name="connsiteY17" fmla="*/ 460090 h 1661006"/>
              <a:gd name="connsiteX18" fmla="*/ 1543050 w 2066925"/>
              <a:gd name="connsiteY18" fmla="*/ 450565 h 1661006"/>
              <a:gd name="connsiteX19" fmla="*/ 1685925 w 2066925"/>
              <a:gd name="connsiteY19" fmla="*/ 450565 h 1661006"/>
              <a:gd name="connsiteX20" fmla="*/ 1790700 w 2066925"/>
              <a:gd name="connsiteY20" fmla="*/ 450565 h 1661006"/>
              <a:gd name="connsiteX21" fmla="*/ 1924050 w 2066925"/>
              <a:gd name="connsiteY21" fmla="*/ 450565 h 1661006"/>
              <a:gd name="connsiteX22" fmla="*/ 2028825 w 2066925"/>
              <a:gd name="connsiteY22" fmla="*/ 450565 h 1661006"/>
              <a:gd name="connsiteX23" fmla="*/ 2057400 w 2066925"/>
              <a:gd name="connsiteY23" fmla="*/ 441040 h 1661006"/>
              <a:gd name="connsiteX24" fmla="*/ 2066925 w 2066925"/>
              <a:gd name="connsiteY24" fmla="*/ 1660240 h 1661006"/>
              <a:gd name="connsiteX25" fmla="*/ 451587 w 2066925"/>
              <a:gd name="connsiteY25" fmla="*/ 1661006 h 1661006"/>
              <a:gd name="connsiteX26" fmla="*/ 438452 w 2066925"/>
              <a:gd name="connsiteY26" fmla="*/ 1468974 h 1661006"/>
              <a:gd name="connsiteX27" fmla="*/ 437452 w 2066925"/>
              <a:gd name="connsiteY27" fmla="*/ 1290978 h 1661006"/>
              <a:gd name="connsiteX28" fmla="*/ 237124 w 2066925"/>
              <a:gd name="connsiteY28" fmla="*/ 1288086 h 1661006"/>
              <a:gd name="connsiteX29" fmla="*/ 138566 w 2066925"/>
              <a:gd name="connsiteY29" fmla="*/ 1247776 h 1661006"/>
              <a:gd name="connsiteX30" fmla="*/ 64671 w 2066925"/>
              <a:gd name="connsiteY30" fmla="*/ 1148190 h 1661006"/>
              <a:gd name="connsiteX31" fmla="*/ 9525 w 2066925"/>
              <a:gd name="connsiteY31" fmla="*/ 1107790 h 1661006"/>
              <a:gd name="connsiteX32" fmla="*/ 0 w 2066925"/>
              <a:gd name="connsiteY32" fmla="*/ 1031590 h 1661006"/>
              <a:gd name="connsiteX33" fmla="*/ 9525 w 2066925"/>
              <a:gd name="connsiteY33" fmla="*/ 945865 h 1661006"/>
              <a:gd name="connsiteX34" fmla="*/ 66675 w 2066925"/>
              <a:gd name="connsiteY34" fmla="*/ 879190 h 1661006"/>
              <a:gd name="connsiteX35" fmla="*/ 142875 w 2066925"/>
              <a:gd name="connsiteY35" fmla="*/ 831565 h 1661006"/>
              <a:gd name="connsiteX36" fmla="*/ 238125 w 2066925"/>
              <a:gd name="connsiteY36" fmla="*/ 822040 h 1661006"/>
              <a:gd name="connsiteX37" fmla="*/ 314325 w 2066925"/>
              <a:gd name="connsiteY37" fmla="*/ 822040 h 1661006"/>
              <a:gd name="connsiteX38" fmla="*/ 390525 w 2066925"/>
              <a:gd name="connsiteY38" fmla="*/ 850615 h 1661006"/>
              <a:gd name="connsiteX39" fmla="*/ 400050 w 2066925"/>
              <a:gd name="connsiteY39" fmla="*/ 745840 h 1661006"/>
              <a:gd name="connsiteX40" fmla="*/ 428625 w 2066925"/>
              <a:gd name="connsiteY40" fmla="*/ 631540 h 1661006"/>
              <a:gd name="connsiteX41" fmla="*/ 428625 w 2066925"/>
              <a:gd name="connsiteY41" fmla="*/ 564865 h 1661006"/>
              <a:gd name="connsiteX42" fmla="*/ 419100 w 2066925"/>
              <a:gd name="connsiteY42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99056 w 2066925"/>
              <a:gd name="connsiteY16" fmla="*/ 331094 h 1661006"/>
              <a:gd name="connsiteX17" fmla="*/ 1460632 w 2066925"/>
              <a:gd name="connsiteY17" fmla="*/ 356759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37124 w 2066925"/>
              <a:gd name="connsiteY29" fmla="*/ 1288086 h 1661006"/>
              <a:gd name="connsiteX30" fmla="*/ 138566 w 2066925"/>
              <a:gd name="connsiteY30" fmla="*/ 1247776 h 1661006"/>
              <a:gd name="connsiteX31" fmla="*/ 64671 w 2066925"/>
              <a:gd name="connsiteY31" fmla="*/ 1148190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2204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495425 w 2066925"/>
              <a:gd name="connsiteY15" fmla="*/ 269590 h 1661006"/>
              <a:gd name="connsiteX16" fmla="*/ 1499056 w 2066925"/>
              <a:gd name="connsiteY16" fmla="*/ 331094 h 1661006"/>
              <a:gd name="connsiteX17" fmla="*/ 1471461 w 2066925"/>
              <a:gd name="connsiteY17" fmla="*/ 367729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37124 w 2066925"/>
              <a:gd name="connsiteY29" fmla="*/ 1288086 h 1661006"/>
              <a:gd name="connsiteX30" fmla="*/ 138566 w 2066925"/>
              <a:gd name="connsiteY30" fmla="*/ 1247776 h 1661006"/>
              <a:gd name="connsiteX31" fmla="*/ 64671 w 2066925"/>
              <a:gd name="connsiteY31" fmla="*/ 1148190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2204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509863 w 2066925"/>
              <a:gd name="connsiteY15" fmla="*/ 265933 h 1661006"/>
              <a:gd name="connsiteX16" fmla="*/ 1499056 w 2066925"/>
              <a:gd name="connsiteY16" fmla="*/ 331094 h 1661006"/>
              <a:gd name="connsiteX17" fmla="*/ 1471461 w 2066925"/>
              <a:gd name="connsiteY17" fmla="*/ 367729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37124 w 2066925"/>
              <a:gd name="connsiteY29" fmla="*/ 1288086 h 1661006"/>
              <a:gd name="connsiteX30" fmla="*/ 138566 w 2066925"/>
              <a:gd name="connsiteY30" fmla="*/ 1247776 h 1661006"/>
              <a:gd name="connsiteX31" fmla="*/ 64671 w 2066925"/>
              <a:gd name="connsiteY31" fmla="*/ 1148190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2204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509863 w 2066925"/>
              <a:gd name="connsiteY15" fmla="*/ 265933 h 1661006"/>
              <a:gd name="connsiteX16" fmla="*/ 1499056 w 2066925"/>
              <a:gd name="connsiteY16" fmla="*/ 331094 h 1661006"/>
              <a:gd name="connsiteX17" fmla="*/ 1478680 w 2066925"/>
              <a:gd name="connsiteY17" fmla="*/ 382356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37124 w 2066925"/>
              <a:gd name="connsiteY29" fmla="*/ 1288086 h 1661006"/>
              <a:gd name="connsiteX30" fmla="*/ 138566 w 2066925"/>
              <a:gd name="connsiteY30" fmla="*/ 1247776 h 1661006"/>
              <a:gd name="connsiteX31" fmla="*/ 64671 w 2066925"/>
              <a:gd name="connsiteY31" fmla="*/ 1148190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2204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509863 w 2066925"/>
              <a:gd name="connsiteY15" fmla="*/ 265933 h 1661006"/>
              <a:gd name="connsiteX16" fmla="*/ 1499056 w 2066925"/>
              <a:gd name="connsiteY16" fmla="*/ 331094 h 1661006"/>
              <a:gd name="connsiteX17" fmla="*/ 1478680 w 2066925"/>
              <a:gd name="connsiteY17" fmla="*/ 382356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37124 w 2066925"/>
              <a:gd name="connsiteY29" fmla="*/ 1288086 h 1661006"/>
              <a:gd name="connsiteX30" fmla="*/ 138566 w 2066925"/>
              <a:gd name="connsiteY30" fmla="*/ 1247776 h 1661006"/>
              <a:gd name="connsiteX31" fmla="*/ 46623 w 2066925"/>
              <a:gd name="connsiteY31" fmla="*/ 1173787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2204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509863 w 2066925"/>
              <a:gd name="connsiteY15" fmla="*/ 265933 h 1661006"/>
              <a:gd name="connsiteX16" fmla="*/ 1499056 w 2066925"/>
              <a:gd name="connsiteY16" fmla="*/ 331094 h 1661006"/>
              <a:gd name="connsiteX17" fmla="*/ 1478680 w 2066925"/>
              <a:gd name="connsiteY17" fmla="*/ 382356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91268 w 2066925"/>
              <a:gd name="connsiteY29" fmla="*/ 1295400 h 1661006"/>
              <a:gd name="connsiteX30" fmla="*/ 138566 w 2066925"/>
              <a:gd name="connsiteY30" fmla="*/ 1247776 h 1661006"/>
              <a:gd name="connsiteX31" fmla="*/ 46623 w 2066925"/>
              <a:gd name="connsiteY31" fmla="*/ 1173787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2204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  <a:gd name="connsiteX0" fmla="*/ 419100 w 2066925"/>
              <a:gd name="connsiteY0" fmla="*/ 460090 h 1661006"/>
              <a:gd name="connsiteX1" fmla="*/ 666750 w 2066925"/>
              <a:gd name="connsiteY1" fmla="*/ 450565 h 1661006"/>
              <a:gd name="connsiteX2" fmla="*/ 838200 w 2066925"/>
              <a:gd name="connsiteY2" fmla="*/ 450565 h 1661006"/>
              <a:gd name="connsiteX3" fmla="*/ 1019175 w 2066925"/>
              <a:gd name="connsiteY3" fmla="*/ 450565 h 1661006"/>
              <a:gd name="connsiteX4" fmla="*/ 1066800 w 2066925"/>
              <a:gd name="connsiteY4" fmla="*/ 441040 h 1661006"/>
              <a:gd name="connsiteX5" fmla="*/ 1009650 w 2066925"/>
              <a:gd name="connsiteY5" fmla="*/ 364840 h 1661006"/>
              <a:gd name="connsiteX6" fmla="*/ 962025 w 2066925"/>
              <a:gd name="connsiteY6" fmla="*/ 279115 h 1661006"/>
              <a:gd name="connsiteX7" fmla="*/ 981075 w 2066925"/>
              <a:gd name="connsiteY7" fmla="*/ 164815 h 1661006"/>
              <a:gd name="connsiteX8" fmla="*/ 1023786 w 2066925"/>
              <a:gd name="connsiteY8" fmla="*/ 90826 h 1661006"/>
              <a:gd name="connsiteX9" fmla="*/ 1076325 w 2066925"/>
              <a:gd name="connsiteY9" fmla="*/ 31465 h 1661006"/>
              <a:gd name="connsiteX10" fmla="*/ 1167964 w 2066925"/>
              <a:gd name="connsiteY10" fmla="*/ 0 h 1661006"/>
              <a:gd name="connsiteX11" fmla="*/ 1253690 w 2066925"/>
              <a:gd name="connsiteY11" fmla="*/ 0 h 1661006"/>
              <a:gd name="connsiteX12" fmla="*/ 1357464 w 2066925"/>
              <a:gd name="connsiteY12" fmla="*/ 21940 h 1661006"/>
              <a:gd name="connsiteX13" fmla="*/ 1438275 w 2066925"/>
              <a:gd name="connsiteY13" fmla="*/ 60040 h 1661006"/>
              <a:gd name="connsiteX14" fmla="*/ 1504950 w 2066925"/>
              <a:gd name="connsiteY14" fmla="*/ 183865 h 1661006"/>
              <a:gd name="connsiteX15" fmla="*/ 1509863 w 2066925"/>
              <a:gd name="connsiteY15" fmla="*/ 265933 h 1661006"/>
              <a:gd name="connsiteX16" fmla="*/ 1499056 w 2066925"/>
              <a:gd name="connsiteY16" fmla="*/ 331094 h 1661006"/>
              <a:gd name="connsiteX17" fmla="*/ 1478680 w 2066925"/>
              <a:gd name="connsiteY17" fmla="*/ 382356 h 1661006"/>
              <a:gd name="connsiteX18" fmla="*/ 1419225 w 2066925"/>
              <a:gd name="connsiteY18" fmla="*/ 460090 h 1661006"/>
              <a:gd name="connsiteX19" fmla="*/ 1543050 w 2066925"/>
              <a:gd name="connsiteY19" fmla="*/ 450565 h 1661006"/>
              <a:gd name="connsiteX20" fmla="*/ 1685925 w 2066925"/>
              <a:gd name="connsiteY20" fmla="*/ 450565 h 1661006"/>
              <a:gd name="connsiteX21" fmla="*/ 1790700 w 2066925"/>
              <a:gd name="connsiteY21" fmla="*/ 450565 h 1661006"/>
              <a:gd name="connsiteX22" fmla="*/ 1924050 w 2066925"/>
              <a:gd name="connsiteY22" fmla="*/ 450565 h 1661006"/>
              <a:gd name="connsiteX23" fmla="*/ 2028825 w 2066925"/>
              <a:gd name="connsiteY23" fmla="*/ 450565 h 1661006"/>
              <a:gd name="connsiteX24" fmla="*/ 2057400 w 2066925"/>
              <a:gd name="connsiteY24" fmla="*/ 441040 h 1661006"/>
              <a:gd name="connsiteX25" fmla="*/ 2066925 w 2066925"/>
              <a:gd name="connsiteY25" fmla="*/ 1660240 h 1661006"/>
              <a:gd name="connsiteX26" fmla="*/ 451587 w 2066925"/>
              <a:gd name="connsiteY26" fmla="*/ 1661006 h 1661006"/>
              <a:gd name="connsiteX27" fmla="*/ 438452 w 2066925"/>
              <a:gd name="connsiteY27" fmla="*/ 1468974 h 1661006"/>
              <a:gd name="connsiteX28" fmla="*/ 437452 w 2066925"/>
              <a:gd name="connsiteY28" fmla="*/ 1290978 h 1661006"/>
              <a:gd name="connsiteX29" fmla="*/ 291268 w 2066925"/>
              <a:gd name="connsiteY29" fmla="*/ 1295400 h 1661006"/>
              <a:gd name="connsiteX30" fmla="*/ 138566 w 2066925"/>
              <a:gd name="connsiteY30" fmla="*/ 1247776 h 1661006"/>
              <a:gd name="connsiteX31" fmla="*/ 46623 w 2066925"/>
              <a:gd name="connsiteY31" fmla="*/ 1173787 h 1661006"/>
              <a:gd name="connsiteX32" fmla="*/ 9525 w 2066925"/>
              <a:gd name="connsiteY32" fmla="*/ 1107790 h 1661006"/>
              <a:gd name="connsiteX33" fmla="*/ 0 w 2066925"/>
              <a:gd name="connsiteY33" fmla="*/ 1031590 h 1661006"/>
              <a:gd name="connsiteX34" fmla="*/ 9525 w 2066925"/>
              <a:gd name="connsiteY34" fmla="*/ 945865 h 1661006"/>
              <a:gd name="connsiteX35" fmla="*/ 66675 w 2066925"/>
              <a:gd name="connsiteY35" fmla="*/ 879190 h 1661006"/>
              <a:gd name="connsiteX36" fmla="*/ 142875 w 2066925"/>
              <a:gd name="connsiteY36" fmla="*/ 831565 h 1661006"/>
              <a:gd name="connsiteX37" fmla="*/ 238125 w 2066925"/>
              <a:gd name="connsiteY37" fmla="*/ 811070 h 1661006"/>
              <a:gd name="connsiteX38" fmla="*/ 314325 w 2066925"/>
              <a:gd name="connsiteY38" fmla="*/ 822040 h 1661006"/>
              <a:gd name="connsiteX39" fmla="*/ 390525 w 2066925"/>
              <a:gd name="connsiteY39" fmla="*/ 850615 h 1661006"/>
              <a:gd name="connsiteX40" fmla="*/ 400050 w 2066925"/>
              <a:gd name="connsiteY40" fmla="*/ 745840 h 1661006"/>
              <a:gd name="connsiteX41" fmla="*/ 428625 w 2066925"/>
              <a:gd name="connsiteY41" fmla="*/ 631540 h 1661006"/>
              <a:gd name="connsiteX42" fmla="*/ 428625 w 2066925"/>
              <a:gd name="connsiteY42" fmla="*/ 564865 h 1661006"/>
              <a:gd name="connsiteX43" fmla="*/ 419100 w 2066925"/>
              <a:gd name="connsiteY43" fmla="*/ 460090 h 166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66925" h="1661006">
                <a:moveTo>
                  <a:pt x="419100" y="460090"/>
                </a:moveTo>
                <a:lnTo>
                  <a:pt x="666750" y="450565"/>
                </a:lnTo>
                <a:lnTo>
                  <a:pt x="838200" y="450565"/>
                </a:lnTo>
                <a:lnTo>
                  <a:pt x="1019175" y="450565"/>
                </a:lnTo>
                <a:lnTo>
                  <a:pt x="1066800" y="441040"/>
                </a:lnTo>
                <a:lnTo>
                  <a:pt x="1009650" y="364840"/>
                </a:lnTo>
                <a:lnTo>
                  <a:pt x="962025" y="279115"/>
                </a:lnTo>
                <a:lnTo>
                  <a:pt x="981075" y="164815"/>
                </a:lnTo>
                <a:lnTo>
                  <a:pt x="1023786" y="90826"/>
                </a:lnTo>
                <a:lnTo>
                  <a:pt x="1076325" y="31465"/>
                </a:lnTo>
                <a:lnTo>
                  <a:pt x="1167964" y="0"/>
                </a:lnTo>
                <a:lnTo>
                  <a:pt x="1253690" y="0"/>
                </a:lnTo>
                <a:lnTo>
                  <a:pt x="1357464" y="21940"/>
                </a:lnTo>
                <a:lnTo>
                  <a:pt x="1438275" y="60040"/>
                </a:lnTo>
                <a:lnTo>
                  <a:pt x="1504950" y="183865"/>
                </a:lnTo>
                <a:lnTo>
                  <a:pt x="1509863" y="265933"/>
                </a:lnTo>
                <a:cubicBezTo>
                  <a:pt x="1503854" y="280340"/>
                  <a:pt x="1505065" y="316687"/>
                  <a:pt x="1499056" y="331094"/>
                </a:cubicBezTo>
                <a:lnTo>
                  <a:pt x="1478680" y="382356"/>
                </a:lnTo>
                <a:lnTo>
                  <a:pt x="1419225" y="460090"/>
                </a:lnTo>
                <a:lnTo>
                  <a:pt x="1543050" y="450565"/>
                </a:lnTo>
                <a:lnTo>
                  <a:pt x="1685925" y="450565"/>
                </a:lnTo>
                <a:lnTo>
                  <a:pt x="1790700" y="450565"/>
                </a:lnTo>
                <a:lnTo>
                  <a:pt x="1924050" y="450565"/>
                </a:lnTo>
                <a:lnTo>
                  <a:pt x="2028825" y="450565"/>
                </a:lnTo>
                <a:lnTo>
                  <a:pt x="2057400" y="441040"/>
                </a:lnTo>
                <a:lnTo>
                  <a:pt x="2066925" y="1660240"/>
                </a:lnTo>
                <a:lnTo>
                  <a:pt x="451587" y="1661006"/>
                </a:lnTo>
                <a:cubicBezTo>
                  <a:pt x="450819" y="1590901"/>
                  <a:pt x="439220" y="1539079"/>
                  <a:pt x="438452" y="1468974"/>
                </a:cubicBezTo>
                <a:cubicBezTo>
                  <a:pt x="438119" y="1409642"/>
                  <a:pt x="437785" y="1350310"/>
                  <a:pt x="437452" y="1290978"/>
                </a:cubicBezTo>
                <a:lnTo>
                  <a:pt x="291268" y="1295400"/>
                </a:lnTo>
                <a:lnTo>
                  <a:pt x="138566" y="1247776"/>
                </a:lnTo>
                <a:lnTo>
                  <a:pt x="46623" y="1173787"/>
                </a:lnTo>
                <a:lnTo>
                  <a:pt x="9525" y="1107790"/>
                </a:lnTo>
                <a:lnTo>
                  <a:pt x="0" y="1031590"/>
                </a:lnTo>
                <a:lnTo>
                  <a:pt x="9525" y="945865"/>
                </a:lnTo>
                <a:lnTo>
                  <a:pt x="66675" y="879190"/>
                </a:lnTo>
                <a:lnTo>
                  <a:pt x="142875" y="831565"/>
                </a:lnTo>
                <a:lnTo>
                  <a:pt x="238125" y="811070"/>
                </a:lnTo>
                <a:lnTo>
                  <a:pt x="314325" y="822040"/>
                </a:lnTo>
                <a:lnTo>
                  <a:pt x="390525" y="850615"/>
                </a:lnTo>
                <a:lnTo>
                  <a:pt x="400050" y="745840"/>
                </a:lnTo>
                <a:lnTo>
                  <a:pt x="428625" y="631540"/>
                </a:lnTo>
                <a:lnTo>
                  <a:pt x="428625" y="564865"/>
                </a:lnTo>
                <a:lnTo>
                  <a:pt x="419100" y="46009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7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1477441" y="622856"/>
            <a:ext cx="2086198" cy="1257300"/>
          </a:xfrm>
          <a:custGeom>
            <a:avLst/>
            <a:gdLst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814513 w 2085975"/>
              <a:gd name="connsiteY42" fmla="*/ 871538 h 1257300"/>
              <a:gd name="connsiteX43" fmla="*/ 1871663 w 2085975"/>
              <a:gd name="connsiteY43" fmla="*/ 8858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814513 w 2085975"/>
              <a:gd name="connsiteY42" fmla="*/ 871538 h 1257300"/>
              <a:gd name="connsiteX43" fmla="*/ 1833563 w 2085975"/>
              <a:gd name="connsiteY43" fmla="*/ 82867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33563 w 2085975"/>
              <a:gd name="connsiteY43" fmla="*/ 82867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33563 w 2085975"/>
              <a:gd name="connsiteY43" fmla="*/ 876300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100138 w 2085975"/>
              <a:gd name="connsiteY23" fmla="*/ 1028700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8585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100138 w 2085975"/>
              <a:gd name="connsiteY25" fmla="*/ 1128713 h 1257300"/>
              <a:gd name="connsiteX26" fmla="*/ 1085850 w 2085975"/>
              <a:gd name="connsiteY26" fmla="*/ 1157288 h 1257300"/>
              <a:gd name="connsiteX27" fmla="*/ 1038225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38225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71563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28713 w 2085975"/>
              <a:gd name="connsiteY24" fmla="*/ 1071563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0138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109663 w 2085975"/>
              <a:gd name="connsiteY25" fmla="*/ 1109663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85850 w 2085975"/>
              <a:gd name="connsiteY27" fmla="*/ 114776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123950 w 2085975"/>
              <a:gd name="connsiteY27" fmla="*/ 1128713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85850 w 2085975"/>
              <a:gd name="connsiteY27" fmla="*/ 113823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100138 w 2085975"/>
              <a:gd name="connsiteY24" fmla="*/ 102393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38225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38225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6680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00250 w 2085975"/>
              <a:gd name="connsiteY51" fmla="*/ 44291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6680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57400 w 2085975"/>
              <a:gd name="connsiteY50" fmla="*/ 542925 h 1257300"/>
              <a:gd name="connsiteX51" fmla="*/ 2047875 w 2085975"/>
              <a:gd name="connsiteY51" fmla="*/ 42386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5975"/>
              <a:gd name="connsiteY0" fmla="*/ 0 h 1257300"/>
              <a:gd name="connsiteX1" fmla="*/ 14288 w 2085975"/>
              <a:gd name="connsiteY1" fmla="*/ 1200150 h 1257300"/>
              <a:gd name="connsiteX2" fmla="*/ 128588 w 2085975"/>
              <a:gd name="connsiteY2" fmla="*/ 1214438 h 1257300"/>
              <a:gd name="connsiteX3" fmla="*/ 300038 w 2085975"/>
              <a:gd name="connsiteY3" fmla="*/ 1228725 h 1257300"/>
              <a:gd name="connsiteX4" fmla="*/ 414338 w 2085975"/>
              <a:gd name="connsiteY4" fmla="*/ 1228725 h 1257300"/>
              <a:gd name="connsiteX5" fmla="*/ 528638 w 2085975"/>
              <a:gd name="connsiteY5" fmla="*/ 1243013 h 1257300"/>
              <a:gd name="connsiteX6" fmla="*/ 642938 w 2085975"/>
              <a:gd name="connsiteY6" fmla="*/ 1257300 h 1257300"/>
              <a:gd name="connsiteX7" fmla="*/ 628650 w 2085975"/>
              <a:gd name="connsiteY7" fmla="*/ 1200150 h 1257300"/>
              <a:gd name="connsiteX8" fmla="*/ 585788 w 2085975"/>
              <a:gd name="connsiteY8" fmla="*/ 1157288 h 1257300"/>
              <a:gd name="connsiteX9" fmla="*/ 585788 w 2085975"/>
              <a:gd name="connsiteY9" fmla="*/ 1100138 h 1257300"/>
              <a:gd name="connsiteX10" fmla="*/ 600075 w 2085975"/>
              <a:gd name="connsiteY10" fmla="*/ 1057275 h 1257300"/>
              <a:gd name="connsiteX11" fmla="*/ 614363 w 2085975"/>
              <a:gd name="connsiteY11" fmla="*/ 985838 h 1257300"/>
              <a:gd name="connsiteX12" fmla="*/ 628650 w 2085975"/>
              <a:gd name="connsiteY12" fmla="*/ 957263 h 1257300"/>
              <a:gd name="connsiteX13" fmla="*/ 657225 w 2085975"/>
              <a:gd name="connsiteY13" fmla="*/ 914400 h 1257300"/>
              <a:gd name="connsiteX14" fmla="*/ 685800 w 2085975"/>
              <a:gd name="connsiteY14" fmla="*/ 871538 h 1257300"/>
              <a:gd name="connsiteX15" fmla="*/ 728663 w 2085975"/>
              <a:gd name="connsiteY15" fmla="*/ 857250 h 1257300"/>
              <a:gd name="connsiteX16" fmla="*/ 771525 w 2085975"/>
              <a:gd name="connsiteY16" fmla="*/ 857250 h 1257300"/>
              <a:gd name="connsiteX17" fmla="*/ 800100 w 2085975"/>
              <a:gd name="connsiteY17" fmla="*/ 842963 h 1257300"/>
              <a:gd name="connsiteX18" fmla="*/ 857250 w 2085975"/>
              <a:gd name="connsiteY18" fmla="*/ 857250 h 1257300"/>
              <a:gd name="connsiteX19" fmla="*/ 885825 w 2085975"/>
              <a:gd name="connsiteY19" fmla="*/ 857250 h 1257300"/>
              <a:gd name="connsiteX20" fmla="*/ 957263 w 2085975"/>
              <a:gd name="connsiteY20" fmla="*/ 885825 h 1257300"/>
              <a:gd name="connsiteX21" fmla="*/ 957263 w 2085975"/>
              <a:gd name="connsiteY21" fmla="*/ 885825 h 1257300"/>
              <a:gd name="connsiteX22" fmla="*/ 1042988 w 2085975"/>
              <a:gd name="connsiteY22" fmla="*/ 957263 h 1257300"/>
              <a:gd name="connsiteX23" fmla="*/ 1090613 w 2085975"/>
              <a:gd name="connsiteY23" fmla="*/ 1057275 h 1257300"/>
              <a:gd name="connsiteX24" fmla="*/ 1062038 w 2085975"/>
              <a:gd name="connsiteY24" fmla="*/ 1042988 h 1257300"/>
              <a:gd name="connsiteX25" fmla="*/ 1062038 w 2085975"/>
              <a:gd name="connsiteY25" fmla="*/ 1109663 h 1257300"/>
              <a:gd name="connsiteX26" fmla="*/ 1085850 w 2085975"/>
              <a:gd name="connsiteY26" fmla="*/ 1157288 h 1257300"/>
              <a:gd name="connsiteX27" fmla="*/ 1066800 w 2085975"/>
              <a:gd name="connsiteY27" fmla="*/ 1157288 h 1257300"/>
              <a:gd name="connsiteX28" fmla="*/ 1042988 w 2085975"/>
              <a:gd name="connsiteY28" fmla="*/ 1243013 h 1257300"/>
              <a:gd name="connsiteX29" fmla="*/ 1228725 w 2085975"/>
              <a:gd name="connsiteY29" fmla="*/ 1243013 h 1257300"/>
              <a:gd name="connsiteX30" fmla="*/ 1343025 w 2085975"/>
              <a:gd name="connsiteY30" fmla="*/ 1243013 h 1257300"/>
              <a:gd name="connsiteX31" fmla="*/ 1443038 w 2085975"/>
              <a:gd name="connsiteY31" fmla="*/ 1214438 h 1257300"/>
              <a:gd name="connsiteX32" fmla="*/ 1543050 w 2085975"/>
              <a:gd name="connsiteY32" fmla="*/ 1228725 h 1257300"/>
              <a:gd name="connsiteX33" fmla="*/ 1628775 w 2085975"/>
              <a:gd name="connsiteY33" fmla="*/ 1228725 h 1257300"/>
              <a:gd name="connsiteX34" fmla="*/ 1657350 w 2085975"/>
              <a:gd name="connsiteY34" fmla="*/ 1185863 h 1257300"/>
              <a:gd name="connsiteX35" fmla="*/ 1657350 w 2085975"/>
              <a:gd name="connsiteY35" fmla="*/ 1100138 h 1257300"/>
              <a:gd name="connsiteX36" fmla="*/ 1657350 w 2085975"/>
              <a:gd name="connsiteY36" fmla="*/ 1100138 h 1257300"/>
              <a:gd name="connsiteX37" fmla="*/ 1643063 w 2085975"/>
              <a:gd name="connsiteY37" fmla="*/ 914400 h 1257300"/>
              <a:gd name="connsiteX38" fmla="*/ 1643063 w 2085975"/>
              <a:gd name="connsiteY38" fmla="*/ 857250 h 1257300"/>
              <a:gd name="connsiteX39" fmla="*/ 1628775 w 2085975"/>
              <a:gd name="connsiteY39" fmla="*/ 785813 h 1257300"/>
              <a:gd name="connsiteX40" fmla="*/ 1628775 w 2085975"/>
              <a:gd name="connsiteY40" fmla="*/ 785813 h 1257300"/>
              <a:gd name="connsiteX41" fmla="*/ 1743075 w 2085975"/>
              <a:gd name="connsiteY41" fmla="*/ 828675 h 1257300"/>
              <a:gd name="connsiteX42" fmla="*/ 1785938 w 2085975"/>
              <a:gd name="connsiteY42" fmla="*/ 842963 h 1257300"/>
              <a:gd name="connsiteX43" fmla="*/ 1843088 w 2085975"/>
              <a:gd name="connsiteY43" fmla="*/ 847725 h 1257300"/>
              <a:gd name="connsiteX44" fmla="*/ 1900238 w 2085975"/>
              <a:gd name="connsiteY44" fmla="*/ 857250 h 1257300"/>
              <a:gd name="connsiteX45" fmla="*/ 1971675 w 2085975"/>
              <a:gd name="connsiteY45" fmla="*/ 814388 h 1257300"/>
              <a:gd name="connsiteX46" fmla="*/ 2028825 w 2085975"/>
              <a:gd name="connsiteY46" fmla="*/ 757238 h 1257300"/>
              <a:gd name="connsiteX47" fmla="*/ 2071688 w 2085975"/>
              <a:gd name="connsiteY47" fmla="*/ 671513 h 1257300"/>
              <a:gd name="connsiteX48" fmla="*/ 2085975 w 2085975"/>
              <a:gd name="connsiteY48" fmla="*/ 600075 h 1257300"/>
              <a:gd name="connsiteX49" fmla="*/ 2057400 w 2085975"/>
              <a:gd name="connsiteY49" fmla="*/ 542925 h 1257300"/>
              <a:gd name="connsiteX50" fmla="*/ 2085975 w 2085975"/>
              <a:gd name="connsiteY50" fmla="*/ 533400 h 1257300"/>
              <a:gd name="connsiteX51" fmla="*/ 2047875 w 2085975"/>
              <a:gd name="connsiteY51" fmla="*/ 423863 h 1257300"/>
              <a:gd name="connsiteX52" fmla="*/ 1957388 w 2085975"/>
              <a:gd name="connsiteY52" fmla="*/ 400050 h 1257300"/>
              <a:gd name="connsiteX53" fmla="*/ 1900238 w 2085975"/>
              <a:gd name="connsiteY53" fmla="*/ 385763 h 1257300"/>
              <a:gd name="connsiteX54" fmla="*/ 1843088 w 2085975"/>
              <a:gd name="connsiteY54" fmla="*/ 357188 h 1257300"/>
              <a:gd name="connsiteX55" fmla="*/ 1771650 w 2085975"/>
              <a:gd name="connsiteY55" fmla="*/ 371475 h 1257300"/>
              <a:gd name="connsiteX56" fmla="*/ 1714500 w 2085975"/>
              <a:gd name="connsiteY56" fmla="*/ 400050 h 1257300"/>
              <a:gd name="connsiteX57" fmla="*/ 1671638 w 2085975"/>
              <a:gd name="connsiteY57" fmla="*/ 414338 h 1257300"/>
              <a:gd name="connsiteX58" fmla="*/ 1628775 w 2085975"/>
              <a:gd name="connsiteY58" fmla="*/ 428625 h 1257300"/>
              <a:gd name="connsiteX59" fmla="*/ 1628775 w 2085975"/>
              <a:gd name="connsiteY59" fmla="*/ 342900 h 1257300"/>
              <a:gd name="connsiteX60" fmla="*/ 1628775 w 2085975"/>
              <a:gd name="connsiteY60" fmla="*/ 257175 h 1257300"/>
              <a:gd name="connsiteX61" fmla="*/ 1643063 w 2085975"/>
              <a:gd name="connsiteY61" fmla="*/ 200025 h 1257300"/>
              <a:gd name="connsiteX62" fmla="*/ 1657350 w 2085975"/>
              <a:gd name="connsiteY62" fmla="*/ 128588 h 1257300"/>
              <a:gd name="connsiteX63" fmla="*/ 1657350 w 2085975"/>
              <a:gd name="connsiteY63" fmla="*/ 14288 h 1257300"/>
              <a:gd name="connsiteX64" fmla="*/ 1671638 w 2085975"/>
              <a:gd name="connsiteY64" fmla="*/ 0 h 1257300"/>
              <a:gd name="connsiteX65" fmla="*/ 0 w 2085975"/>
              <a:gd name="connsiteY65" fmla="*/ 0 h 1257300"/>
              <a:gd name="connsiteX0" fmla="*/ 0 w 2086035"/>
              <a:gd name="connsiteY0" fmla="*/ 0 h 1257300"/>
              <a:gd name="connsiteX1" fmla="*/ 14288 w 2086035"/>
              <a:gd name="connsiteY1" fmla="*/ 1200150 h 1257300"/>
              <a:gd name="connsiteX2" fmla="*/ 128588 w 2086035"/>
              <a:gd name="connsiteY2" fmla="*/ 1214438 h 1257300"/>
              <a:gd name="connsiteX3" fmla="*/ 300038 w 2086035"/>
              <a:gd name="connsiteY3" fmla="*/ 1228725 h 1257300"/>
              <a:gd name="connsiteX4" fmla="*/ 414338 w 2086035"/>
              <a:gd name="connsiteY4" fmla="*/ 1228725 h 1257300"/>
              <a:gd name="connsiteX5" fmla="*/ 528638 w 2086035"/>
              <a:gd name="connsiteY5" fmla="*/ 1243013 h 1257300"/>
              <a:gd name="connsiteX6" fmla="*/ 642938 w 2086035"/>
              <a:gd name="connsiteY6" fmla="*/ 1257300 h 1257300"/>
              <a:gd name="connsiteX7" fmla="*/ 628650 w 2086035"/>
              <a:gd name="connsiteY7" fmla="*/ 1200150 h 1257300"/>
              <a:gd name="connsiteX8" fmla="*/ 585788 w 2086035"/>
              <a:gd name="connsiteY8" fmla="*/ 1157288 h 1257300"/>
              <a:gd name="connsiteX9" fmla="*/ 585788 w 2086035"/>
              <a:gd name="connsiteY9" fmla="*/ 1100138 h 1257300"/>
              <a:gd name="connsiteX10" fmla="*/ 600075 w 2086035"/>
              <a:gd name="connsiteY10" fmla="*/ 1057275 h 1257300"/>
              <a:gd name="connsiteX11" fmla="*/ 614363 w 2086035"/>
              <a:gd name="connsiteY11" fmla="*/ 985838 h 1257300"/>
              <a:gd name="connsiteX12" fmla="*/ 628650 w 2086035"/>
              <a:gd name="connsiteY12" fmla="*/ 957263 h 1257300"/>
              <a:gd name="connsiteX13" fmla="*/ 657225 w 2086035"/>
              <a:gd name="connsiteY13" fmla="*/ 914400 h 1257300"/>
              <a:gd name="connsiteX14" fmla="*/ 685800 w 2086035"/>
              <a:gd name="connsiteY14" fmla="*/ 871538 h 1257300"/>
              <a:gd name="connsiteX15" fmla="*/ 728663 w 2086035"/>
              <a:gd name="connsiteY15" fmla="*/ 857250 h 1257300"/>
              <a:gd name="connsiteX16" fmla="*/ 771525 w 2086035"/>
              <a:gd name="connsiteY16" fmla="*/ 857250 h 1257300"/>
              <a:gd name="connsiteX17" fmla="*/ 800100 w 2086035"/>
              <a:gd name="connsiteY17" fmla="*/ 842963 h 1257300"/>
              <a:gd name="connsiteX18" fmla="*/ 857250 w 2086035"/>
              <a:gd name="connsiteY18" fmla="*/ 857250 h 1257300"/>
              <a:gd name="connsiteX19" fmla="*/ 885825 w 2086035"/>
              <a:gd name="connsiteY19" fmla="*/ 857250 h 1257300"/>
              <a:gd name="connsiteX20" fmla="*/ 957263 w 2086035"/>
              <a:gd name="connsiteY20" fmla="*/ 885825 h 1257300"/>
              <a:gd name="connsiteX21" fmla="*/ 957263 w 2086035"/>
              <a:gd name="connsiteY21" fmla="*/ 885825 h 1257300"/>
              <a:gd name="connsiteX22" fmla="*/ 1042988 w 2086035"/>
              <a:gd name="connsiteY22" fmla="*/ 957263 h 1257300"/>
              <a:gd name="connsiteX23" fmla="*/ 1090613 w 2086035"/>
              <a:gd name="connsiteY23" fmla="*/ 1057275 h 1257300"/>
              <a:gd name="connsiteX24" fmla="*/ 1062038 w 2086035"/>
              <a:gd name="connsiteY24" fmla="*/ 1042988 h 1257300"/>
              <a:gd name="connsiteX25" fmla="*/ 1062038 w 2086035"/>
              <a:gd name="connsiteY25" fmla="*/ 1109663 h 1257300"/>
              <a:gd name="connsiteX26" fmla="*/ 1085850 w 2086035"/>
              <a:gd name="connsiteY26" fmla="*/ 1157288 h 1257300"/>
              <a:gd name="connsiteX27" fmla="*/ 1066800 w 2086035"/>
              <a:gd name="connsiteY27" fmla="*/ 1157288 h 1257300"/>
              <a:gd name="connsiteX28" fmla="*/ 1042988 w 2086035"/>
              <a:gd name="connsiteY28" fmla="*/ 1243013 h 1257300"/>
              <a:gd name="connsiteX29" fmla="*/ 1228725 w 2086035"/>
              <a:gd name="connsiteY29" fmla="*/ 1243013 h 1257300"/>
              <a:gd name="connsiteX30" fmla="*/ 1343025 w 2086035"/>
              <a:gd name="connsiteY30" fmla="*/ 1243013 h 1257300"/>
              <a:gd name="connsiteX31" fmla="*/ 1443038 w 2086035"/>
              <a:gd name="connsiteY31" fmla="*/ 1214438 h 1257300"/>
              <a:gd name="connsiteX32" fmla="*/ 1543050 w 2086035"/>
              <a:gd name="connsiteY32" fmla="*/ 1228725 h 1257300"/>
              <a:gd name="connsiteX33" fmla="*/ 1628775 w 2086035"/>
              <a:gd name="connsiteY33" fmla="*/ 1228725 h 1257300"/>
              <a:gd name="connsiteX34" fmla="*/ 1657350 w 2086035"/>
              <a:gd name="connsiteY34" fmla="*/ 1185863 h 1257300"/>
              <a:gd name="connsiteX35" fmla="*/ 1657350 w 2086035"/>
              <a:gd name="connsiteY35" fmla="*/ 1100138 h 1257300"/>
              <a:gd name="connsiteX36" fmla="*/ 1657350 w 2086035"/>
              <a:gd name="connsiteY36" fmla="*/ 1100138 h 1257300"/>
              <a:gd name="connsiteX37" fmla="*/ 1643063 w 2086035"/>
              <a:gd name="connsiteY37" fmla="*/ 914400 h 1257300"/>
              <a:gd name="connsiteX38" fmla="*/ 1643063 w 2086035"/>
              <a:gd name="connsiteY38" fmla="*/ 857250 h 1257300"/>
              <a:gd name="connsiteX39" fmla="*/ 1628775 w 2086035"/>
              <a:gd name="connsiteY39" fmla="*/ 785813 h 1257300"/>
              <a:gd name="connsiteX40" fmla="*/ 1628775 w 2086035"/>
              <a:gd name="connsiteY40" fmla="*/ 785813 h 1257300"/>
              <a:gd name="connsiteX41" fmla="*/ 1743075 w 2086035"/>
              <a:gd name="connsiteY41" fmla="*/ 828675 h 1257300"/>
              <a:gd name="connsiteX42" fmla="*/ 1785938 w 2086035"/>
              <a:gd name="connsiteY42" fmla="*/ 842963 h 1257300"/>
              <a:gd name="connsiteX43" fmla="*/ 1843088 w 2086035"/>
              <a:gd name="connsiteY43" fmla="*/ 847725 h 1257300"/>
              <a:gd name="connsiteX44" fmla="*/ 1900238 w 2086035"/>
              <a:gd name="connsiteY44" fmla="*/ 857250 h 1257300"/>
              <a:gd name="connsiteX45" fmla="*/ 1971675 w 2086035"/>
              <a:gd name="connsiteY45" fmla="*/ 814388 h 1257300"/>
              <a:gd name="connsiteX46" fmla="*/ 2028825 w 2086035"/>
              <a:gd name="connsiteY46" fmla="*/ 757238 h 1257300"/>
              <a:gd name="connsiteX47" fmla="*/ 2071688 w 2086035"/>
              <a:gd name="connsiteY47" fmla="*/ 671513 h 1257300"/>
              <a:gd name="connsiteX48" fmla="*/ 2085975 w 2086035"/>
              <a:gd name="connsiteY48" fmla="*/ 600075 h 1257300"/>
              <a:gd name="connsiteX49" fmla="*/ 2057400 w 2086035"/>
              <a:gd name="connsiteY49" fmla="*/ 485775 h 1257300"/>
              <a:gd name="connsiteX50" fmla="*/ 2085975 w 2086035"/>
              <a:gd name="connsiteY50" fmla="*/ 533400 h 1257300"/>
              <a:gd name="connsiteX51" fmla="*/ 2047875 w 2086035"/>
              <a:gd name="connsiteY51" fmla="*/ 423863 h 1257300"/>
              <a:gd name="connsiteX52" fmla="*/ 1957388 w 2086035"/>
              <a:gd name="connsiteY52" fmla="*/ 400050 h 1257300"/>
              <a:gd name="connsiteX53" fmla="*/ 1900238 w 2086035"/>
              <a:gd name="connsiteY53" fmla="*/ 385763 h 1257300"/>
              <a:gd name="connsiteX54" fmla="*/ 1843088 w 2086035"/>
              <a:gd name="connsiteY54" fmla="*/ 357188 h 1257300"/>
              <a:gd name="connsiteX55" fmla="*/ 1771650 w 2086035"/>
              <a:gd name="connsiteY55" fmla="*/ 371475 h 1257300"/>
              <a:gd name="connsiteX56" fmla="*/ 1714500 w 2086035"/>
              <a:gd name="connsiteY56" fmla="*/ 400050 h 1257300"/>
              <a:gd name="connsiteX57" fmla="*/ 1671638 w 2086035"/>
              <a:gd name="connsiteY57" fmla="*/ 414338 h 1257300"/>
              <a:gd name="connsiteX58" fmla="*/ 1628775 w 2086035"/>
              <a:gd name="connsiteY58" fmla="*/ 428625 h 1257300"/>
              <a:gd name="connsiteX59" fmla="*/ 1628775 w 2086035"/>
              <a:gd name="connsiteY59" fmla="*/ 342900 h 1257300"/>
              <a:gd name="connsiteX60" fmla="*/ 1628775 w 2086035"/>
              <a:gd name="connsiteY60" fmla="*/ 257175 h 1257300"/>
              <a:gd name="connsiteX61" fmla="*/ 1643063 w 2086035"/>
              <a:gd name="connsiteY61" fmla="*/ 200025 h 1257300"/>
              <a:gd name="connsiteX62" fmla="*/ 1657350 w 2086035"/>
              <a:gd name="connsiteY62" fmla="*/ 128588 h 1257300"/>
              <a:gd name="connsiteX63" fmla="*/ 1657350 w 2086035"/>
              <a:gd name="connsiteY63" fmla="*/ 14288 h 1257300"/>
              <a:gd name="connsiteX64" fmla="*/ 1671638 w 2086035"/>
              <a:gd name="connsiteY64" fmla="*/ 0 h 1257300"/>
              <a:gd name="connsiteX65" fmla="*/ 0 w 2086035"/>
              <a:gd name="connsiteY65" fmla="*/ 0 h 1257300"/>
              <a:gd name="connsiteX0" fmla="*/ 0 w 2108683"/>
              <a:gd name="connsiteY0" fmla="*/ 0 h 1257300"/>
              <a:gd name="connsiteX1" fmla="*/ 14288 w 2108683"/>
              <a:gd name="connsiteY1" fmla="*/ 1200150 h 1257300"/>
              <a:gd name="connsiteX2" fmla="*/ 128588 w 2108683"/>
              <a:gd name="connsiteY2" fmla="*/ 1214438 h 1257300"/>
              <a:gd name="connsiteX3" fmla="*/ 300038 w 2108683"/>
              <a:gd name="connsiteY3" fmla="*/ 1228725 h 1257300"/>
              <a:gd name="connsiteX4" fmla="*/ 414338 w 2108683"/>
              <a:gd name="connsiteY4" fmla="*/ 1228725 h 1257300"/>
              <a:gd name="connsiteX5" fmla="*/ 528638 w 2108683"/>
              <a:gd name="connsiteY5" fmla="*/ 1243013 h 1257300"/>
              <a:gd name="connsiteX6" fmla="*/ 642938 w 2108683"/>
              <a:gd name="connsiteY6" fmla="*/ 1257300 h 1257300"/>
              <a:gd name="connsiteX7" fmla="*/ 628650 w 2108683"/>
              <a:gd name="connsiteY7" fmla="*/ 1200150 h 1257300"/>
              <a:gd name="connsiteX8" fmla="*/ 585788 w 2108683"/>
              <a:gd name="connsiteY8" fmla="*/ 1157288 h 1257300"/>
              <a:gd name="connsiteX9" fmla="*/ 585788 w 2108683"/>
              <a:gd name="connsiteY9" fmla="*/ 1100138 h 1257300"/>
              <a:gd name="connsiteX10" fmla="*/ 600075 w 2108683"/>
              <a:gd name="connsiteY10" fmla="*/ 1057275 h 1257300"/>
              <a:gd name="connsiteX11" fmla="*/ 614363 w 2108683"/>
              <a:gd name="connsiteY11" fmla="*/ 985838 h 1257300"/>
              <a:gd name="connsiteX12" fmla="*/ 628650 w 2108683"/>
              <a:gd name="connsiteY12" fmla="*/ 957263 h 1257300"/>
              <a:gd name="connsiteX13" fmla="*/ 657225 w 2108683"/>
              <a:gd name="connsiteY13" fmla="*/ 914400 h 1257300"/>
              <a:gd name="connsiteX14" fmla="*/ 685800 w 2108683"/>
              <a:gd name="connsiteY14" fmla="*/ 871538 h 1257300"/>
              <a:gd name="connsiteX15" fmla="*/ 728663 w 2108683"/>
              <a:gd name="connsiteY15" fmla="*/ 857250 h 1257300"/>
              <a:gd name="connsiteX16" fmla="*/ 771525 w 2108683"/>
              <a:gd name="connsiteY16" fmla="*/ 857250 h 1257300"/>
              <a:gd name="connsiteX17" fmla="*/ 800100 w 2108683"/>
              <a:gd name="connsiteY17" fmla="*/ 842963 h 1257300"/>
              <a:gd name="connsiteX18" fmla="*/ 857250 w 2108683"/>
              <a:gd name="connsiteY18" fmla="*/ 857250 h 1257300"/>
              <a:gd name="connsiteX19" fmla="*/ 885825 w 2108683"/>
              <a:gd name="connsiteY19" fmla="*/ 857250 h 1257300"/>
              <a:gd name="connsiteX20" fmla="*/ 957263 w 2108683"/>
              <a:gd name="connsiteY20" fmla="*/ 885825 h 1257300"/>
              <a:gd name="connsiteX21" fmla="*/ 957263 w 2108683"/>
              <a:gd name="connsiteY21" fmla="*/ 885825 h 1257300"/>
              <a:gd name="connsiteX22" fmla="*/ 1042988 w 2108683"/>
              <a:gd name="connsiteY22" fmla="*/ 957263 h 1257300"/>
              <a:gd name="connsiteX23" fmla="*/ 1090613 w 2108683"/>
              <a:gd name="connsiteY23" fmla="*/ 1057275 h 1257300"/>
              <a:gd name="connsiteX24" fmla="*/ 1062038 w 2108683"/>
              <a:gd name="connsiteY24" fmla="*/ 1042988 h 1257300"/>
              <a:gd name="connsiteX25" fmla="*/ 1062038 w 2108683"/>
              <a:gd name="connsiteY25" fmla="*/ 1109663 h 1257300"/>
              <a:gd name="connsiteX26" fmla="*/ 1085850 w 2108683"/>
              <a:gd name="connsiteY26" fmla="*/ 1157288 h 1257300"/>
              <a:gd name="connsiteX27" fmla="*/ 1066800 w 2108683"/>
              <a:gd name="connsiteY27" fmla="*/ 1157288 h 1257300"/>
              <a:gd name="connsiteX28" fmla="*/ 1042988 w 2108683"/>
              <a:gd name="connsiteY28" fmla="*/ 1243013 h 1257300"/>
              <a:gd name="connsiteX29" fmla="*/ 1228725 w 2108683"/>
              <a:gd name="connsiteY29" fmla="*/ 1243013 h 1257300"/>
              <a:gd name="connsiteX30" fmla="*/ 1343025 w 2108683"/>
              <a:gd name="connsiteY30" fmla="*/ 1243013 h 1257300"/>
              <a:gd name="connsiteX31" fmla="*/ 1443038 w 2108683"/>
              <a:gd name="connsiteY31" fmla="*/ 1214438 h 1257300"/>
              <a:gd name="connsiteX32" fmla="*/ 1543050 w 2108683"/>
              <a:gd name="connsiteY32" fmla="*/ 1228725 h 1257300"/>
              <a:gd name="connsiteX33" fmla="*/ 1628775 w 2108683"/>
              <a:gd name="connsiteY33" fmla="*/ 1228725 h 1257300"/>
              <a:gd name="connsiteX34" fmla="*/ 1657350 w 2108683"/>
              <a:gd name="connsiteY34" fmla="*/ 1185863 h 1257300"/>
              <a:gd name="connsiteX35" fmla="*/ 1657350 w 2108683"/>
              <a:gd name="connsiteY35" fmla="*/ 1100138 h 1257300"/>
              <a:gd name="connsiteX36" fmla="*/ 1657350 w 2108683"/>
              <a:gd name="connsiteY36" fmla="*/ 1100138 h 1257300"/>
              <a:gd name="connsiteX37" fmla="*/ 1643063 w 2108683"/>
              <a:gd name="connsiteY37" fmla="*/ 914400 h 1257300"/>
              <a:gd name="connsiteX38" fmla="*/ 1643063 w 2108683"/>
              <a:gd name="connsiteY38" fmla="*/ 857250 h 1257300"/>
              <a:gd name="connsiteX39" fmla="*/ 1628775 w 2108683"/>
              <a:gd name="connsiteY39" fmla="*/ 785813 h 1257300"/>
              <a:gd name="connsiteX40" fmla="*/ 1628775 w 2108683"/>
              <a:gd name="connsiteY40" fmla="*/ 785813 h 1257300"/>
              <a:gd name="connsiteX41" fmla="*/ 1743075 w 2108683"/>
              <a:gd name="connsiteY41" fmla="*/ 828675 h 1257300"/>
              <a:gd name="connsiteX42" fmla="*/ 1785938 w 2108683"/>
              <a:gd name="connsiteY42" fmla="*/ 842963 h 1257300"/>
              <a:gd name="connsiteX43" fmla="*/ 1843088 w 2108683"/>
              <a:gd name="connsiteY43" fmla="*/ 847725 h 1257300"/>
              <a:gd name="connsiteX44" fmla="*/ 1900238 w 2108683"/>
              <a:gd name="connsiteY44" fmla="*/ 857250 h 1257300"/>
              <a:gd name="connsiteX45" fmla="*/ 1971675 w 2108683"/>
              <a:gd name="connsiteY45" fmla="*/ 814388 h 1257300"/>
              <a:gd name="connsiteX46" fmla="*/ 2028825 w 2108683"/>
              <a:gd name="connsiteY46" fmla="*/ 757238 h 1257300"/>
              <a:gd name="connsiteX47" fmla="*/ 2071688 w 2108683"/>
              <a:gd name="connsiteY47" fmla="*/ 671513 h 1257300"/>
              <a:gd name="connsiteX48" fmla="*/ 2085975 w 2108683"/>
              <a:gd name="connsiteY48" fmla="*/ 600075 h 1257300"/>
              <a:gd name="connsiteX49" fmla="*/ 2057400 w 2108683"/>
              <a:gd name="connsiteY49" fmla="*/ 485775 h 1257300"/>
              <a:gd name="connsiteX50" fmla="*/ 2085975 w 2108683"/>
              <a:gd name="connsiteY50" fmla="*/ 533400 h 1257300"/>
              <a:gd name="connsiteX51" fmla="*/ 2105025 w 2108683"/>
              <a:gd name="connsiteY51" fmla="*/ 423863 h 1257300"/>
              <a:gd name="connsiteX52" fmla="*/ 1957388 w 2108683"/>
              <a:gd name="connsiteY52" fmla="*/ 400050 h 1257300"/>
              <a:gd name="connsiteX53" fmla="*/ 1900238 w 2108683"/>
              <a:gd name="connsiteY53" fmla="*/ 385763 h 1257300"/>
              <a:gd name="connsiteX54" fmla="*/ 1843088 w 2108683"/>
              <a:gd name="connsiteY54" fmla="*/ 357188 h 1257300"/>
              <a:gd name="connsiteX55" fmla="*/ 1771650 w 2108683"/>
              <a:gd name="connsiteY55" fmla="*/ 371475 h 1257300"/>
              <a:gd name="connsiteX56" fmla="*/ 1714500 w 2108683"/>
              <a:gd name="connsiteY56" fmla="*/ 400050 h 1257300"/>
              <a:gd name="connsiteX57" fmla="*/ 1671638 w 2108683"/>
              <a:gd name="connsiteY57" fmla="*/ 414338 h 1257300"/>
              <a:gd name="connsiteX58" fmla="*/ 1628775 w 2108683"/>
              <a:gd name="connsiteY58" fmla="*/ 428625 h 1257300"/>
              <a:gd name="connsiteX59" fmla="*/ 1628775 w 2108683"/>
              <a:gd name="connsiteY59" fmla="*/ 342900 h 1257300"/>
              <a:gd name="connsiteX60" fmla="*/ 1628775 w 2108683"/>
              <a:gd name="connsiteY60" fmla="*/ 257175 h 1257300"/>
              <a:gd name="connsiteX61" fmla="*/ 1643063 w 2108683"/>
              <a:gd name="connsiteY61" fmla="*/ 200025 h 1257300"/>
              <a:gd name="connsiteX62" fmla="*/ 1657350 w 2108683"/>
              <a:gd name="connsiteY62" fmla="*/ 128588 h 1257300"/>
              <a:gd name="connsiteX63" fmla="*/ 1657350 w 2108683"/>
              <a:gd name="connsiteY63" fmla="*/ 14288 h 1257300"/>
              <a:gd name="connsiteX64" fmla="*/ 1671638 w 2108683"/>
              <a:gd name="connsiteY64" fmla="*/ 0 h 1257300"/>
              <a:gd name="connsiteX65" fmla="*/ 0 w 2108683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71688 w 2086198"/>
              <a:gd name="connsiteY47" fmla="*/ 671513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14400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43063 w 2086198"/>
              <a:gd name="connsiteY38" fmla="*/ 857250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23744 w 2086198"/>
              <a:gd name="connsiteY38" fmla="*/ 837932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743075 w 2086198"/>
              <a:gd name="connsiteY41" fmla="*/ 828675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85850 w 2086198"/>
              <a:gd name="connsiteY26" fmla="*/ 1157288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23744 w 2086198"/>
              <a:gd name="connsiteY38" fmla="*/ 837932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697999 w 2086198"/>
              <a:gd name="connsiteY41" fmla="*/ 809357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0613 w 2086198"/>
              <a:gd name="connsiteY23" fmla="*/ 1057275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27895 w 2086198"/>
              <a:gd name="connsiteY26" fmla="*/ 1195925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23744 w 2086198"/>
              <a:gd name="connsiteY38" fmla="*/ 837932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697999 w 2086198"/>
              <a:gd name="connsiteY41" fmla="*/ 809357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97052 w 2086198"/>
              <a:gd name="connsiteY23" fmla="*/ 1083033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27895 w 2086198"/>
              <a:gd name="connsiteY26" fmla="*/ 1195925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23744 w 2086198"/>
              <a:gd name="connsiteY38" fmla="*/ 837932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697999 w 2086198"/>
              <a:gd name="connsiteY41" fmla="*/ 809357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58415 w 2086198"/>
              <a:gd name="connsiteY23" fmla="*/ 1083033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27895 w 2086198"/>
              <a:gd name="connsiteY26" fmla="*/ 1195925 h 1257300"/>
              <a:gd name="connsiteX27" fmla="*/ 1066800 w 2086198"/>
              <a:gd name="connsiteY27" fmla="*/ 1157288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23744 w 2086198"/>
              <a:gd name="connsiteY38" fmla="*/ 837932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697999 w 2086198"/>
              <a:gd name="connsiteY41" fmla="*/ 809357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58415 w 2086198"/>
              <a:gd name="connsiteY23" fmla="*/ 1083033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27895 w 2086198"/>
              <a:gd name="connsiteY26" fmla="*/ 1195925 h 1257300"/>
              <a:gd name="connsiteX27" fmla="*/ 1041043 w 2086198"/>
              <a:gd name="connsiteY27" fmla="*/ 1144409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23744 w 2086198"/>
              <a:gd name="connsiteY38" fmla="*/ 837932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697999 w 2086198"/>
              <a:gd name="connsiteY41" fmla="*/ 809357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  <a:gd name="connsiteX0" fmla="*/ 0 w 2086198"/>
              <a:gd name="connsiteY0" fmla="*/ 0 h 1257300"/>
              <a:gd name="connsiteX1" fmla="*/ 14288 w 2086198"/>
              <a:gd name="connsiteY1" fmla="*/ 1200150 h 1257300"/>
              <a:gd name="connsiteX2" fmla="*/ 128588 w 2086198"/>
              <a:gd name="connsiteY2" fmla="*/ 1214438 h 1257300"/>
              <a:gd name="connsiteX3" fmla="*/ 300038 w 2086198"/>
              <a:gd name="connsiteY3" fmla="*/ 1228725 h 1257300"/>
              <a:gd name="connsiteX4" fmla="*/ 414338 w 2086198"/>
              <a:gd name="connsiteY4" fmla="*/ 1228725 h 1257300"/>
              <a:gd name="connsiteX5" fmla="*/ 528638 w 2086198"/>
              <a:gd name="connsiteY5" fmla="*/ 1243013 h 1257300"/>
              <a:gd name="connsiteX6" fmla="*/ 642938 w 2086198"/>
              <a:gd name="connsiteY6" fmla="*/ 1257300 h 1257300"/>
              <a:gd name="connsiteX7" fmla="*/ 628650 w 2086198"/>
              <a:gd name="connsiteY7" fmla="*/ 1200150 h 1257300"/>
              <a:gd name="connsiteX8" fmla="*/ 585788 w 2086198"/>
              <a:gd name="connsiteY8" fmla="*/ 1157288 h 1257300"/>
              <a:gd name="connsiteX9" fmla="*/ 585788 w 2086198"/>
              <a:gd name="connsiteY9" fmla="*/ 1100138 h 1257300"/>
              <a:gd name="connsiteX10" fmla="*/ 600075 w 2086198"/>
              <a:gd name="connsiteY10" fmla="*/ 1057275 h 1257300"/>
              <a:gd name="connsiteX11" fmla="*/ 614363 w 2086198"/>
              <a:gd name="connsiteY11" fmla="*/ 985838 h 1257300"/>
              <a:gd name="connsiteX12" fmla="*/ 628650 w 2086198"/>
              <a:gd name="connsiteY12" fmla="*/ 957263 h 1257300"/>
              <a:gd name="connsiteX13" fmla="*/ 657225 w 2086198"/>
              <a:gd name="connsiteY13" fmla="*/ 914400 h 1257300"/>
              <a:gd name="connsiteX14" fmla="*/ 685800 w 2086198"/>
              <a:gd name="connsiteY14" fmla="*/ 871538 h 1257300"/>
              <a:gd name="connsiteX15" fmla="*/ 728663 w 2086198"/>
              <a:gd name="connsiteY15" fmla="*/ 857250 h 1257300"/>
              <a:gd name="connsiteX16" fmla="*/ 771525 w 2086198"/>
              <a:gd name="connsiteY16" fmla="*/ 857250 h 1257300"/>
              <a:gd name="connsiteX17" fmla="*/ 800100 w 2086198"/>
              <a:gd name="connsiteY17" fmla="*/ 842963 h 1257300"/>
              <a:gd name="connsiteX18" fmla="*/ 857250 w 2086198"/>
              <a:gd name="connsiteY18" fmla="*/ 857250 h 1257300"/>
              <a:gd name="connsiteX19" fmla="*/ 885825 w 2086198"/>
              <a:gd name="connsiteY19" fmla="*/ 857250 h 1257300"/>
              <a:gd name="connsiteX20" fmla="*/ 957263 w 2086198"/>
              <a:gd name="connsiteY20" fmla="*/ 885825 h 1257300"/>
              <a:gd name="connsiteX21" fmla="*/ 957263 w 2086198"/>
              <a:gd name="connsiteY21" fmla="*/ 885825 h 1257300"/>
              <a:gd name="connsiteX22" fmla="*/ 1042988 w 2086198"/>
              <a:gd name="connsiteY22" fmla="*/ 957263 h 1257300"/>
              <a:gd name="connsiteX23" fmla="*/ 1058415 w 2086198"/>
              <a:gd name="connsiteY23" fmla="*/ 1083033 h 1257300"/>
              <a:gd name="connsiteX24" fmla="*/ 1062038 w 2086198"/>
              <a:gd name="connsiteY24" fmla="*/ 1042988 h 1257300"/>
              <a:gd name="connsiteX25" fmla="*/ 1062038 w 2086198"/>
              <a:gd name="connsiteY25" fmla="*/ 1109663 h 1257300"/>
              <a:gd name="connsiteX26" fmla="*/ 1027895 w 2086198"/>
              <a:gd name="connsiteY26" fmla="*/ 1195925 h 1257300"/>
              <a:gd name="connsiteX27" fmla="*/ 1041043 w 2086198"/>
              <a:gd name="connsiteY27" fmla="*/ 1144409 h 1257300"/>
              <a:gd name="connsiteX28" fmla="*/ 1042988 w 2086198"/>
              <a:gd name="connsiteY28" fmla="*/ 1243013 h 1257300"/>
              <a:gd name="connsiteX29" fmla="*/ 1228725 w 2086198"/>
              <a:gd name="connsiteY29" fmla="*/ 1243013 h 1257300"/>
              <a:gd name="connsiteX30" fmla="*/ 1343025 w 2086198"/>
              <a:gd name="connsiteY30" fmla="*/ 1243013 h 1257300"/>
              <a:gd name="connsiteX31" fmla="*/ 1443038 w 2086198"/>
              <a:gd name="connsiteY31" fmla="*/ 1214438 h 1257300"/>
              <a:gd name="connsiteX32" fmla="*/ 1543050 w 2086198"/>
              <a:gd name="connsiteY32" fmla="*/ 1228725 h 1257300"/>
              <a:gd name="connsiteX33" fmla="*/ 1628775 w 2086198"/>
              <a:gd name="connsiteY33" fmla="*/ 1228725 h 1257300"/>
              <a:gd name="connsiteX34" fmla="*/ 1657350 w 2086198"/>
              <a:gd name="connsiteY34" fmla="*/ 1185863 h 1257300"/>
              <a:gd name="connsiteX35" fmla="*/ 1657350 w 2086198"/>
              <a:gd name="connsiteY35" fmla="*/ 1100138 h 1257300"/>
              <a:gd name="connsiteX36" fmla="*/ 1657350 w 2086198"/>
              <a:gd name="connsiteY36" fmla="*/ 1100138 h 1257300"/>
              <a:gd name="connsiteX37" fmla="*/ 1643063 w 2086198"/>
              <a:gd name="connsiteY37" fmla="*/ 946597 h 1257300"/>
              <a:gd name="connsiteX38" fmla="*/ 1636623 w 2086198"/>
              <a:gd name="connsiteY38" fmla="*/ 857251 h 1257300"/>
              <a:gd name="connsiteX39" fmla="*/ 1628775 w 2086198"/>
              <a:gd name="connsiteY39" fmla="*/ 785813 h 1257300"/>
              <a:gd name="connsiteX40" fmla="*/ 1628775 w 2086198"/>
              <a:gd name="connsiteY40" fmla="*/ 785813 h 1257300"/>
              <a:gd name="connsiteX41" fmla="*/ 1697999 w 2086198"/>
              <a:gd name="connsiteY41" fmla="*/ 809357 h 1257300"/>
              <a:gd name="connsiteX42" fmla="*/ 1785938 w 2086198"/>
              <a:gd name="connsiteY42" fmla="*/ 842963 h 1257300"/>
              <a:gd name="connsiteX43" fmla="*/ 1843088 w 2086198"/>
              <a:gd name="connsiteY43" fmla="*/ 847725 h 1257300"/>
              <a:gd name="connsiteX44" fmla="*/ 1900238 w 2086198"/>
              <a:gd name="connsiteY44" fmla="*/ 857250 h 1257300"/>
              <a:gd name="connsiteX45" fmla="*/ 1971675 w 2086198"/>
              <a:gd name="connsiteY45" fmla="*/ 814388 h 1257300"/>
              <a:gd name="connsiteX46" fmla="*/ 2028825 w 2086198"/>
              <a:gd name="connsiteY46" fmla="*/ 757238 h 1257300"/>
              <a:gd name="connsiteX47" fmla="*/ 2062163 w 2086198"/>
              <a:gd name="connsiteY47" fmla="*/ 700088 h 1257300"/>
              <a:gd name="connsiteX48" fmla="*/ 2085975 w 2086198"/>
              <a:gd name="connsiteY48" fmla="*/ 600075 h 1257300"/>
              <a:gd name="connsiteX49" fmla="*/ 2057400 w 2086198"/>
              <a:gd name="connsiteY49" fmla="*/ 485775 h 1257300"/>
              <a:gd name="connsiteX50" fmla="*/ 2085975 w 2086198"/>
              <a:gd name="connsiteY50" fmla="*/ 533400 h 1257300"/>
              <a:gd name="connsiteX51" fmla="*/ 2038350 w 2086198"/>
              <a:gd name="connsiteY51" fmla="*/ 452438 h 1257300"/>
              <a:gd name="connsiteX52" fmla="*/ 1957388 w 2086198"/>
              <a:gd name="connsiteY52" fmla="*/ 400050 h 1257300"/>
              <a:gd name="connsiteX53" fmla="*/ 1900238 w 2086198"/>
              <a:gd name="connsiteY53" fmla="*/ 385763 h 1257300"/>
              <a:gd name="connsiteX54" fmla="*/ 1843088 w 2086198"/>
              <a:gd name="connsiteY54" fmla="*/ 357188 h 1257300"/>
              <a:gd name="connsiteX55" fmla="*/ 1771650 w 2086198"/>
              <a:gd name="connsiteY55" fmla="*/ 371475 h 1257300"/>
              <a:gd name="connsiteX56" fmla="*/ 1714500 w 2086198"/>
              <a:gd name="connsiteY56" fmla="*/ 400050 h 1257300"/>
              <a:gd name="connsiteX57" fmla="*/ 1671638 w 2086198"/>
              <a:gd name="connsiteY57" fmla="*/ 414338 h 1257300"/>
              <a:gd name="connsiteX58" fmla="*/ 1628775 w 2086198"/>
              <a:gd name="connsiteY58" fmla="*/ 428625 h 1257300"/>
              <a:gd name="connsiteX59" fmla="*/ 1628775 w 2086198"/>
              <a:gd name="connsiteY59" fmla="*/ 342900 h 1257300"/>
              <a:gd name="connsiteX60" fmla="*/ 1628775 w 2086198"/>
              <a:gd name="connsiteY60" fmla="*/ 257175 h 1257300"/>
              <a:gd name="connsiteX61" fmla="*/ 1643063 w 2086198"/>
              <a:gd name="connsiteY61" fmla="*/ 200025 h 1257300"/>
              <a:gd name="connsiteX62" fmla="*/ 1657350 w 2086198"/>
              <a:gd name="connsiteY62" fmla="*/ 128588 h 1257300"/>
              <a:gd name="connsiteX63" fmla="*/ 1657350 w 2086198"/>
              <a:gd name="connsiteY63" fmla="*/ 14288 h 1257300"/>
              <a:gd name="connsiteX64" fmla="*/ 1671638 w 2086198"/>
              <a:gd name="connsiteY64" fmla="*/ 0 h 1257300"/>
              <a:gd name="connsiteX65" fmla="*/ 0 w 2086198"/>
              <a:gd name="connsiteY65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086198" h="1257300">
                <a:moveTo>
                  <a:pt x="0" y="0"/>
                </a:moveTo>
                <a:lnTo>
                  <a:pt x="14288" y="1200150"/>
                </a:lnTo>
                <a:lnTo>
                  <a:pt x="128588" y="1214438"/>
                </a:lnTo>
                <a:lnTo>
                  <a:pt x="300038" y="1228725"/>
                </a:lnTo>
                <a:lnTo>
                  <a:pt x="414338" y="1228725"/>
                </a:lnTo>
                <a:lnTo>
                  <a:pt x="528638" y="1243013"/>
                </a:lnTo>
                <a:lnTo>
                  <a:pt x="642938" y="1257300"/>
                </a:lnTo>
                <a:lnTo>
                  <a:pt x="628650" y="1200150"/>
                </a:lnTo>
                <a:lnTo>
                  <a:pt x="585788" y="1157288"/>
                </a:lnTo>
                <a:lnTo>
                  <a:pt x="585788" y="1100138"/>
                </a:lnTo>
                <a:lnTo>
                  <a:pt x="600075" y="1057275"/>
                </a:lnTo>
                <a:lnTo>
                  <a:pt x="614363" y="985838"/>
                </a:lnTo>
                <a:lnTo>
                  <a:pt x="628650" y="957263"/>
                </a:lnTo>
                <a:lnTo>
                  <a:pt x="657225" y="914400"/>
                </a:lnTo>
                <a:lnTo>
                  <a:pt x="685800" y="871538"/>
                </a:lnTo>
                <a:lnTo>
                  <a:pt x="728663" y="857250"/>
                </a:lnTo>
                <a:lnTo>
                  <a:pt x="771525" y="857250"/>
                </a:lnTo>
                <a:lnTo>
                  <a:pt x="800100" y="842963"/>
                </a:lnTo>
                <a:lnTo>
                  <a:pt x="857250" y="857250"/>
                </a:lnTo>
                <a:lnTo>
                  <a:pt x="885825" y="857250"/>
                </a:lnTo>
                <a:lnTo>
                  <a:pt x="957263" y="885825"/>
                </a:lnTo>
                <a:lnTo>
                  <a:pt x="957263" y="885825"/>
                </a:lnTo>
                <a:lnTo>
                  <a:pt x="1042988" y="957263"/>
                </a:lnTo>
                <a:lnTo>
                  <a:pt x="1058415" y="1083033"/>
                </a:lnTo>
                <a:cubicBezTo>
                  <a:pt x="1061590" y="1087796"/>
                  <a:pt x="1061434" y="1038550"/>
                  <a:pt x="1062038" y="1042988"/>
                </a:cubicBezTo>
                <a:cubicBezTo>
                  <a:pt x="1062642" y="1047426"/>
                  <a:pt x="1062038" y="1090613"/>
                  <a:pt x="1062038" y="1109663"/>
                </a:cubicBezTo>
                <a:cubicBezTo>
                  <a:pt x="1057275" y="1119188"/>
                  <a:pt x="1031394" y="1190134"/>
                  <a:pt x="1027895" y="1195925"/>
                </a:cubicBezTo>
                <a:cubicBezTo>
                  <a:pt x="1024396" y="1201716"/>
                  <a:pt x="1056918" y="1147584"/>
                  <a:pt x="1041043" y="1144409"/>
                </a:cubicBezTo>
                <a:cubicBezTo>
                  <a:pt x="1041691" y="1177277"/>
                  <a:pt x="1042340" y="1210145"/>
                  <a:pt x="1042988" y="1243013"/>
                </a:cubicBezTo>
                <a:lnTo>
                  <a:pt x="1228725" y="1243013"/>
                </a:lnTo>
                <a:lnTo>
                  <a:pt x="1343025" y="1243013"/>
                </a:lnTo>
                <a:lnTo>
                  <a:pt x="1443038" y="1214438"/>
                </a:lnTo>
                <a:lnTo>
                  <a:pt x="1543050" y="1228725"/>
                </a:lnTo>
                <a:lnTo>
                  <a:pt x="1628775" y="1228725"/>
                </a:lnTo>
                <a:lnTo>
                  <a:pt x="1657350" y="1185863"/>
                </a:lnTo>
                <a:lnTo>
                  <a:pt x="1657350" y="1100138"/>
                </a:lnTo>
                <a:lnTo>
                  <a:pt x="1657350" y="1100138"/>
                </a:lnTo>
                <a:lnTo>
                  <a:pt x="1643063" y="946597"/>
                </a:lnTo>
                <a:lnTo>
                  <a:pt x="1636623" y="857251"/>
                </a:lnTo>
                <a:lnTo>
                  <a:pt x="1628775" y="785813"/>
                </a:lnTo>
                <a:lnTo>
                  <a:pt x="1628775" y="785813"/>
                </a:lnTo>
                <a:lnTo>
                  <a:pt x="1697999" y="809357"/>
                </a:lnTo>
                <a:lnTo>
                  <a:pt x="1785938" y="842963"/>
                </a:lnTo>
                <a:lnTo>
                  <a:pt x="1843088" y="847725"/>
                </a:lnTo>
                <a:lnTo>
                  <a:pt x="1900238" y="857250"/>
                </a:lnTo>
                <a:lnTo>
                  <a:pt x="1971675" y="814388"/>
                </a:lnTo>
                <a:lnTo>
                  <a:pt x="2028825" y="757238"/>
                </a:lnTo>
                <a:lnTo>
                  <a:pt x="2062163" y="700088"/>
                </a:lnTo>
                <a:lnTo>
                  <a:pt x="2085975" y="600075"/>
                </a:lnTo>
                <a:cubicBezTo>
                  <a:pt x="2076450" y="581025"/>
                  <a:pt x="2057400" y="496887"/>
                  <a:pt x="2057400" y="485775"/>
                </a:cubicBezTo>
                <a:cubicBezTo>
                  <a:pt x="2057400" y="474663"/>
                  <a:pt x="2089150" y="538956"/>
                  <a:pt x="2085975" y="533400"/>
                </a:cubicBezTo>
                <a:cubicBezTo>
                  <a:pt x="2082800" y="527844"/>
                  <a:pt x="2051050" y="488950"/>
                  <a:pt x="2038350" y="452438"/>
                </a:cubicBezTo>
                <a:lnTo>
                  <a:pt x="1957388" y="400050"/>
                </a:lnTo>
                <a:lnTo>
                  <a:pt x="1900238" y="385763"/>
                </a:lnTo>
                <a:lnTo>
                  <a:pt x="1843088" y="357188"/>
                </a:lnTo>
                <a:lnTo>
                  <a:pt x="1771650" y="371475"/>
                </a:lnTo>
                <a:lnTo>
                  <a:pt x="1714500" y="400050"/>
                </a:lnTo>
                <a:lnTo>
                  <a:pt x="1671638" y="414338"/>
                </a:lnTo>
                <a:lnTo>
                  <a:pt x="1628775" y="428625"/>
                </a:lnTo>
                <a:lnTo>
                  <a:pt x="1628775" y="342900"/>
                </a:lnTo>
                <a:lnTo>
                  <a:pt x="1628775" y="257175"/>
                </a:lnTo>
                <a:lnTo>
                  <a:pt x="1643063" y="200025"/>
                </a:lnTo>
                <a:lnTo>
                  <a:pt x="1657350" y="128588"/>
                </a:lnTo>
                <a:lnTo>
                  <a:pt x="1657350" y="14288"/>
                </a:lnTo>
                <a:lnTo>
                  <a:pt x="1671638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495976" y="1458876"/>
            <a:ext cx="1714500" cy="1928812"/>
          </a:xfrm>
          <a:custGeom>
            <a:avLst/>
            <a:gdLst>
              <a:gd name="connsiteX0" fmla="*/ 0 w 1743075"/>
              <a:gd name="connsiteY0" fmla="*/ 385762 h 1928812"/>
              <a:gd name="connsiteX1" fmla="*/ 100013 w 1743075"/>
              <a:gd name="connsiteY1" fmla="*/ 385762 h 1928812"/>
              <a:gd name="connsiteX2" fmla="*/ 185738 w 1743075"/>
              <a:gd name="connsiteY2" fmla="*/ 385762 h 1928812"/>
              <a:gd name="connsiteX3" fmla="*/ 257175 w 1743075"/>
              <a:gd name="connsiteY3" fmla="*/ 385762 h 1928812"/>
              <a:gd name="connsiteX4" fmla="*/ 414338 w 1743075"/>
              <a:gd name="connsiteY4" fmla="*/ 371475 h 1928812"/>
              <a:gd name="connsiteX5" fmla="*/ 542925 w 1743075"/>
              <a:gd name="connsiteY5" fmla="*/ 385762 h 1928812"/>
              <a:gd name="connsiteX6" fmla="*/ 657225 w 1743075"/>
              <a:gd name="connsiteY6" fmla="*/ 428625 h 1928812"/>
              <a:gd name="connsiteX7" fmla="*/ 685800 w 1743075"/>
              <a:gd name="connsiteY7" fmla="*/ 428625 h 1928812"/>
              <a:gd name="connsiteX8" fmla="*/ 628650 w 1743075"/>
              <a:gd name="connsiteY8" fmla="*/ 342900 h 1928812"/>
              <a:gd name="connsiteX9" fmla="*/ 628650 w 1743075"/>
              <a:gd name="connsiteY9" fmla="*/ 214312 h 1928812"/>
              <a:gd name="connsiteX10" fmla="*/ 642938 w 1743075"/>
              <a:gd name="connsiteY10" fmla="*/ 128587 h 1928812"/>
              <a:gd name="connsiteX11" fmla="*/ 671513 w 1743075"/>
              <a:gd name="connsiteY11" fmla="*/ 71437 h 1928812"/>
              <a:gd name="connsiteX12" fmla="*/ 685800 w 1743075"/>
              <a:gd name="connsiteY12" fmla="*/ 42862 h 1928812"/>
              <a:gd name="connsiteX13" fmla="*/ 728663 w 1743075"/>
              <a:gd name="connsiteY13" fmla="*/ 14287 h 1928812"/>
              <a:gd name="connsiteX14" fmla="*/ 800100 w 1743075"/>
              <a:gd name="connsiteY14" fmla="*/ 0 h 1928812"/>
              <a:gd name="connsiteX15" fmla="*/ 842963 w 1743075"/>
              <a:gd name="connsiteY15" fmla="*/ 0 h 1928812"/>
              <a:gd name="connsiteX16" fmla="*/ 928688 w 1743075"/>
              <a:gd name="connsiteY16" fmla="*/ 0 h 1928812"/>
              <a:gd name="connsiteX17" fmla="*/ 1057275 w 1743075"/>
              <a:gd name="connsiteY17" fmla="*/ 42862 h 1928812"/>
              <a:gd name="connsiteX18" fmla="*/ 1100138 w 1743075"/>
              <a:gd name="connsiteY18" fmla="*/ 85725 h 1928812"/>
              <a:gd name="connsiteX19" fmla="*/ 1100138 w 1743075"/>
              <a:gd name="connsiteY19" fmla="*/ 85725 h 1928812"/>
              <a:gd name="connsiteX20" fmla="*/ 1114425 w 1743075"/>
              <a:gd name="connsiteY20" fmla="*/ 242887 h 1928812"/>
              <a:gd name="connsiteX21" fmla="*/ 1100138 w 1743075"/>
              <a:gd name="connsiteY21" fmla="*/ 285750 h 1928812"/>
              <a:gd name="connsiteX22" fmla="*/ 1085850 w 1743075"/>
              <a:gd name="connsiteY22" fmla="*/ 300037 h 1928812"/>
              <a:gd name="connsiteX23" fmla="*/ 1042988 w 1743075"/>
              <a:gd name="connsiteY23" fmla="*/ 371475 h 1928812"/>
              <a:gd name="connsiteX24" fmla="*/ 1057275 w 1743075"/>
              <a:gd name="connsiteY24" fmla="*/ 414337 h 1928812"/>
              <a:gd name="connsiteX25" fmla="*/ 1157288 w 1743075"/>
              <a:gd name="connsiteY25" fmla="*/ 400050 h 1928812"/>
              <a:gd name="connsiteX26" fmla="*/ 1271588 w 1743075"/>
              <a:gd name="connsiteY26" fmla="*/ 385762 h 1928812"/>
              <a:gd name="connsiteX27" fmla="*/ 1385888 w 1743075"/>
              <a:gd name="connsiteY27" fmla="*/ 400050 h 1928812"/>
              <a:gd name="connsiteX28" fmla="*/ 1457325 w 1743075"/>
              <a:gd name="connsiteY28" fmla="*/ 400050 h 1928812"/>
              <a:gd name="connsiteX29" fmla="*/ 1543050 w 1743075"/>
              <a:gd name="connsiteY29" fmla="*/ 400050 h 1928812"/>
              <a:gd name="connsiteX30" fmla="*/ 1600200 w 1743075"/>
              <a:gd name="connsiteY30" fmla="*/ 371475 h 1928812"/>
              <a:gd name="connsiteX31" fmla="*/ 1700213 w 1743075"/>
              <a:gd name="connsiteY31" fmla="*/ 357187 h 1928812"/>
              <a:gd name="connsiteX32" fmla="*/ 1743075 w 1743075"/>
              <a:gd name="connsiteY32" fmla="*/ 742950 h 1928812"/>
              <a:gd name="connsiteX33" fmla="*/ 1600200 w 1743075"/>
              <a:gd name="connsiteY33" fmla="*/ 685800 h 1928812"/>
              <a:gd name="connsiteX34" fmla="*/ 1500188 w 1743075"/>
              <a:gd name="connsiteY34" fmla="*/ 700087 h 1928812"/>
              <a:gd name="connsiteX35" fmla="*/ 1500188 w 1743075"/>
              <a:gd name="connsiteY35" fmla="*/ 700087 h 1928812"/>
              <a:gd name="connsiteX36" fmla="*/ 1371600 w 1743075"/>
              <a:gd name="connsiteY36" fmla="*/ 785812 h 1928812"/>
              <a:gd name="connsiteX37" fmla="*/ 1300163 w 1743075"/>
              <a:gd name="connsiteY37" fmla="*/ 900112 h 1928812"/>
              <a:gd name="connsiteX38" fmla="*/ 1314450 w 1743075"/>
              <a:gd name="connsiteY38" fmla="*/ 971550 h 1928812"/>
              <a:gd name="connsiteX39" fmla="*/ 1328738 w 1743075"/>
              <a:gd name="connsiteY39" fmla="*/ 1042987 h 1928812"/>
              <a:gd name="connsiteX40" fmla="*/ 1357313 w 1743075"/>
              <a:gd name="connsiteY40" fmla="*/ 1085850 h 1928812"/>
              <a:gd name="connsiteX41" fmla="*/ 1385888 w 1743075"/>
              <a:gd name="connsiteY41" fmla="*/ 1143000 h 1928812"/>
              <a:gd name="connsiteX42" fmla="*/ 1428750 w 1743075"/>
              <a:gd name="connsiteY42" fmla="*/ 1185862 h 1928812"/>
              <a:gd name="connsiteX43" fmla="*/ 1428750 w 1743075"/>
              <a:gd name="connsiteY43" fmla="*/ 1185862 h 1928812"/>
              <a:gd name="connsiteX44" fmla="*/ 1600200 w 1743075"/>
              <a:gd name="connsiteY44" fmla="*/ 1228725 h 1928812"/>
              <a:gd name="connsiteX45" fmla="*/ 1628775 w 1743075"/>
              <a:gd name="connsiteY45" fmla="*/ 1185862 h 1928812"/>
              <a:gd name="connsiteX46" fmla="*/ 1671638 w 1743075"/>
              <a:gd name="connsiteY46" fmla="*/ 1143000 h 1928812"/>
              <a:gd name="connsiteX47" fmla="*/ 1700213 w 1743075"/>
              <a:gd name="connsiteY47" fmla="*/ 1100137 h 1928812"/>
              <a:gd name="connsiteX48" fmla="*/ 1700213 w 1743075"/>
              <a:gd name="connsiteY48" fmla="*/ 1185862 h 1928812"/>
              <a:gd name="connsiteX49" fmla="*/ 1714500 w 1743075"/>
              <a:gd name="connsiteY49" fmla="*/ 1314450 h 1928812"/>
              <a:gd name="connsiteX50" fmla="*/ 1714500 w 1743075"/>
              <a:gd name="connsiteY50" fmla="*/ 1314450 h 1928812"/>
              <a:gd name="connsiteX51" fmla="*/ 1700213 w 1743075"/>
              <a:gd name="connsiteY51" fmla="*/ 1514475 h 1928812"/>
              <a:gd name="connsiteX52" fmla="*/ 1714500 w 1743075"/>
              <a:gd name="connsiteY52" fmla="*/ 1557337 h 1928812"/>
              <a:gd name="connsiteX53" fmla="*/ 1714500 w 1743075"/>
              <a:gd name="connsiteY53" fmla="*/ 1600200 h 1928812"/>
              <a:gd name="connsiteX54" fmla="*/ 1600200 w 1743075"/>
              <a:gd name="connsiteY54" fmla="*/ 1557337 h 1928812"/>
              <a:gd name="connsiteX55" fmla="*/ 1414463 w 1743075"/>
              <a:gd name="connsiteY55" fmla="*/ 1528762 h 1928812"/>
              <a:gd name="connsiteX56" fmla="*/ 1285875 w 1743075"/>
              <a:gd name="connsiteY56" fmla="*/ 1500187 h 1928812"/>
              <a:gd name="connsiteX57" fmla="*/ 1200150 w 1743075"/>
              <a:gd name="connsiteY57" fmla="*/ 1500187 h 1928812"/>
              <a:gd name="connsiteX58" fmla="*/ 1114425 w 1743075"/>
              <a:gd name="connsiteY58" fmla="*/ 1500187 h 1928812"/>
              <a:gd name="connsiteX59" fmla="*/ 1057275 w 1743075"/>
              <a:gd name="connsiteY59" fmla="*/ 1500187 h 1928812"/>
              <a:gd name="connsiteX60" fmla="*/ 1085850 w 1743075"/>
              <a:gd name="connsiteY60" fmla="*/ 1657350 h 1928812"/>
              <a:gd name="connsiteX61" fmla="*/ 1100138 w 1743075"/>
              <a:gd name="connsiteY61" fmla="*/ 1757362 h 1928812"/>
              <a:gd name="connsiteX62" fmla="*/ 1042988 w 1743075"/>
              <a:gd name="connsiteY62" fmla="*/ 1800225 h 1928812"/>
              <a:gd name="connsiteX63" fmla="*/ 1014413 w 1743075"/>
              <a:gd name="connsiteY63" fmla="*/ 1871662 h 1928812"/>
              <a:gd name="connsiteX64" fmla="*/ 957263 w 1743075"/>
              <a:gd name="connsiteY64" fmla="*/ 1885950 h 1928812"/>
              <a:gd name="connsiteX65" fmla="*/ 914400 w 1743075"/>
              <a:gd name="connsiteY65" fmla="*/ 1928812 h 1928812"/>
              <a:gd name="connsiteX66" fmla="*/ 800100 w 1743075"/>
              <a:gd name="connsiteY66" fmla="*/ 1928812 h 1928812"/>
              <a:gd name="connsiteX67" fmla="*/ 800100 w 1743075"/>
              <a:gd name="connsiteY67" fmla="*/ 1928812 h 1928812"/>
              <a:gd name="connsiteX68" fmla="*/ 628650 w 1743075"/>
              <a:gd name="connsiteY68" fmla="*/ 1814512 h 1928812"/>
              <a:gd name="connsiteX69" fmla="*/ 585788 w 1743075"/>
              <a:gd name="connsiteY69" fmla="*/ 1714500 h 1928812"/>
              <a:gd name="connsiteX70" fmla="*/ 585788 w 1743075"/>
              <a:gd name="connsiteY70" fmla="*/ 1714500 h 1928812"/>
              <a:gd name="connsiteX71" fmla="*/ 628650 w 1743075"/>
              <a:gd name="connsiteY71" fmla="*/ 1585912 h 1928812"/>
              <a:gd name="connsiteX72" fmla="*/ 642938 w 1743075"/>
              <a:gd name="connsiteY72" fmla="*/ 1514475 h 1928812"/>
              <a:gd name="connsiteX73" fmla="*/ 585788 w 1743075"/>
              <a:gd name="connsiteY73" fmla="*/ 1500187 h 1928812"/>
              <a:gd name="connsiteX74" fmla="*/ 585788 w 1743075"/>
              <a:gd name="connsiteY74" fmla="*/ 1500187 h 1928812"/>
              <a:gd name="connsiteX75" fmla="*/ 328613 w 1743075"/>
              <a:gd name="connsiteY75" fmla="*/ 1514475 h 1928812"/>
              <a:gd name="connsiteX76" fmla="*/ 242888 w 1743075"/>
              <a:gd name="connsiteY76" fmla="*/ 1543050 h 1928812"/>
              <a:gd name="connsiteX77" fmla="*/ 142875 w 1743075"/>
              <a:gd name="connsiteY77" fmla="*/ 1571625 h 1928812"/>
              <a:gd name="connsiteX78" fmla="*/ 100013 w 1743075"/>
              <a:gd name="connsiteY78" fmla="*/ 1600200 h 1928812"/>
              <a:gd name="connsiteX79" fmla="*/ 42863 w 1743075"/>
              <a:gd name="connsiteY79" fmla="*/ 1628775 h 1928812"/>
              <a:gd name="connsiteX80" fmla="*/ 0 w 1743075"/>
              <a:gd name="connsiteY80" fmla="*/ 385762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1014412 w 1700212"/>
              <a:gd name="connsiteY17" fmla="*/ 42862 h 1928812"/>
              <a:gd name="connsiteX18" fmla="*/ 1057275 w 1700212"/>
              <a:gd name="connsiteY18" fmla="*/ 85725 h 1928812"/>
              <a:gd name="connsiteX19" fmla="*/ 1057275 w 1700212"/>
              <a:gd name="connsiteY19" fmla="*/ 85725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1014412 w 1700212"/>
              <a:gd name="connsiteY17" fmla="*/ 42862 h 1928812"/>
              <a:gd name="connsiteX18" fmla="*/ 1057275 w 1700212"/>
              <a:gd name="connsiteY18" fmla="*/ 85725 h 1928812"/>
              <a:gd name="connsiteX19" fmla="*/ 1000125 w 1700212"/>
              <a:gd name="connsiteY19" fmla="*/ 142875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1014412 w 1700212"/>
              <a:gd name="connsiteY17" fmla="*/ 42862 h 1928812"/>
              <a:gd name="connsiteX18" fmla="*/ 1057275 w 1700212"/>
              <a:gd name="connsiteY18" fmla="*/ 85725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57275 w 1700212"/>
              <a:gd name="connsiteY18" fmla="*/ 85725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57337 w 1700212"/>
              <a:gd name="connsiteY44" fmla="*/ 122872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28737 w 1700212"/>
              <a:gd name="connsiteY36" fmla="*/ 785812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900112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71637 w 1700212"/>
              <a:gd name="connsiteY52" fmla="*/ 1557337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7161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81162 w 1700212"/>
              <a:gd name="connsiteY52" fmla="*/ 13763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81162 w 1700212"/>
              <a:gd name="connsiteY52" fmla="*/ 13763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81162 w 1700212"/>
              <a:gd name="connsiteY52" fmla="*/ 13763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542925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471612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471612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400050 w 1700212"/>
              <a:gd name="connsiteY74" fmla="*/ 1471612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585787 w 1700212"/>
              <a:gd name="connsiteY68" fmla="*/ 1814512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240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14412 w 1700212"/>
              <a:gd name="connsiteY59" fmla="*/ 1500187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1071562 w 1700212"/>
              <a:gd name="connsiteY58" fmla="*/ 1500187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57287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00125 w 1700212"/>
              <a:gd name="connsiteY23" fmla="*/ 371475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500062 w 1700212"/>
              <a:gd name="connsiteY5" fmla="*/ 385762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38225 w 1700212"/>
              <a:gd name="connsiteY23" fmla="*/ 400050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71475 w 1700212"/>
              <a:gd name="connsiteY4" fmla="*/ 371475 h 1928812"/>
              <a:gd name="connsiteX5" fmla="*/ 471487 w 1700212"/>
              <a:gd name="connsiteY5" fmla="*/ 395287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38225 w 1700212"/>
              <a:gd name="connsiteY23" fmla="*/ 400050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00212"/>
              <a:gd name="connsiteY0" fmla="*/ 371474 h 1928812"/>
              <a:gd name="connsiteX1" fmla="*/ 57150 w 1700212"/>
              <a:gd name="connsiteY1" fmla="*/ 385762 h 1928812"/>
              <a:gd name="connsiteX2" fmla="*/ 142875 w 1700212"/>
              <a:gd name="connsiteY2" fmla="*/ 385762 h 1928812"/>
              <a:gd name="connsiteX3" fmla="*/ 214312 w 1700212"/>
              <a:gd name="connsiteY3" fmla="*/ 385762 h 1928812"/>
              <a:gd name="connsiteX4" fmla="*/ 361950 w 1700212"/>
              <a:gd name="connsiteY4" fmla="*/ 400050 h 1928812"/>
              <a:gd name="connsiteX5" fmla="*/ 471487 w 1700212"/>
              <a:gd name="connsiteY5" fmla="*/ 395287 h 1928812"/>
              <a:gd name="connsiteX6" fmla="*/ 614362 w 1700212"/>
              <a:gd name="connsiteY6" fmla="*/ 428625 h 1928812"/>
              <a:gd name="connsiteX7" fmla="*/ 642937 w 1700212"/>
              <a:gd name="connsiteY7" fmla="*/ 428625 h 1928812"/>
              <a:gd name="connsiteX8" fmla="*/ 585787 w 1700212"/>
              <a:gd name="connsiteY8" fmla="*/ 342900 h 1928812"/>
              <a:gd name="connsiteX9" fmla="*/ 585787 w 1700212"/>
              <a:gd name="connsiteY9" fmla="*/ 214312 h 1928812"/>
              <a:gd name="connsiteX10" fmla="*/ 600075 w 1700212"/>
              <a:gd name="connsiteY10" fmla="*/ 128587 h 1928812"/>
              <a:gd name="connsiteX11" fmla="*/ 628650 w 1700212"/>
              <a:gd name="connsiteY11" fmla="*/ 71437 h 1928812"/>
              <a:gd name="connsiteX12" fmla="*/ 642937 w 1700212"/>
              <a:gd name="connsiteY12" fmla="*/ 42862 h 1928812"/>
              <a:gd name="connsiteX13" fmla="*/ 685800 w 1700212"/>
              <a:gd name="connsiteY13" fmla="*/ 14287 h 1928812"/>
              <a:gd name="connsiteX14" fmla="*/ 757237 w 1700212"/>
              <a:gd name="connsiteY14" fmla="*/ 0 h 1928812"/>
              <a:gd name="connsiteX15" fmla="*/ 800100 w 1700212"/>
              <a:gd name="connsiteY15" fmla="*/ 0 h 1928812"/>
              <a:gd name="connsiteX16" fmla="*/ 885825 w 1700212"/>
              <a:gd name="connsiteY16" fmla="*/ 0 h 1928812"/>
              <a:gd name="connsiteX17" fmla="*/ 966787 w 1700212"/>
              <a:gd name="connsiteY17" fmla="*/ 33337 h 1928812"/>
              <a:gd name="connsiteX18" fmla="*/ 1028700 w 1700212"/>
              <a:gd name="connsiteY18" fmla="*/ 114300 h 1928812"/>
              <a:gd name="connsiteX19" fmla="*/ 1042988 w 1700212"/>
              <a:gd name="connsiteY19" fmla="*/ 128587 h 1928812"/>
              <a:gd name="connsiteX20" fmla="*/ 1071562 w 1700212"/>
              <a:gd name="connsiteY20" fmla="*/ 242887 h 1928812"/>
              <a:gd name="connsiteX21" fmla="*/ 1057275 w 1700212"/>
              <a:gd name="connsiteY21" fmla="*/ 285750 h 1928812"/>
              <a:gd name="connsiteX22" fmla="*/ 1042987 w 1700212"/>
              <a:gd name="connsiteY22" fmla="*/ 300037 h 1928812"/>
              <a:gd name="connsiteX23" fmla="*/ 1038225 w 1700212"/>
              <a:gd name="connsiteY23" fmla="*/ 400050 h 1928812"/>
              <a:gd name="connsiteX24" fmla="*/ 1014412 w 1700212"/>
              <a:gd name="connsiteY24" fmla="*/ 414337 h 1928812"/>
              <a:gd name="connsiteX25" fmla="*/ 1114425 w 1700212"/>
              <a:gd name="connsiteY25" fmla="*/ 400050 h 1928812"/>
              <a:gd name="connsiteX26" fmla="*/ 1228725 w 1700212"/>
              <a:gd name="connsiteY26" fmla="*/ 385762 h 1928812"/>
              <a:gd name="connsiteX27" fmla="*/ 1343025 w 1700212"/>
              <a:gd name="connsiteY27" fmla="*/ 400050 h 1928812"/>
              <a:gd name="connsiteX28" fmla="*/ 1414462 w 1700212"/>
              <a:gd name="connsiteY28" fmla="*/ 400050 h 1928812"/>
              <a:gd name="connsiteX29" fmla="*/ 1500187 w 1700212"/>
              <a:gd name="connsiteY29" fmla="*/ 400050 h 1928812"/>
              <a:gd name="connsiteX30" fmla="*/ 1557337 w 1700212"/>
              <a:gd name="connsiteY30" fmla="*/ 371475 h 1928812"/>
              <a:gd name="connsiteX31" fmla="*/ 1657350 w 1700212"/>
              <a:gd name="connsiteY31" fmla="*/ 357187 h 1928812"/>
              <a:gd name="connsiteX32" fmla="*/ 1700212 w 1700212"/>
              <a:gd name="connsiteY32" fmla="*/ 742950 h 1928812"/>
              <a:gd name="connsiteX33" fmla="*/ 1557337 w 1700212"/>
              <a:gd name="connsiteY33" fmla="*/ 685800 h 1928812"/>
              <a:gd name="connsiteX34" fmla="*/ 1457325 w 1700212"/>
              <a:gd name="connsiteY34" fmla="*/ 700087 h 1928812"/>
              <a:gd name="connsiteX35" fmla="*/ 1457325 w 1700212"/>
              <a:gd name="connsiteY35" fmla="*/ 700087 h 1928812"/>
              <a:gd name="connsiteX36" fmla="*/ 1338262 w 1700212"/>
              <a:gd name="connsiteY36" fmla="*/ 757237 h 1928812"/>
              <a:gd name="connsiteX37" fmla="*/ 1257300 w 1700212"/>
              <a:gd name="connsiteY37" fmla="*/ 852487 h 1928812"/>
              <a:gd name="connsiteX38" fmla="*/ 1271587 w 1700212"/>
              <a:gd name="connsiteY38" fmla="*/ 971550 h 1928812"/>
              <a:gd name="connsiteX39" fmla="*/ 1285875 w 1700212"/>
              <a:gd name="connsiteY39" fmla="*/ 1042987 h 1928812"/>
              <a:gd name="connsiteX40" fmla="*/ 1314450 w 1700212"/>
              <a:gd name="connsiteY40" fmla="*/ 1085850 h 1928812"/>
              <a:gd name="connsiteX41" fmla="*/ 1343025 w 1700212"/>
              <a:gd name="connsiteY41" fmla="*/ 1143000 h 1928812"/>
              <a:gd name="connsiteX42" fmla="*/ 1385887 w 1700212"/>
              <a:gd name="connsiteY42" fmla="*/ 1185862 h 1928812"/>
              <a:gd name="connsiteX43" fmla="*/ 1385887 w 1700212"/>
              <a:gd name="connsiteY43" fmla="*/ 1185862 h 1928812"/>
              <a:gd name="connsiteX44" fmla="*/ 1500187 w 1700212"/>
              <a:gd name="connsiteY44" fmla="*/ 1209675 h 1928812"/>
              <a:gd name="connsiteX45" fmla="*/ 1585912 w 1700212"/>
              <a:gd name="connsiteY45" fmla="*/ 1185862 h 1928812"/>
              <a:gd name="connsiteX46" fmla="*/ 1628775 w 1700212"/>
              <a:gd name="connsiteY46" fmla="*/ 1143000 h 1928812"/>
              <a:gd name="connsiteX47" fmla="*/ 1657350 w 1700212"/>
              <a:gd name="connsiteY47" fmla="*/ 1100137 h 1928812"/>
              <a:gd name="connsiteX48" fmla="*/ 1657350 w 1700212"/>
              <a:gd name="connsiteY48" fmla="*/ 1185862 h 1928812"/>
              <a:gd name="connsiteX49" fmla="*/ 1671637 w 1700212"/>
              <a:gd name="connsiteY49" fmla="*/ 1314450 h 1928812"/>
              <a:gd name="connsiteX50" fmla="*/ 1671637 w 1700212"/>
              <a:gd name="connsiteY50" fmla="*/ 1314450 h 1928812"/>
              <a:gd name="connsiteX51" fmla="*/ 1657350 w 1700212"/>
              <a:gd name="connsiteY51" fmla="*/ 1514475 h 1928812"/>
              <a:gd name="connsiteX52" fmla="*/ 1652587 w 1700212"/>
              <a:gd name="connsiteY52" fmla="*/ 1414462 h 1928812"/>
              <a:gd name="connsiteX53" fmla="*/ 1671637 w 1700212"/>
              <a:gd name="connsiteY53" fmla="*/ 1600200 h 1928812"/>
              <a:gd name="connsiteX54" fmla="*/ 1557337 w 1700212"/>
              <a:gd name="connsiteY54" fmla="*/ 1557337 h 1928812"/>
              <a:gd name="connsiteX55" fmla="*/ 1371600 w 1700212"/>
              <a:gd name="connsiteY55" fmla="*/ 1528762 h 1928812"/>
              <a:gd name="connsiteX56" fmla="*/ 1243012 w 1700212"/>
              <a:gd name="connsiteY56" fmla="*/ 1500187 h 1928812"/>
              <a:gd name="connsiteX57" fmla="*/ 1128712 w 1700212"/>
              <a:gd name="connsiteY57" fmla="*/ 1500187 h 1928812"/>
              <a:gd name="connsiteX58" fmla="*/ 995362 w 1700212"/>
              <a:gd name="connsiteY58" fmla="*/ 1509712 h 1928812"/>
              <a:gd name="connsiteX59" fmla="*/ 1042987 w 1700212"/>
              <a:gd name="connsiteY59" fmla="*/ 1547812 h 1928812"/>
              <a:gd name="connsiteX60" fmla="*/ 1042987 w 1700212"/>
              <a:gd name="connsiteY60" fmla="*/ 1657350 h 1928812"/>
              <a:gd name="connsiteX61" fmla="*/ 1057275 w 1700212"/>
              <a:gd name="connsiteY61" fmla="*/ 1757362 h 1928812"/>
              <a:gd name="connsiteX62" fmla="*/ 1000125 w 1700212"/>
              <a:gd name="connsiteY62" fmla="*/ 1800225 h 1928812"/>
              <a:gd name="connsiteX63" fmla="*/ 971550 w 1700212"/>
              <a:gd name="connsiteY63" fmla="*/ 1871662 h 1928812"/>
              <a:gd name="connsiteX64" fmla="*/ 914400 w 1700212"/>
              <a:gd name="connsiteY64" fmla="*/ 1885950 h 1928812"/>
              <a:gd name="connsiteX65" fmla="*/ 871537 w 1700212"/>
              <a:gd name="connsiteY65" fmla="*/ 1928812 h 1928812"/>
              <a:gd name="connsiteX66" fmla="*/ 757237 w 1700212"/>
              <a:gd name="connsiteY66" fmla="*/ 1928812 h 1928812"/>
              <a:gd name="connsiteX67" fmla="*/ 757237 w 1700212"/>
              <a:gd name="connsiteY67" fmla="*/ 1928812 h 1928812"/>
              <a:gd name="connsiteX68" fmla="*/ 623887 w 1700212"/>
              <a:gd name="connsiteY68" fmla="*/ 1862137 h 1928812"/>
              <a:gd name="connsiteX69" fmla="*/ 542925 w 1700212"/>
              <a:gd name="connsiteY69" fmla="*/ 1714500 h 1928812"/>
              <a:gd name="connsiteX70" fmla="*/ 542925 w 1700212"/>
              <a:gd name="connsiteY70" fmla="*/ 1714500 h 1928812"/>
              <a:gd name="connsiteX71" fmla="*/ 585787 w 1700212"/>
              <a:gd name="connsiteY71" fmla="*/ 1585912 h 1928812"/>
              <a:gd name="connsiteX72" fmla="*/ 600075 w 1700212"/>
              <a:gd name="connsiteY72" fmla="*/ 1514475 h 1928812"/>
              <a:gd name="connsiteX73" fmla="*/ 542925 w 1700212"/>
              <a:gd name="connsiteY73" fmla="*/ 1500187 h 1928812"/>
              <a:gd name="connsiteX74" fmla="*/ 361950 w 1700212"/>
              <a:gd name="connsiteY74" fmla="*/ 1500187 h 1928812"/>
              <a:gd name="connsiteX75" fmla="*/ 285750 w 1700212"/>
              <a:gd name="connsiteY75" fmla="*/ 1514475 h 1928812"/>
              <a:gd name="connsiteX76" fmla="*/ 200025 w 1700212"/>
              <a:gd name="connsiteY76" fmla="*/ 1543050 h 1928812"/>
              <a:gd name="connsiteX77" fmla="*/ 100012 w 1700212"/>
              <a:gd name="connsiteY77" fmla="*/ 1571625 h 1928812"/>
              <a:gd name="connsiteX78" fmla="*/ 57150 w 1700212"/>
              <a:gd name="connsiteY78" fmla="*/ 1600200 h 1928812"/>
              <a:gd name="connsiteX79" fmla="*/ 0 w 1700212"/>
              <a:gd name="connsiteY79" fmla="*/ 1628775 h 1928812"/>
              <a:gd name="connsiteX80" fmla="*/ 14287 w 1700212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57337 w 1714500"/>
              <a:gd name="connsiteY33" fmla="*/ 685800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573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6195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57337 w 1714500"/>
              <a:gd name="connsiteY33" fmla="*/ 685800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6195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6195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573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400050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85887 w 1714500"/>
              <a:gd name="connsiteY43" fmla="*/ 11858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95412 w 1714500"/>
              <a:gd name="connsiteY43" fmla="*/ 1147762 h 1928812"/>
              <a:gd name="connsiteX44" fmla="*/ 1500187 w 1714500"/>
              <a:gd name="connsiteY44" fmla="*/ 1209675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385887 w 1714500"/>
              <a:gd name="connsiteY42" fmla="*/ 1185862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623887 w 1714500"/>
              <a:gd name="connsiteY68" fmla="*/ 186213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42925 w 1714500"/>
              <a:gd name="connsiteY70" fmla="*/ 17145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00125 w 1714500"/>
              <a:gd name="connsiteY62" fmla="*/ 1800225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8716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14400 w 1714500"/>
              <a:gd name="connsiteY64" fmla="*/ 18859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71500 w 1714500"/>
              <a:gd name="connsiteY70" fmla="*/ 174307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714500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429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52512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995362 w 1714500"/>
              <a:gd name="connsiteY58" fmla="*/ 1509712 h 1928812"/>
              <a:gd name="connsiteX59" fmla="*/ 1042987 w 1714500"/>
              <a:gd name="connsiteY59" fmla="*/ 1547812 h 1928812"/>
              <a:gd name="connsiteX60" fmla="*/ 10810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810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23875 w 1714500"/>
              <a:gd name="connsiteY70" fmla="*/ 1790700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81087 w 1714500"/>
              <a:gd name="connsiteY60" fmla="*/ 16573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42987 w 1714500"/>
              <a:gd name="connsiteY58" fmla="*/ 1528762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287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42987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14412 w 1714500"/>
              <a:gd name="connsiteY58" fmla="*/ 1519237 h 1928812"/>
              <a:gd name="connsiteX59" fmla="*/ 1042987 w 1714500"/>
              <a:gd name="connsiteY59" fmla="*/ 15478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478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001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390525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19100 w 1714500"/>
              <a:gd name="connsiteY74" fmla="*/ 15001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14475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1042987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090612 w 1714500"/>
              <a:gd name="connsiteY57" fmla="*/ 1500187 h 1928812"/>
              <a:gd name="connsiteX58" fmla="*/ 1062037 w 1714500"/>
              <a:gd name="connsiteY58" fmla="*/ 1528762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35767 w 1714500"/>
              <a:gd name="connsiteY57" fmla="*/ 1522765 h 1928812"/>
              <a:gd name="connsiteX58" fmla="*/ 1062037 w 1714500"/>
              <a:gd name="connsiteY58" fmla="*/ 1528762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35767 w 1714500"/>
              <a:gd name="connsiteY57" fmla="*/ 1522765 h 1928812"/>
              <a:gd name="connsiteX58" fmla="*/ 1062037 w 1714500"/>
              <a:gd name="connsiteY58" fmla="*/ 1494895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13190 w 1714500"/>
              <a:gd name="connsiteY57" fmla="*/ 1477609 h 1928812"/>
              <a:gd name="connsiteX58" fmla="*/ 1062037 w 1714500"/>
              <a:gd name="connsiteY58" fmla="*/ 1494895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13190 w 1714500"/>
              <a:gd name="connsiteY57" fmla="*/ 1477609 h 1928812"/>
              <a:gd name="connsiteX58" fmla="*/ 1107192 w 1714500"/>
              <a:gd name="connsiteY58" fmla="*/ 1540051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58346 w 1714500"/>
              <a:gd name="connsiteY57" fmla="*/ 1477609 h 1928812"/>
              <a:gd name="connsiteX58" fmla="*/ 1107192 w 1714500"/>
              <a:gd name="connsiteY58" fmla="*/ 1540051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43012 w 1714500"/>
              <a:gd name="connsiteY56" fmla="*/ 1500187 h 1928812"/>
              <a:gd name="connsiteX57" fmla="*/ 1158346 w 1714500"/>
              <a:gd name="connsiteY57" fmla="*/ 1477609 h 1928812"/>
              <a:gd name="connsiteX58" fmla="*/ 1039459 w 1714500"/>
              <a:gd name="connsiteY58" fmla="*/ 1483607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54301 w 1714500"/>
              <a:gd name="connsiteY56" fmla="*/ 1534054 h 1928812"/>
              <a:gd name="connsiteX57" fmla="*/ 1158346 w 1714500"/>
              <a:gd name="connsiteY57" fmla="*/ 1477609 h 1928812"/>
              <a:gd name="connsiteX58" fmla="*/ 1039459 w 1714500"/>
              <a:gd name="connsiteY58" fmla="*/ 1483607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54301 w 1714500"/>
              <a:gd name="connsiteY56" fmla="*/ 1534054 h 1928812"/>
              <a:gd name="connsiteX57" fmla="*/ 1158346 w 1714500"/>
              <a:gd name="connsiteY57" fmla="*/ 1477609 h 1928812"/>
              <a:gd name="connsiteX58" fmla="*/ 1039459 w 1714500"/>
              <a:gd name="connsiteY58" fmla="*/ 1528763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54301 w 1714500"/>
              <a:gd name="connsiteY56" fmla="*/ 1534054 h 1928812"/>
              <a:gd name="connsiteX57" fmla="*/ 1158346 w 1714500"/>
              <a:gd name="connsiteY57" fmla="*/ 1511476 h 1928812"/>
              <a:gd name="connsiteX58" fmla="*/ 1039459 w 1714500"/>
              <a:gd name="connsiteY58" fmla="*/ 1528763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54301 w 1714500"/>
              <a:gd name="connsiteY56" fmla="*/ 1534054 h 1928812"/>
              <a:gd name="connsiteX57" fmla="*/ 1158346 w 1714500"/>
              <a:gd name="connsiteY57" fmla="*/ 1511476 h 1928812"/>
              <a:gd name="connsiteX58" fmla="*/ 1039459 w 1714500"/>
              <a:gd name="connsiteY58" fmla="*/ 1472319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  <a:gd name="connsiteX0" fmla="*/ 14287 w 1714500"/>
              <a:gd name="connsiteY0" fmla="*/ 371474 h 1928812"/>
              <a:gd name="connsiteX1" fmla="*/ 57150 w 1714500"/>
              <a:gd name="connsiteY1" fmla="*/ 385762 h 1928812"/>
              <a:gd name="connsiteX2" fmla="*/ 142875 w 1714500"/>
              <a:gd name="connsiteY2" fmla="*/ 385762 h 1928812"/>
              <a:gd name="connsiteX3" fmla="*/ 214312 w 1714500"/>
              <a:gd name="connsiteY3" fmla="*/ 385762 h 1928812"/>
              <a:gd name="connsiteX4" fmla="*/ 361950 w 1714500"/>
              <a:gd name="connsiteY4" fmla="*/ 400050 h 1928812"/>
              <a:gd name="connsiteX5" fmla="*/ 471487 w 1714500"/>
              <a:gd name="connsiteY5" fmla="*/ 395287 h 1928812"/>
              <a:gd name="connsiteX6" fmla="*/ 614362 w 1714500"/>
              <a:gd name="connsiteY6" fmla="*/ 428625 h 1928812"/>
              <a:gd name="connsiteX7" fmla="*/ 642937 w 1714500"/>
              <a:gd name="connsiteY7" fmla="*/ 428625 h 1928812"/>
              <a:gd name="connsiteX8" fmla="*/ 585787 w 1714500"/>
              <a:gd name="connsiteY8" fmla="*/ 342900 h 1928812"/>
              <a:gd name="connsiteX9" fmla="*/ 585787 w 1714500"/>
              <a:gd name="connsiteY9" fmla="*/ 214312 h 1928812"/>
              <a:gd name="connsiteX10" fmla="*/ 600075 w 1714500"/>
              <a:gd name="connsiteY10" fmla="*/ 128587 h 1928812"/>
              <a:gd name="connsiteX11" fmla="*/ 628650 w 1714500"/>
              <a:gd name="connsiteY11" fmla="*/ 71437 h 1928812"/>
              <a:gd name="connsiteX12" fmla="*/ 642937 w 1714500"/>
              <a:gd name="connsiteY12" fmla="*/ 42862 h 1928812"/>
              <a:gd name="connsiteX13" fmla="*/ 685800 w 1714500"/>
              <a:gd name="connsiteY13" fmla="*/ 14287 h 1928812"/>
              <a:gd name="connsiteX14" fmla="*/ 757237 w 1714500"/>
              <a:gd name="connsiteY14" fmla="*/ 0 h 1928812"/>
              <a:gd name="connsiteX15" fmla="*/ 800100 w 1714500"/>
              <a:gd name="connsiteY15" fmla="*/ 0 h 1928812"/>
              <a:gd name="connsiteX16" fmla="*/ 885825 w 1714500"/>
              <a:gd name="connsiteY16" fmla="*/ 0 h 1928812"/>
              <a:gd name="connsiteX17" fmla="*/ 966787 w 1714500"/>
              <a:gd name="connsiteY17" fmla="*/ 33337 h 1928812"/>
              <a:gd name="connsiteX18" fmla="*/ 1028700 w 1714500"/>
              <a:gd name="connsiteY18" fmla="*/ 114300 h 1928812"/>
              <a:gd name="connsiteX19" fmla="*/ 1042988 w 1714500"/>
              <a:gd name="connsiteY19" fmla="*/ 128587 h 1928812"/>
              <a:gd name="connsiteX20" fmla="*/ 1071562 w 1714500"/>
              <a:gd name="connsiteY20" fmla="*/ 242887 h 1928812"/>
              <a:gd name="connsiteX21" fmla="*/ 1057275 w 1714500"/>
              <a:gd name="connsiteY21" fmla="*/ 285750 h 1928812"/>
              <a:gd name="connsiteX22" fmla="*/ 1042987 w 1714500"/>
              <a:gd name="connsiteY22" fmla="*/ 300037 h 1928812"/>
              <a:gd name="connsiteX23" fmla="*/ 1038225 w 1714500"/>
              <a:gd name="connsiteY23" fmla="*/ 400050 h 1928812"/>
              <a:gd name="connsiteX24" fmla="*/ 1014412 w 1714500"/>
              <a:gd name="connsiteY24" fmla="*/ 414337 h 1928812"/>
              <a:gd name="connsiteX25" fmla="*/ 1114425 w 1714500"/>
              <a:gd name="connsiteY25" fmla="*/ 400050 h 1928812"/>
              <a:gd name="connsiteX26" fmla="*/ 1228725 w 1714500"/>
              <a:gd name="connsiteY26" fmla="*/ 385762 h 1928812"/>
              <a:gd name="connsiteX27" fmla="*/ 1343025 w 1714500"/>
              <a:gd name="connsiteY27" fmla="*/ 400050 h 1928812"/>
              <a:gd name="connsiteX28" fmla="*/ 1414462 w 1714500"/>
              <a:gd name="connsiteY28" fmla="*/ 400050 h 1928812"/>
              <a:gd name="connsiteX29" fmla="*/ 1500187 w 1714500"/>
              <a:gd name="connsiteY29" fmla="*/ 390525 h 1928812"/>
              <a:gd name="connsiteX30" fmla="*/ 1595437 w 1714500"/>
              <a:gd name="connsiteY30" fmla="*/ 371475 h 1928812"/>
              <a:gd name="connsiteX31" fmla="*/ 1657350 w 1714500"/>
              <a:gd name="connsiteY31" fmla="*/ 357187 h 1928812"/>
              <a:gd name="connsiteX32" fmla="*/ 1700212 w 1714500"/>
              <a:gd name="connsiteY32" fmla="*/ 742950 h 1928812"/>
              <a:gd name="connsiteX33" fmla="*/ 1595437 w 1714500"/>
              <a:gd name="connsiteY33" fmla="*/ 695325 h 1928812"/>
              <a:gd name="connsiteX34" fmla="*/ 1457325 w 1714500"/>
              <a:gd name="connsiteY34" fmla="*/ 700087 h 1928812"/>
              <a:gd name="connsiteX35" fmla="*/ 1457325 w 1714500"/>
              <a:gd name="connsiteY35" fmla="*/ 700087 h 1928812"/>
              <a:gd name="connsiteX36" fmla="*/ 1338262 w 1714500"/>
              <a:gd name="connsiteY36" fmla="*/ 757237 h 1928812"/>
              <a:gd name="connsiteX37" fmla="*/ 1257300 w 1714500"/>
              <a:gd name="connsiteY37" fmla="*/ 852487 h 1928812"/>
              <a:gd name="connsiteX38" fmla="*/ 1271587 w 1714500"/>
              <a:gd name="connsiteY38" fmla="*/ 971550 h 1928812"/>
              <a:gd name="connsiteX39" fmla="*/ 1285875 w 1714500"/>
              <a:gd name="connsiteY39" fmla="*/ 1042987 h 1928812"/>
              <a:gd name="connsiteX40" fmla="*/ 1314450 w 1714500"/>
              <a:gd name="connsiteY40" fmla="*/ 1085850 h 1928812"/>
              <a:gd name="connsiteX41" fmla="*/ 1343025 w 1714500"/>
              <a:gd name="connsiteY41" fmla="*/ 1143000 h 1928812"/>
              <a:gd name="connsiteX42" fmla="*/ 1433512 w 1714500"/>
              <a:gd name="connsiteY42" fmla="*/ 1176337 h 1928812"/>
              <a:gd name="connsiteX43" fmla="*/ 1395412 w 1714500"/>
              <a:gd name="connsiteY43" fmla="*/ 1147762 h 1928812"/>
              <a:gd name="connsiteX44" fmla="*/ 1519237 w 1714500"/>
              <a:gd name="connsiteY44" fmla="*/ 1181100 h 1928812"/>
              <a:gd name="connsiteX45" fmla="*/ 1585912 w 1714500"/>
              <a:gd name="connsiteY45" fmla="*/ 1185862 h 1928812"/>
              <a:gd name="connsiteX46" fmla="*/ 1628775 w 1714500"/>
              <a:gd name="connsiteY46" fmla="*/ 1143000 h 1928812"/>
              <a:gd name="connsiteX47" fmla="*/ 1714500 w 1714500"/>
              <a:gd name="connsiteY47" fmla="*/ 1100137 h 1928812"/>
              <a:gd name="connsiteX48" fmla="*/ 1695450 w 1714500"/>
              <a:gd name="connsiteY48" fmla="*/ 1185862 h 1928812"/>
              <a:gd name="connsiteX49" fmla="*/ 1671637 w 1714500"/>
              <a:gd name="connsiteY49" fmla="*/ 1314450 h 1928812"/>
              <a:gd name="connsiteX50" fmla="*/ 1671637 w 1714500"/>
              <a:gd name="connsiteY50" fmla="*/ 1314450 h 1928812"/>
              <a:gd name="connsiteX51" fmla="*/ 1657350 w 1714500"/>
              <a:gd name="connsiteY51" fmla="*/ 1514475 h 1928812"/>
              <a:gd name="connsiteX52" fmla="*/ 1652587 w 1714500"/>
              <a:gd name="connsiteY52" fmla="*/ 1414462 h 1928812"/>
              <a:gd name="connsiteX53" fmla="*/ 1671637 w 1714500"/>
              <a:gd name="connsiteY53" fmla="*/ 1600200 h 1928812"/>
              <a:gd name="connsiteX54" fmla="*/ 1557337 w 1714500"/>
              <a:gd name="connsiteY54" fmla="*/ 1557337 h 1928812"/>
              <a:gd name="connsiteX55" fmla="*/ 1371600 w 1714500"/>
              <a:gd name="connsiteY55" fmla="*/ 1528762 h 1928812"/>
              <a:gd name="connsiteX56" fmla="*/ 1254301 w 1714500"/>
              <a:gd name="connsiteY56" fmla="*/ 1534054 h 1928812"/>
              <a:gd name="connsiteX57" fmla="*/ 1158346 w 1714500"/>
              <a:gd name="connsiteY57" fmla="*/ 1511476 h 1928812"/>
              <a:gd name="connsiteX58" fmla="*/ 1039459 w 1714500"/>
              <a:gd name="connsiteY58" fmla="*/ 1506186 h 1928812"/>
              <a:gd name="connsiteX59" fmla="*/ 963965 w 1714500"/>
              <a:gd name="connsiteY59" fmla="*/ 1509712 h 1928812"/>
              <a:gd name="connsiteX60" fmla="*/ 1071562 w 1714500"/>
              <a:gd name="connsiteY60" fmla="*/ 1619250 h 1928812"/>
              <a:gd name="connsiteX61" fmla="*/ 1057275 w 1714500"/>
              <a:gd name="connsiteY61" fmla="*/ 1757362 h 1928812"/>
              <a:gd name="connsiteX62" fmla="*/ 1038225 w 1714500"/>
              <a:gd name="connsiteY62" fmla="*/ 1847850 h 1928812"/>
              <a:gd name="connsiteX63" fmla="*/ 971550 w 1714500"/>
              <a:gd name="connsiteY63" fmla="*/ 1909762 h 1928812"/>
              <a:gd name="connsiteX64" fmla="*/ 923925 w 1714500"/>
              <a:gd name="connsiteY64" fmla="*/ 1924050 h 1928812"/>
              <a:gd name="connsiteX65" fmla="*/ 871537 w 1714500"/>
              <a:gd name="connsiteY65" fmla="*/ 1928812 h 1928812"/>
              <a:gd name="connsiteX66" fmla="*/ 757237 w 1714500"/>
              <a:gd name="connsiteY66" fmla="*/ 1928812 h 1928812"/>
              <a:gd name="connsiteX67" fmla="*/ 757237 w 1714500"/>
              <a:gd name="connsiteY67" fmla="*/ 1928812 h 1928812"/>
              <a:gd name="connsiteX68" fmla="*/ 595312 w 1714500"/>
              <a:gd name="connsiteY68" fmla="*/ 1881187 h 1928812"/>
              <a:gd name="connsiteX69" fmla="*/ 542925 w 1714500"/>
              <a:gd name="connsiteY69" fmla="*/ 1685925 h 1928812"/>
              <a:gd name="connsiteX70" fmla="*/ 552450 w 1714500"/>
              <a:gd name="connsiteY70" fmla="*/ 1800225 h 1928812"/>
              <a:gd name="connsiteX71" fmla="*/ 585787 w 1714500"/>
              <a:gd name="connsiteY71" fmla="*/ 1585912 h 1928812"/>
              <a:gd name="connsiteX72" fmla="*/ 600075 w 1714500"/>
              <a:gd name="connsiteY72" fmla="*/ 1514475 h 1928812"/>
              <a:gd name="connsiteX73" fmla="*/ 542925 w 1714500"/>
              <a:gd name="connsiteY73" fmla="*/ 1538287 h 1928812"/>
              <a:gd name="connsiteX74" fmla="*/ 409575 w 1714500"/>
              <a:gd name="connsiteY74" fmla="*/ 1538287 h 1928812"/>
              <a:gd name="connsiteX75" fmla="*/ 285750 w 1714500"/>
              <a:gd name="connsiteY75" fmla="*/ 1543050 h 1928812"/>
              <a:gd name="connsiteX76" fmla="*/ 200025 w 1714500"/>
              <a:gd name="connsiteY76" fmla="*/ 1543050 h 1928812"/>
              <a:gd name="connsiteX77" fmla="*/ 100012 w 1714500"/>
              <a:gd name="connsiteY77" fmla="*/ 1571625 h 1928812"/>
              <a:gd name="connsiteX78" fmla="*/ 57150 w 1714500"/>
              <a:gd name="connsiteY78" fmla="*/ 1600200 h 1928812"/>
              <a:gd name="connsiteX79" fmla="*/ 0 w 1714500"/>
              <a:gd name="connsiteY79" fmla="*/ 1628775 h 1928812"/>
              <a:gd name="connsiteX80" fmla="*/ 14287 w 1714500"/>
              <a:gd name="connsiteY80" fmla="*/ 371474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714500" h="1928812">
                <a:moveTo>
                  <a:pt x="14287" y="371474"/>
                </a:moveTo>
                <a:cubicBezTo>
                  <a:pt x="28575" y="376237"/>
                  <a:pt x="35719" y="383381"/>
                  <a:pt x="57150" y="385762"/>
                </a:cubicBezTo>
                <a:cubicBezTo>
                  <a:pt x="78581" y="388143"/>
                  <a:pt x="114300" y="385762"/>
                  <a:pt x="142875" y="385762"/>
                </a:cubicBezTo>
                <a:lnTo>
                  <a:pt x="214312" y="385762"/>
                </a:lnTo>
                <a:lnTo>
                  <a:pt x="361950" y="400050"/>
                </a:lnTo>
                <a:lnTo>
                  <a:pt x="471487" y="395287"/>
                </a:lnTo>
                <a:lnTo>
                  <a:pt x="614362" y="428625"/>
                </a:lnTo>
                <a:lnTo>
                  <a:pt x="642937" y="428625"/>
                </a:lnTo>
                <a:lnTo>
                  <a:pt x="585787" y="342900"/>
                </a:lnTo>
                <a:lnTo>
                  <a:pt x="585787" y="214312"/>
                </a:lnTo>
                <a:lnTo>
                  <a:pt x="600075" y="128587"/>
                </a:lnTo>
                <a:lnTo>
                  <a:pt x="628650" y="71437"/>
                </a:lnTo>
                <a:lnTo>
                  <a:pt x="642937" y="42862"/>
                </a:lnTo>
                <a:lnTo>
                  <a:pt x="685800" y="14287"/>
                </a:lnTo>
                <a:lnTo>
                  <a:pt x="757237" y="0"/>
                </a:lnTo>
                <a:lnTo>
                  <a:pt x="800100" y="0"/>
                </a:lnTo>
                <a:lnTo>
                  <a:pt x="885825" y="0"/>
                </a:lnTo>
                <a:lnTo>
                  <a:pt x="966787" y="33337"/>
                </a:lnTo>
                <a:cubicBezTo>
                  <a:pt x="981075" y="47625"/>
                  <a:pt x="1016000" y="98425"/>
                  <a:pt x="1028700" y="114300"/>
                </a:cubicBezTo>
                <a:cubicBezTo>
                  <a:pt x="1041400" y="130175"/>
                  <a:pt x="1035844" y="107156"/>
                  <a:pt x="1042988" y="128587"/>
                </a:cubicBezTo>
                <a:cubicBezTo>
                  <a:pt x="1050132" y="150018"/>
                  <a:pt x="1062037" y="204787"/>
                  <a:pt x="1071562" y="242887"/>
                </a:cubicBezTo>
                <a:lnTo>
                  <a:pt x="1057275" y="285750"/>
                </a:lnTo>
                <a:lnTo>
                  <a:pt x="1042987" y="300037"/>
                </a:lnTo>
                <a:lnTo>
                  <a:pt x="1038225" y="400050"/>
                </a:lnTo>
                <a:lnTo>
                  <a:pt x="1014412" y="414337"/>
                </a:lnTo>
                <a:lnTo>
                  <a:pt x="1114425" y="400050"/>
                </a:lnTo>
                <a:lnTo>
                  <a:pt x="1228725" y="385762"/>
                </a:lnTo>
                <a:lnTo>
                  <a:pt x="1343025" y="400050"/>
                </a:lnTo>
                <a:cubicBezTo>
                  <a:pt x="1366837" y="400050"/>
                  <a:pt x="1388268" y="401638"/>
                  <a:pt x="1414462" y="400050"/>
                </a:cubicBezTo>
                <a:cubicBezTo>
                  <a:pt x="1440656" y="398463"/>
                  <a:pt x="1471612" y="393700"/>
                  <a:pt x="1500187" y="390525"/>
                </a:cubicBezTo>
                <a:lnTo>
                  <a:pt x="1595437" y="371475"/>
                </a:lnTo>
                <a:lnTo>
                  <a:pt x="1657350" y="357187"/>
                </a:lnTo>
                <a:lnTo>
                  <a:pt x="1700212" y="742950"/>
                </a:lnTo>
                <a:lnTo>
                  <a:pt x="1595437" y="695325"/>
                </a:lnTo>
                <a:lnTo>
                  <a:pt x="1457325" y="700087"/>
                </a:lnTo>
                <a:lnTo>
                  <a:pt x="1457325" y="700087"/>
                </a:lnTo>
                <a:lnTo>
                  <a:pt x="1338262" y="757237"/>
                </a:lnTo>
                <a:lnTo>
                  <a:pt x="1257300" y="852487"/>
                </a:lnTo>
                <a:cubicBezTo>
                  <a:pt x="1262062" y="892175"/>
                  <a:pt x="1266825" y="939800"/>
                  <a:pt x="1271587" y="971550"/>
                </a:cubicBezTo>
                <a:cubicBezTo>
                  <a:pt x="1276349" y="1003300"/>
                  <a:pt x="1281112" y="1019175"/>
                  <a:pt x="1285875" y="1042987"/>
                </a:cubicBezTo>
                <a:lnTo>
                  <a:pt x="1314450" y="1085850"/>
                </a:lnTo>
                <a:lnTo>
                  <a:pt x="1343025" y="1143000"/>
                </a:lnTo>
                <a:cubicBezTo>
                  <a:pt x="1357312" y="1157287"/>
                  <a:pt x="1424781" y="1175543"/>
                  <a:pt x="1433512" y="1176337"/>
                </a:cubicBezTo>
                <a:cubicBezTo>
                  <a:pt x="1442243" y="1177131"/>
                  <a:pt x="1381125" y="1146968"/>
                  <a:pt x="1395412" y="1147762"/>
                </a:cubicBezTo>
                <a:cubicBezTo>
                  <a:pt x="1409699" y="1148556"/>
                  <a:pt x="1477962" y="1169987"/>
                  <a:pt x="1519237" y="1181100"/>
                </a:cubicBezTo>
                <a:lnTo>
                  <a:pt x="1585912" y="1185862"/>
                </a:lnTo>
                <a:lnTo>
                  <a:pt x="1628775" y="1143000"/>
                </a:lnTo>
                <a:lnTo>
                  <a:pt x="1714500" y="1100137"/>
                </a:lnTo>
                <a:lnTo>
                  <a:pt x="1695450" y="1185862"/>
                </a:lnTo>
                <a:lnTo>
                  <a:pt x="1671637" y="1314450"/>
                </a:lnTo>
                <a:lnTo>
                  <a:pt x="1671637" y="1314450"/>
                </a:lnTo>
                <a:lnTo>
                  <a:pt x="1657350" y="1514475"/>
                </a:lnTo>
                <a:cubicBezTo>
                  <a:pt x="1665287" y="1468437"/>
                  <a:pt x="1635125" y="1498600"/>
                  <a:pt x="1652587" y="1414462"/>
                </a:cubicBezTo>
                <a:cubicBezTo>
                  <a:pt x="1611312" y="1498600"/>
                  <a:pt x="1674812" y="1525587"/>
                  <a:pt x="1671637" y="1600200"/>
                </a:cubicBezTo>
                <a:lnTo>
                  <a:pt x="1557337" y="1557337"/>
                </a:lnTo>
                <a:lnTo>
                  <a:pt x="1371600" y="1528762"/>
                </a:lnTo>
                <a:lnTo>
                  <a:pt x="1254301" y="1534054"/>
                </a:lnTo>
                <a:cubicBezTo>
                  <a:pt x="1225726" y="1534054"/>
                  <a:pt x="1194153" y="1516121"/>
                  <a:pt x="1158346" y="1511476"/>
                </a:cubicBezTo>
                <a:cubicBezTo>
                  <a:pt x="1122539" y="1506831"/>
                  <a:pt x="1071856" y="1506480"/>
                  <a:pt x="1039459" y="1506186"/>
                </a:cubicBezTo>
                <a:cubicBezTo>
                  <a:pt x="1007062" y="1505892"/>
                  <a:pt x="958615" y="1490868"/>
                  <a:pt x="963965" y="1509712"/>
                </a:cubicBezTo>
                <a:cubicBezTo>
                  <a:pt x="969316" y="1528556"/>
                  <a:pt x="1071562" y="1595437"/>
                  <a:pt x="1071562" y="1619250"/>
                </a:cubicBezTo>
                <a:cubicBezTo>
                  <a:pt x="1076325" y="1674812"/>
                  <a:pt x="1052512" y="1711325"/>
                  <a:pt x="1057275" y="1757362"/>
                </a:cubicBezTo>
                <a:lnTo>
                  <a:pt x="1038225" y="1847850"/>
                </a:lnTo>
                <a:lnTo>
                  <a:pt x="971550" y="1909762"/>
                </a:lnTo>
                <a:lnTo>
                  <a:pt x="923925" y="1924050"/>
                </a:lnTo>
                <a:lnTo>
                  <a:pt x="871537" y="1928812"/>
                </a:lnTo>
                <a:lnTo>
                  <a:pt x="757237" y="1928812"/>
                </a:lnTo>
                <a:lnTo>
                  <a:pt x="757237" y="1928812"/>
                </a:lnTo>
                <a:lnTo>
                  <a:pt x="595312" y="1881187"/>
                </a:lnTo>
                <a:cubicBezTo>
                  <a:pt x="577850" y="1854200"/>
                  <a:pt x="550069" y="1699419"/>
                  <a:pt x="542925" y="1685925"/>
                </a:cubicBezTo>
                <a:cubicBezTo>
                  <a:pt x="535781" y="1672431"/>
                  <a:pt x="545306" y="1816894"/>
                  <a:pt x="552450" y="1800225"/>
                </a:cubicBezTo>
                <a:cubicBezTo>
                  <a:pt x="559594" y="1783556"/>
                  <a:pt x="565150" y="1654175"/>
                  <a:pt x="585787" y="1585912"/>
                </a:cubicBezTo>
                <a:lnTo>
                  <a:pt x="600075" y="1514475"/>
                </a:lnTo>
                <a:cubicBezTo>
                  <a:pt x="581025" y="1509712"/>
                  <a:pt x="574675" y="1534318"/>
                  <a:pt x="542925" y="1538287"/>
                </a:cubicBezTo>
                <a:cubicBezTo>
                  <a:pt x="511175" y="1542256"/>
                  <a:pt x="452437" y="1537493"/>
                  <a:pt x="409575" y="1538287"/>
                </a:cubicBezTo>
                <a:cubicBezTo>
                  <a:pt x="366713" y="1539081"/>
                  <a:pt x="311150" y="1528762"/>
                  <a:pt x="285750" y="1543050"/>
                </a:cubicBezTo>
                <a:lnTo>
                  <a:pt x="200025" y="1543050"/>
                </a:lnTo>
                <a:lnTo>
                  <a:pt x="100012" y="1571625"/>
                </a:lnTo>
                <a:lnTo>
                  <a:pt x="57150" y="1600200"/>
                </a:lnTo>
                <a:lnTo>
                  <a:pt x="0" y="1628775"/>
                </a:lnTo>
                <a:lnTo>
                  <a:pt x="14287" y="371474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485180" y="2965133"/>
            <a:ext cx="2124075" cy="1731076"/>
          </a:xfrm>
          <a:custGeom>
            <a:avLst/>
            <a:gdLst>
              <a:gd name="connsiteX0" fmla="*/ 0 w 2152650"/>
              <a:gd name="connsiteY0" fmla="*/ 161925 h 1724025"/>
              <a:gd name="connsiteX1" fmla="*/ 85725 w 2152650"/>
              <a:gd name="connsiteY1" fmla="*/ 142875 h 1724025"/>
              <a:gd name="connsiteX2" fmla="*/ 104775 w 2152650"/>
              <a:gd name="connsiteY2" fmla="*/ 114300 h 1724025"/>
              <a:gd name="connsiteX3" fmla="*/ 219075 w 2152650"/>
              <a:gd name="connsiteY3" fmla="*/ 47625 h 1724025"/>
              <a:gd name="connsiteX4" fmla="*/ 323850 w 2152650"/>
              <a:gd name="connsiteY4" fmla="*/ 38100 h 1724025"/>
              <a:gd name="connsiteX5" fmla="*/ 390525 w 2152650"/>
              <a:gd name="connsiteY5" fmla="*/ 9525 h 1724025"/>
              <a:gd name="connsiteX6" fmla="*/ 476250 w 2152650"/>
              <a:gd name="connsiteY6" fmla="*/ 9525 h 1724025"/>
              <a:gd name="connsiteX7" fmla="*/ 533400 w 2152650"/>
              <a:gd name="connsiteY7" fmla="*/ 9525 h 1724025"/>
              <a:gd name="connsiteX8" fmla="*/ 581025 w 2152650"/>
              <a:gd name="connsiteY8" fmla="*/ 19050 h 1724025"/>
              <a:gd name="connsiteX9" fmla="*/ 619125 w 2152650"/>
              <a:gd name="connsiteY9" fmla="*/ 47625 h 1724025"/>
              <a:gd name="connsiteX10" fmla="*/ 600075 w 2152650"/>
              <a:gd name="connsiteY10" fmla="*/ 114300 h 1724025"/>
              <a:gd name="connsiteX11" fmla="*/ 561975 w 2152650"/>
              <a:gd name="connsiteY11" fmla="*/ 180975 h 1724025"/>
              <a:gd name="connsiteX12" fmla="*/ 561975 w 2152650"/>
              <a:gd name="connsiteY12" fmla="*/ 238125 h 1724025"/>
              <a:gd name="connsiteX13" fmla="*/ 561975 w 2152650"/>
              <a:gd name="connsiteY13" fmla="*/ 238125 h 1724025"/>
              <a:gd name="connsiteX14" fmla="*/ 571500 w 2152650"/>
              <a:gd name="connsiteY14" fmla="*/ 323850 h 1724025"/>
              <a:gd name="connsiteX15" fmla="*/ 571500 w 2152650"/>
              <a:gd name="connsiteY15" fmla="*/ 323850 h 1724025"/>
              <a:gd name="connsiteX16" fmla="*/ 666750 w 2152650"/>
              <a:gd name="connsiteY16" fmla="*/ 409575 h 1724025"/>
              <a:gd name="connsiteX17" fmla="*/ 723900 w 2152650"/>
              <a:gd name="connsiteY17" fmla="*/ 428625 h 1724025"/>
              <a:gd name="connsiteX18" fmla="*/ 857250 w 2152650"/>
              <a:gd name="connsiteY18" fmla="*/ 457200 h 1724025"/>
              <a:gd name="connsiteX19" fmla="*/ 904875 w 2152650"/>
              <a:gd name="connsiteY19" fmla="*/ 438150 h 1724025"/>
              <a:gd name="connsiteX20" fmla="*/ 971550 w 2152650"/>
              <a:gd name="connsiteY20" fmla="*/ 409575 h 1724025"/>
              <a:gd name="connsiteX21" fmla="*/ 1028700 w 2152650"/>
              <a:gd name="connsiteY21" fmla="*/ 352425 h 1724025"/>
              <a:gd name="connsiteX22" fmla="*/ 1038225 w 2152650"/>
              <a:gd name="connsiteY22" fmla="*/ 323850 h 1724025"/>
              <a:gd name="connsiteX23" fmla="*/ 1066800 w 2152650"/>
              <a:gd name="connsiteY23" fmla="*/ 304800 h 1724025"/>
              <a:gd name="connsiteX24" fmla="*/ 1076325 w 2152650"/>
              <a:gd name="connsiteY24" fmla="*/ 276225 h 1724025"/>
              <a:gd name="connsiteX25" fmla="*/ 1095375 w 2152650"/>
              <a:gd name="connsiteY25" fmla="*/ 228600 h 1724025"/>
              <a:gd name="connsiteX26" fmla="*/ 1095375 w 2152650"/>
              <a:gd name="connsiteY26" fmla="*/ 228600 h 1724025"/>
              <a:gd name="connsiteX27" fmla="*/ 1104900 w 2152650"/>
              <a:gd name="connsiteY27" fmla="*/ 114300 h 1724025"/>
              <a:gd name="connsiteX28" fmla="*/ 1104900 w 2152650"/>
              <a:gd name="connsiteY28" fmla="*/ 104775 h 1724025"/>
              <a:gd name="connsiteX29" fmla="*/ 1104900 w 2152650"/>
              <a:gd name="connsiteY29" fmla="*/ 76200 h 1724025"/>
              <a:gd name="connsiteX30" fmla="*/ 1104900 w 2152650"/>
              <a:gd name="connsiteY30" fmla="*/ 38100 h 1724025"/>
              <a:gd name="connsiteX31" fmla="*/ 1085850 w 2152650"/>
              <a:gd name="connsiteY31" fmla="*/ 0 h 1724025"/>
              <a:gd name="connsiteX32" fmla="*/ 1143000 w 2152650"/>
              <a:gd name="connsiteY32" fmla="*/ 0 h 1724025"/>
              <a:gd name="connsiteX33" fmla="*/ 1266825 w 2152650"/>
              <a:gd name="connsiteY33" fmla="*/ 9525 h 1724025"/>
              <a:gd name="connsiteX34" fmla="*/ 1409700 w 2152650"/>
              <a:gd name="connsiteY34" fmla="*/ 47625 h 1724025"/>
              <a:gd name="connsiteX35" fmla="*/ 1514475 w 2152650"/>
              <a:gd name="connsiteY35" fmla="*/ 85725 h 1724025"/>
              <a:gd name="connsiteX36" fmla="*/ 1647825 w 2152650"/>
              <a:gd name="connsiteY36" fmla="*/ 114300 h 1724025"/>
              <a:gd name="connsiteX37" fmla="*/ 1704975 w 2152650"/>
              <a:gd name="connsiteY37" fmla="*/ 114300 h 1724025"/>
              <a:gd name="connsiteX38" fmla="*/ 1704975 w 2152650"/>
              <a:gd name="connsiteY38" fmla="*/ 190500 h 1724025"/>
              <a:gd name="connsiteX39" fmla="*/ 1704975 w 2152650"/>
              <a:gd name="connsiteY39" fmla="*/ 257175 h 1724025"/>
              <a:gd name="connsiteX40" fmla="*/ 1704975 w 2152650"/>
              <a:gd name="connsiteY40" fmla="*/ 257175 h 1724025"/>
              <a:gd name="connsiteX41" fmla="*/ 1704975 w 2152650"/>
              <a:gd name="connsiteY41" fmla="*/ 371475 h 1724025"/>
              <a:gd name="connsiteX42" fmla="*/ 1743075 w 2152650"/>
              <a:gd name="connsiteY42" fmla="*/ 428625 h 1724025"/>
              <a:gd name="connsiteX43" fmla="*/ 1743075 w 2152650"/>
              <a:gd name="connsiteY43" fmla="*/ 476250 h 1724025"/>
              <a:gd name="connsiteX44" fmla="*/ 1819275 w 2152650"/>
              <a:gd name="connsiteY44" fmla="*/ 476250 h 1724025"/>
              <a:gd name="connsiteX45" fmla="*/ 1819275 w 2152650"/>
              <a:gd name="connsiteY45" fmla="*/ 476250 h 1724025"/>
              <a:gd name="connsiteX46" fmla="*/ 1885950 w 2152650"/>
              <a:gd name="connsiteY46" fmla="*/ 428625 h 1724025"/>
              <a:gd name="connsiteX47" fmla="*/ 1990725 w 2152650"/>
              <a:gd name="connsiteY47" fmla="*/ 457200 h 1724025"/>
              <a:gd name="connsiteX48" fmla="*/ 2095500 w 2152650"/>
              <a:gd name="connsiteY48" fmla="*/ 542925 h 1724025"/>
              <a:gd name="connsiteX49" fmla="*/ 2133600 w 2152650"/>
              <a:gd name="connsiteY49" fmla="*/ 628650 h 1724025"/>
              <a:gd name="connsiteX50" fmla="*/ 2152650 w 2152650"/>
              <a:gd name="connsiteY50" fmla="*/ 714375 h 1724025"/>
              <a:gd name="connsiteX51" fmla="*/ 2114550 w 2152650"/>
              <a:gd name="connsiteY51" fmla="*/ 838200 h 1724025"/>
              <a:gd name="connsiteX52" fmla="*/ 2047875 w 2152650"/>
              <a:gd name="connsiteY52" fmla="*/ 885825 h 1724025"/>
              <a:gd name="connsiteX53" fmla="*/ 1981200 w 2152650"/>
              <a:gd name="connsiteY53" fmla="*/ 933450 h 1724025"/>
              <a:gd name="connsiteX54" fmla="*/ 1981200 w 2152650"/>
              <a:gd name="connsiteY54" fmla="*/ 933450 h 1724025"/>
              <a:gd name="connsiteX55" fmla="*/ 1857375 w 2152650"/>
              <a:gd name="connsiteY55" fmla="*/ 971550 h 1724025"/>
              <a:gd name="connsiteX56" fmla="*/ 1809750 w 2152650"/>
              <a:gd name="connsiteY56" fmla="*/ 952500 h 1724025"/>
              <a:gd name="connsiteX57" fmla="*/ 1771650 w 2152650"/>
              <a:gd name="connsiteY57" fmla="*/ 923925 h 1724025"/>
              <a:gd name="connsiteX58" fmla="*/ 1724025 w 2152650"/>
              <a:gd name="connsiteY58" fmla="*/ 904875 h 1724025"/>
              <a:gd name="connsiteX59" fmla="*/ 1724025 w 2152650"/>
              <a:gd name="connsiteY59" fmla="*/ 981075 h 1724025"/>
              <a:gd name="connsiteX60" fmla="*/ 1724025 w 2152650"/>
              <a:gd name="connsiteY60" fmla="*/ 1038225 h 1724025"/>
              <a:gd name="connsiteX61" fmla="*/ 1724025 w 2152650"/>
              <a:gd name="connsiteY61" fmla="*/ 1076325 h 1724025"/>
              <a:gd name="connsiteX62" fmla="*/ 1714500 w 2152650"/>
              <a:gd name="connsiteY62" fmla="*/ 1123950 h 1724025"/>
              <a:gd name="connsiteX63" fmla="*/ 1685925 w 2152650"/>
              <a:gd name="connsiteY63" fmla="*/ 1228725 h 1724025"/>
              <a:gd name="connsiteX64" fmla="*/ 1666875 w 2152650"/>
              <a:gd name="connsiteY64" fmla="*/ 1295400 h 1724025"/>
              <a:gd name="connsiteX65" fmla="*/ 1447800 w 2152650"/>
              <a:gd name="connsiteY65" fmla="*/ 1295400 h 1724025"/>
              <a:gd name="connsiteX66" fmla="*/ 1238250 w 2152650"/>
              <a:gd name="connsiteY66" fmla="*/ 1285875 h 1724025"/>
              <a:gd name="connsiteX67" fmla="*/ 1095375 w 2152650"/>
              <a:gd name="connsiteY67" fmla="*/ 1285875 h 1724025"/>
              <a:gd name="connsiteX68" fmla="*/ 1038225 w 2152650"/>
              <a:gd name="connsiteY68" fmla="*/ 1276350 h 1724025"/>
              <a:gd name="connsiteX69" fmla="*/ 1038225 w 2152650"/>
              <a:gd name="connsiteY69" fmla="*/ 1276350 h 1724025"/>
              <a:gd name="connsiteX70" fmla="*/ 1066800 w 2152650"/>
              <a:gd name="connsiteY70" fmla="*/ 1314450 h 1724025"/>
              <a:gd name="connsiteX71" fmla="*/ 1095375 w 2152650"/>
              <a:gd name="connsiteY71" fmla="*/ 1371600 h 1724025"/>
              <a:gd name="connsiteX72" fmla="*/ 1104900 w 2152650"/>
              <a:gd name="connsiteY72" fmla="*/ 1457325 h 1724025"/>
              <a:gd name="connsiteX73" fmla="*/ 1104900 w 2152650"/>
              <a:gd name="connsiteY73" fmla="*/ 1543050 h 1724025"/>
              <a:gd name="connsiteX74" fmla="*/ 1047750 w 2152650"/>
              <a:gd name="connsiteY74" fmla="*/ 1590675 h 1724025"/>
              <a:gd name="connsiteX75" fmla="*/ 1019175 w 2152650"/>
              <a:gd name="connsiteY75" fmla="*/ 1657350 h 1724025"/>
              <a:gd name="connsiteX76" fmla="*/ 933450 w 2152650"/>
              <a:gd name="connsiteY76" fmla="*/ 1724025 h 1724025"/>
              <a:gd name="connsiteX77" fmla="*/ 819150 w 2152650"/>
              <a:gd name="connsiteY77" fmla="*/ 1724025 h 1724025"/>
              <a:gd name="connsiteX78" fmla="*/ 733425 w 2152650"/>
              <a:gd name="connsiteY78" fmla="*/ 1704975 h 1724025"/>
              <a:gd name="connsiteX79" fmla="*/ 676275 w 2152650"/>
              <a:gd name="connsiteY79" fmla="*/ 1619250 h 1724025"/>
              <a:gd name="connsiteX80" fmla="*/ 628650 w 2152650"/>
              <a:gd name="connsiteY80" fmla="*/ 1543050 h 1724025"/>
              <a:gd name="connsiteX81" fmla="*/ 609600 w 2152650"/>
              <a:gd name="connsiteY81" fmla="*/ 1457325 h 1724025"/>
              <a:gd name="connsiteX82" fmla="*/ 609600 w 2152650"/>
              <a:gd name="connsiteY82" fmla="*/ 1371600 h 1724025"/>
              <a:gd name="connsiteX83" fmla="*/ 609600 w 2152650"/>
              <a:gd name="connsiteY83" fmla="*/ 1314450 h 1724025"/>
              <a:gd name="connsiteX84" fmla="*/ 647700 w 2152650"/>
              <a:gd name="connsiteY84" fmla="*/ 1295400 h 1724025"/>
              <a:gd name="connsiteX85" fmla="*/ 704850 w 2152650"/>
              <a:gd name="connsiteY85" fmla="*/ 1266825 h 1724025"/>
              <a:gd name="connsiteX86" fmla="*/ 590550 w 2152650"/>
              <a:gd name="connsiteY86" fmla="*/ 1266825 h 1724025"/>
              <a:gd name="connsiteX87" fmla="*/ 514350 w 2152650"/>
              <a:gd name="connsiteY87" fmla="*/ 1266825 h 1724025"/>
              <a:gd name="connsiteX88" fmla="*/ 428625 w 2152650"/>
              <a:gd name="connsiteY88" fmla="*/ 1285875 h 1724025"/>
              <a:gd name="connsiteX89" fmla="*/ 314325 w 2152650"/>
              <a:gd name="connsiteY89" fmla="*/ 1295400 h 1724025"/>
              <a:gd name="connsiteX90" fmla="*/ 190500 w 2152650"/>
              <a:gd name="connsiteY90" fmla="*/ 1314450 h 1724025"/>
              <a:gd name="connsiteX91" fmla="*/ 85725 w 2152650"/>
              <a:gd name="connsiteY91" fmla="*/ 1314450 h 1724025"/>
              <a:gd name="connsiteX92" fmla="*/ 38100 w 2152650"/>
              <a:gd name="connsiteY92" fmla="*/ 1314450 h 1724025"/>
              <a:gd name="connsiteX93" fmla="*/ 38100 w 2152650"/>
              <a:gd name="connsiteY93" fmla="*/ 1314450 h 1724025"/>
              <a:gd name="connsiteX94" fmla="*/ 28575 w 2152650"/>
              <a:gd name="connsiteY94" fmla="*/ 1304925 h 1724025"/>
              <a:gd name="connsiteX95" fmla="*/ 0 w 2152650"/>
              <a:gd name="connsiteY95" fmla="*/ 161925 h 1724025"/>
              <a:gd name="connsiteX0" fmla="*/ 9525 w 2124075"/>
              <a:gd name="connsiteY0" fmla="*/ 171450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57375 w 2124075"/>
              <a:gd name="connsiteY46" fmla="*/ 428625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66800 w 2124075"/>
              <a:gd name="connsiteY67" fmla="*/ 1285875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9525 w 2124075"/>
              <a:gd name="connsiteY95" fmla="*/ 171450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57375 w 2124075"/>
              <a:gd name="connsiteY46" fmla="*/ 428625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66800 w 2124075"/>
              <a:gd name="connsiteY67" fmla="*/ 1285875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66800 w 2124075"/>
              <a:gd name="connsiteY67" fmla="*/ 1285875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19175 w 2124075"/>
              <a:gd name="connsiteY74" fmla="*/ 159067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61975 w 2124075"/>
              <a:gd name="connsiteY86" fmla="*/ 12668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2287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228725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25730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42925 w 2124075"/>
              <a:gd name="connsiteY86" fmla="*/ 131445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4287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81025 w 2124075"/>
              <a:gd name="connsiteY86" fmla="*/ 125730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42875 h 1724025"/>
              <a:gd name="connsiteX0" fmla="*/ 0 w 2124075"/>
              <a:gd name="connsiteY0" fmla="*/ 12382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90500 w 2124075"/>
              <a:gd name="connsiteY3" fmla="*/ 47625 h 1724025"/>
              <a:gd name="connsiteX4" fmla="*/ 295275 w 2124075"/>
              <a:gd name="connsiteY4" fmla="*/ 38100 h 1724025"/>
              <a:gd name="connsiteX5" fmla="*/ 361950 w 2124075"/>
              <a:gd name="connsiteY5" fmla="*/ 9525 h 1724025"/>
              <a:gd name="connsiteX6" fmla="*/ 447675 w 2124075"/>
              <a:gd name="connsiteY6" fmla="*/ 9525 h 1724025"/>
              <a:gd name="connsiteX7" fmla="*/ 504825 w 2124075"/>
              <a:gd name="connsiteY7" fmla="*/ 9525 h 1724025"/>
              <a:gd name="connsiteX8" fmla="*/ 552450 w 2124075"/>
              <a:gd name="connsiteY8" fmla="*/ 19050 h 1724025"/>
              <a:gd name="connsiteX9" fmla="*/ 590550 w 2124075"/>
              <a:gd name="connsiteY9" fmla="*/ 47625 h 1724025"/>
              <a:gd name="connsiteX10" fmla="*/ 571500 w 2124075"/>
              <a:gd name="connsiteY10" fmla="*/ 114300 h 1724025"/>
              <a:gd name="connsiteX11" fmla="*/ 533400 w 2124075"/>
              <a:gd name="connsiteY11" fmla="*/ 180975 h 1724025"/>
              <a:gd name="connsiteX12" fmla="*/ 533400 w 2124075"/>
              <a:gd name="connsiteY12" fmla="*/ 238125 h 1724025"/>
              <a:gd name="connsiteX13" fmla="*/ 533400 w 2124075"/>
              <a:gd name="connsiteY13" fmla="*/ 238125 h 1724025"/>
              <a:gd name="connsiteX14" fmla="*/ 542925 w 2124075"/>
              <a:gd name="connsiteY14" fmla="*/ 323850 h 1724025"/>
              <a:gd name="connsiteX15" fmla="*/ 542925 w 2124075"/>
              <a:gd name="connsiteY15" fmla="*/ 323850 h 1724025"/>
              <a:gd name="connsiteX16" fmla="*/ 638175 w 2124075"/>
              <a:gd name="connsiteY16" fmla="*/ 409575 h 1724025"/>
              <a:gd name="connsiteX17" fmla="*/ 695325 w 2124075"/>
              <a:gd name="connsiteY17" fmla="*/ 428625 h 1724025"/>
              <a:gd name="connsiteX18" fmla="*/ 828675 w 2124075"/>
              <a:gd name="connsiteY18" fmla="*/ 457200 h 1724025"/>
              <a:gd name="connsiteX19" fmla="*/ 876300 w 2124075"/>
              <a:gd name="connsiteY19" fmla="*/ 438150 h 1724025"/>
              <a:gd name="connsiteX20" fmla="*/ 942975 w 2124075"/>
              <a:gd name="connsiteY20" fmla="*/ 409575 h 1724025"/>
              <a:gd name="connsiteX21" fmla="*/ 1000125 w 2124075"/>
              <a:gd name="connsiteY21" fmla="*/ 352425 h 1724025"/>
              <a:gd name="connsiteX22" fmla="*/ 1009650 w 2124075"/>
              <a:gd name="connsiteY22" fmla="*/ 323850 h 1724025"/>
              <a:gd name="connsiteX23" fmla="*/ 1038225 w 2124075"/>
              <a:gd name="connsiteY23" fmla="*/ 304800 h 1724025"/>
              <a:gd name="connsiteX24" fmla="*/ 1047750 w 2124075"/>
              <a:gd name="connsiteY24" fmla="*/ 276225 h 1724025"/>
              <a:gd name="connsiteX25" fmla="*/ 1066800 w 2124075"/>
              <a:gd name="connsiteY25" fmla="*/ 228600 h 1724025"/>
              <a:gd name="connsiteX26" fmla="*/ 1066800 w 2124075"/>
              <a:gd name="connsiteY26" fmla="*/ 228600 h 1724025"/>
              <a:gd name="connsiteX27" fmla="*/ 1076325 w 2124075"/>
              <a:gd name="connsiteY27" fmla="*/ 114300 h 1724025"/>
              <a:gd name="connsiteX28" fmla="*/ 1076325 w 2124075"/>
              <a:gd name="connsiteY28" fmla="*/ 104775 h 1724025"/>
              <a:gd name="connsiteX29" fmla="*/ 1076325 w 2124075"/>
              <a:gd name="connsiteY29" fmla="*/ 76200 h 1724025"/>
              <a:gd name="connsiteX30" fmla="*/ 1076325 w 2124075"/>
              <a:gd name="connsiteY30" fmla="*/ 38100 h 1724025"/>
              <a:gd name="connsiteX31" fmla="*/ 1057275 w 2124075"/>
              <a:gd name="connsiteY31" fmla="*/ 0 h 1724025"/>
              <a:gd name="connsiteX32" fmla="*/ 1114425 w 2124075"/>
              <a:gd name="connsiteY32" fmla="*/ 0 h 1724025"/>
              <a:gd name="connsiteX33" fmla="*/ 1238250 w 2124075"/>
              <a:gd name="connsiteY33" fmla="*/ 9525 h 1724025"/>
              <a:gd name="connsiteX34" fmla="*/ 1381125 w 2124075"/>
              <a:gd name="connsiteY34" fmla="*/ 47625 h 1724025"/>
              <a:gd name="connsiteX35" fmla="*/ 1485900 w 2124075"/>
              <a:gd name="connsiteY35" fmla="*/ 85725 h 1724025"/>
              <a:gd name="connsiteX36" fmla="*/ 1619250 w 2124075"/>
              <a:gd name="connsiteY36" fmla="*/ 114300 h 1724025"/>
              <a:gd name="connsiteX37" fmla="*/ 1676400 w 2124075"/>
              <a:gd name="connsiteY37" fmla="*/ 114300 h 1724025"/>
              <a:gd name="connsiteX38" fmla="*/ 1676400 w 2124075"/>
              <a:gd name="connsiteY38" fmla="*/ 190500 h 1724025"/>
              <a:gd name="connsiteX39" fmla="*/ 1676400 w 2124075"/>
              <a:gd name="connsiteY39" fmla="*/ 257175 h 1724025"/>
              <a:gd name="connsiteX40" fmla="*/ 1676400 w 2124075"/>
              <a:gd name="connsiteY40" fmla="*/ 257175 h 1724025"/>
              <a:gd name="connsiteX41" fmla="*/ 1676400 w 2124075"/>
              <a:gd name="connsiteY41" fmla="*/ 371475 h 1724025"/>
              <a:gd name="connsiteX42" fmla="*/ 1714500 w 2124075"/>
              <a:gd name="connsiteY42" fmla="*/ 428625 h 1724025"/>
              <a:gd name="connsiteX43" fmla="*/ 1714500 w 2124075"/>
              <a:gd name="connsiteY43" fmla="*/ 476250 h 1724025"/>
              <a:gd name="connsiteX44" fmla="*/ 1790700 w 2124075"/>
              <a:gd name="connsiteY44" fmla="*/ 476250 h 1724025"/>
              <a:gd name="connsiteX45" fmla="*/ 1790700 w 2124075"/>
              <a:gd name="connsiteY45" fmla="*/ 476250 h 1724025"/>
              <a:gd name="connsiteX46" fmla="*/ 1876425 w 2124075"/>
              <a:gd name="connsiteY46" fmla="*/ 457200 h 1724025"/>
              <a:gd name="connsiteX47" fmla="*/ 1962150 w 2124075"/>
              <a:gd name="connsiteY47" fmla="*/ 457200 h 1724025"/>
              <a:gd name="connsiteX48" fmla="*/ 2066925 w 2124075"/>
              <a:gd name="connsiteY48" fmla="*/ 542925 h 1724025"/>
              <a:gd name="connsiteX49" fmla="*/ 2105025 w 2124075"/>
              <a:gd name="connsiteY49" fmla="*/ 628650 h 1724025"/>
              <a:gd name="connsiteX50" fmla="*/ 2124075 w 2124075"/>
              <a:gd name="connsiteY50" fmla="*/ 714375 h 1724025"/>
              <a:gd name="connsiteX51" fmla="*/ 2085975 w 2124075"/>
              <a:gd name="connsiteY51" fmla="*/ 838200 h 1724025"/>
              <a:gd name="connsiteX52" fmla="*/ 2019300 w 2124075"/>
              <a:gd name="connsiteY52" fmla="*/ 885825 h 1724025"/>
              <a:gd name="connsiteX53" fmla="*/ 1952625 w 2124075"/>
              <a:gd name="connsiteY53" fmla="*/ 933450 h 1724025"/>
              <a:gd name="connsiteX54" fmla="*/ 1952625 w 2124075"/>
              <a:gd name="connsiteY54" fmla="*/ 933450 h 1724025"/>
              <a:gd name="connsiteX55" fmla="*/ 1828800 w 2124075"/>
              <a:gd name="connsiteY55" fmla="*/ 971550 h 1724025"/>
              <a:gd name="connsiteX56" fmla="*/ 1781175 w 2124075"/>
              <a:gd name="connsiteY56" fmla="*/ 952500 h 1724025"/>
              <a:gd name="connsiteX57" fmla="*/ 1743075 w 2124075"/>
              <a:gd name="connsiteY57" fmla="*/ 923925 h 1724025"/>
              <a:gd name="connsiteX58" fmla="*/ 1695450 w 2124075"/>
              <a:gd name="connsiteY58" fmla="*/ 904875 h 1724025"/>
              <a:gd name="connsiteX59" fmla="*/ 1695450 w 2124075"/>
              <a:gd name="connsiteY59" fmla="*/ 981075 h 1724025"/>
              <a:gd name="connsiteX60" fmla="*/ 1695450 w 2124075"/>
              <a:gd name="connsiteY60" fmla="*/ 1038225 h 1724025"/>
              <a:gd name="connsiteX61" fmla="*/ 1695450 w 2124075"/>
              <a:gd name="connsiteY61" fmla="*/ 1076325 h 1724025"/>
              <a:gd name="connsiteX62" fmla="*/ 1685925 w 2124075"/>
              <a:gd name="connsiteY62" fmla="*/ 1123950 h 1724025"/>
              <a:gd name="connsiteX63" fmla="*/ 1657350 w 2124075"/>
              <a:gd name="connsiteY63" fmla="*/ 1228725 h 1724025"/>
              <a:gd name="connsiteX64" fmla="*/ 1638300 w 2124075"/>
              <a:gd name="connsiteY64" fmla="*/ 1295400 h 1724025"/>
              <a:gd name="connsiteX65" fmla="*/ 1419225 w 2124075"/>
              <a:gd name="connsiteY65" fmla="*/ 1295400 h 1724025"/>
              <a:gd name="connsiteX66" fmla="*/ 1209675 w 2124075"/>
              <a:gd name="connsiteY66" fmla="*/ 1285875 h 1724025"/>
              <a:gd name="connsiteX67" fmla="*/ 1085850 w 2124075"/>
              <a:gd name="connsiteY67" fmla="*/ 1257300 h 1724025"/>
              <a:gd name="connsiteX68" fmla="*/ 1009650 w 2124075"/>
              <a:gd name="connsiteY68" fmla="*/ 1276350 h 1724025"/>
              <a:gd name="connsiteX69" fmla="*/ 1009650 w 2124075"/>
              <a:gd name="connsiteY69" fmla="*/ 1276350 h 1724025"/>
              <a:gd name="connsiteX70" fmla="*/ 1038225 w 2124075"/>
              <a:gd name="connsiteY70" fmla="*/ 1314450 h 1724025"/>
              <a:gd name="connsiteX71" fmla="*/ 1066800 w 2124075"/>
              <a:gd name="connsiteY71" fmla="*/ 1371600 h 1724025"/>
              <a:gd name="connsiteX72" fmla="*/ 1076325 w 2124075"/>
              <a:gd name="connsiteY72" fmla="*/ 1457325 h 1724025"/>
              <a:gd name="connsiteX73" fmla="*/ 1076325 w 2124075"/>
              <a:gd name="connsiteY73" fmla="*/ 1543050 h 1724025"/>
              <a:gd name="connsiteX74" fmla="*/ 1047750 w 2124075"/>
              <a:gd name="connsiteY74" fmla="*/ 1609725 h 1724025"/>
              <a:gd name="connsiteX75" fmla="*/ 990600 w 2124075"/>
              <a:gd name="connsiteY75" fmla="*/ 1657350 h 1724025"/>
              <a:gd name="connsiteX76" fmla="*/ 904875 w 2124075"/>
              <a:gd name="connsiteY76" fmla="*/ 1724025 h 1724025"/>
              <a:gd name="connsiteX77" fmla="*/ 790575 w 2124075"/>
              <a:gd name="connsiteY77" fmla="*/ 1724025 h 1724025"/>
              <a:gd name="connsiteX78" fmla="*/ 704850 w 2124075"/>
              <a:gd name="connsiteY78" fmla="*/ 1704975 h 1724025"/>
              <a:gd name="connsiteX79" fmla="*/ 647700 w 2124075"/>
              <a:gd name="connsiteY79" fmla="*/ 1619250 h 1724025"/>
              <a:gd name="connsiteX80" fmla="*/ 600075 w 2124075"/>
              <a:gd name="connsiteY80" fmla="*/ 1543050 h 1724025"/>
              <a:gd name="connsiteX81" fmla="*/ 581025 w 2124075"/>
              <a:gd name="connsiteY81" fmla="*/ 1457325 h 1724025"/>
              <a:gd name="connsiteX82" fmla="*/ 581025 w 2124075"/>
              <a:gd name="connsiteY82" fmla="*/ 1371600 h 1724025"/>
              <a:gd name="connsiteX83" fmla="*/ 581025 w 2124075"/>
              <a:gd name="connsiteY83" fmla="*/ 1314450 h 1724025"/>
              <a:gd name="connsiteX84" fmla="*/ 619125 w 2124075"/>
              <a:gd name="connsiteY84" fmla="*/ 1295400 h 1724025"/>
              <a:gd name="connsiteX85" fmla="*/ 676275 w 2124075"/>
              <a:gd name="connsiteY85" fmla="*/ 1266825 h 1724025"/>
              <a:gd name="connsiteX86" fmla="*/ 581025 w 2124075"/>
              <a:gd name="connsiteY86" fmla="*/ 1257300 h 1724025"/>
              <a:gd name="connsiteX87" fmla="*/ 485775 w 2124075"/>
              <a:gd name="connsiteY87" fmla="*/ 1266825 h 1724025"/>
              <a:gd name="connsiteX88" fmla="*/ 400050 w 2124075"/>
              <a:gd name="connsiteY88" fmla="*/ 1285875 h 1724025"/>
              <a:gd name="connsiteX89" fmla="*/ 285750 w 2124075"/>
              <a:gd name="connsiteY89" fmla="*/ 1295400 h 1724025"/>
              <a:gd name="connsiteX90" fmla="*/ 161925 w 2124075"/>
              <a:gd name="connsiteY90" fmla="*/ 1314450 h 1724025"/>
              <a:gd name="connsiteX91" fmla="*/ 57150 w 2124075"/>
              <a:gd name="connsiteY91" fmla="*/ 1314450 h 1724025"/>
              <a:gd name="connsiteX92" fmla="*/ 9525 w 2124075"/>
              <a:gd name="connsiteY92" fmla="*/ 1314450 h 1724025"/>
              <a:gd name="connsiteX93" fmla="*/ 9525 w 2124075"/>
              <a:gd name="connsiteY93" fmla="*/ 1314450 h 1724025"/>
              <a:gd name="connsiteX94" fmla="*/ 0 w 2124075"/>
              <a:gd name="connsiteY94" fmla="*/ 1304925 h 1724025"/>
              <a:gd name="connsiteX95" fmla="*/ 0 w 2124075"/>
              <a:gd name="connsiteY95" fmla="*/ 123825 h 1724025"/>
              <a:gd name="connsiteX0" fmla="*/ 0 w 2124075"/>
              <a:gd name="connsiteY0" fmla="*/ 123825 h 1724025"/>
              <a:gd name="connsiteX1" fmla="*/ 57150 w 2124075"/>
              <a:gd name="connsiteY1" fmla="*/ 142875 h 1724025"/>
              <a:gd name="connsiteX2" fmla="*/ 76200 w 2124075"/>
              <a:gd name="connsiteY2" fmla="*/ 1143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142875 h 1724025"/>
              <a:gd name="connsiteX2" fmla="*/ 114300 w 2124075"/>
              <a:gd name="connsiteY2" fmla="*/ 104775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14300 w 2124075"/>
              <a:gd name="connsiteY2" fmla="*/ 104775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04775 w 2124075"/>
              <a:gd name="connsiteY2" fmla="*/ 47625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42925 w 2124075"/>
              <a:gd name="connsiteY16" fmla="*/ 3238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33400 w 2124075"/>
              <a:gd name="connsiteY14" fmla="*/ 238125 h 1724025"/>
              <a:gd name="connsiteX15" fmla="*/ 542925 w 2124075"/>
              <a:gd name="connsiteY15" fmla="*/ 323850 h 1724025"/>
              <a:gd name="connsiteX16" fmla="*/ 571500 w 2124075"/>
              <a:gd name="connsiteY16" fmla="*/ 3333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71500 w 2124075"/>
              <a:gd name="connsiteY16" fmla="*/ 3333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33400 w 2124075"/>
              <a:gd name="connsiteY12" fmla="*/ 180975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71500 w 2124075"/>
              <a:gd name="connsiteY12" fmla="*/ 180975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76325 w 2124075"/>
              <a:gd name="connsiteY29" fmla="*/ 104775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276225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524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09650 w 2124075"/>
              <a:gd name="connsiteY23" fmla="*/ 323850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6192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581150 w 2124075"/>
              <a:gd name="connsiteY37" fmla="*/ 114300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85900 w 2124075"/>
              <a:gd name="connsiteY36" fmla="*/ 8572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61975 w 2124075"/>
              <a:gd name="connsiteY16" fmla="*/ 371475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573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76325 w 2124075"/>
              <a:gd name="connsiteY30" fmla="*/ 762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954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048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85850 w 2124075"/>
              <a:gd name="connsiteY30" fmla="*/ 1143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954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23825 h 1724025"/>
              <a:gd name="connsiteX1" fmla="*/ 57150 w 2124075"/>
              <a:gd name="connsiteY1" fmla="*/ 95250 h 1724025"/>
              <a:gd name="connsiteX2" fmla="*/ 123825 w 2124075"/>
              <a:gd name="connsiteY2" fmla="*/ 76200 h 1724025"/>
              <a:gd name="connsiteX3" fmla="*/ 169318 w 2124075"/>
              <a:gd name="connsiteY3" fmla="*/ 66676 h 1724025"/>
              <a:gd name="connsiteX4" fmla="*/ 190500 w 2124075"/>
              <a:gd name="connsiteY4" fmla="*/ 47625 h 1724025"/>
              <a:gd name="connsiteX5" fmla="*/ 295275 w 2124075"/>
              <a:gd name="connsiteY5" fmla="*/ 38100 h 1724025"/>
              <a:gd name="connsiteX6" fmla="*/ 361950 w 2124075"/>
              <a:gd name="connsiteY6" fmla="*/ 9525 h 1724025"/>
              <a:gd name="connsiteX7" fmla="*/ 447675 w 2124075"/>
              <a:gd name="connsiteY7" fmla="*/ 9525 h 1724025"/>
              <a:gd name="connsiteX8" fmla="*/ 504825 w 2124075"/>
              <a:gd name="connsiteY8" fmla="*/ 9525 h 1724025"/>
              <a:gd name="connsiteX9" fmla="*/ 552450 w 2124075"/>
              <a:gd name="connsiteY9" fmla="*/ 19050 h 1724025"/>
              <a:gd name="connsiteX10" fmla="*/ 590550 w 2124075"/>
              <a:gd name="connsiteY10" fmla="*/ 47625 h 1724025"/>
              <a:gd name="connsiteX11" fmla="*/ 571500 w 2124075"/>
              <a:gd name="connsiteY11" fmla="*/ 114300 h 1724025"/>
              <a:gd name="connsiteX12" fmla="*/ 542925 w 2124075"/>
              <a:gd name="connsiteY12" fmla="*/ 190500 h 1724025"/>
              <a:gd name="connsiteX13" fmla="*/ 533400 w 2124075"/>
              <a:gd name="connsiteY13" fmla="*/ 238125 h 1724025"/>
              <a:gd name="connsiteX14" fmla="*/ 542925 w 2124075"/>
              <a:gd name="connsiteY14" fmla="*/ 238125 h 1724025"/>
              <a:gd name="connsiteX15" fmla="*/ 542925 w 2124075"/>
              <a:gd name="connsiteY15" fmla="*/ 323850 h 1724025"/>
              <a:gd name="connsiteX16" fmla="*/ 590550 w 2124075"/>
              <a:gd name="connsiteY16" fmla="*/ 400050 h 1724025"/>
              <a:gd name="connsiteX17" fmla="*/ 638175 w 2124075"/>
              <a:gd name="connsiteY17" fmla="*/ 409575 h 1724025"/>
              <a:gd name="connsiteX18" fmla="*/ 695325 w 2124075"/>
              <a:gd name="connsiteY18" fmla="*/ 428625 h 1724025"/>
              <a:gd name="connsiteX19" fmla="*/ 828675 w 2124075"/>
              <a:gd name="connsiteY19" fmla="*/ 457200 h 1724025"/>
              <a:gd name="connsiteX20" fmla="*/ 876300 w 2124075"/>
              <a:gd name="connsiteY20" fmla="*/ 438150 h 1724025"/>
              <a:gd name="connsiteX21" fmla="*/ 942975 w 2124075"/>
              <a:gd name="connsiteY21" fmla="*/ 409575 h 1724025"/>
              <a:gd name="connsiteX22" fmla="*/ 1000125 w 2124075"/>
              <a:gd name="connsiteY22" fmla="*/ 390525 h 1724025"/>
              <a:gd name="connsiteX23" fmla="*/ 1057275 w 2124075"/>
              <a:gd name="connsiteY23" fmla="*/ 333375 h 1724025"/>
              <a:gd name="connsiteX24" fmla="*/ 1038225 w 2124075"/>
              <a:gd name="connsiteY24" fmla="*/ 304800 h 1724025"/>
              <a:gd name="connsiteX25" fmla="*/ 1047750 w 2124075"/>
              <a:gd name="connsiteY25" fmla="*/ 342900 h 1724025"/>
              <a:gd name="connsiteX26" fmla="*/ 1066800 w 2124075"/>
              <a:gd name="connsiteY26" fmla="*/ 228600 h 1724025"/>
              <a:gd name="connsiteX27" fmla="*/ 1066800 w 2124075"/>
              <a:gd name="connsiteY27" fmla="*/ 228600 h 1724025"/>
              <a:gd name="connsiteX28" fmla="*/ 1076325 w 2124075"/>
              <a:gd name="connsiteY28" fmla="*/ 114300 h 1724025"/>
              <a:gd name="connsiteX29" fmla="*/ 1085850 w 2124075"/>
              <a:gd name="connsiteY29" fmla="*/ 133350 h 1724025"/>
              <a:gd name="connsiteX30" fmla="*/ 1085850 w 2124075"/>
              <a:gd name="connsiteY30" fmla="*/ 114300 h 1724025"/>
              <a:gd name="connsiteX31" fmla="*/ 1076325 w 2124075"/>
              <a:gd name="connsiteY31" fmla="*/ 38100 h 1724025"/>
              <a:gd name="connsiteX32" fmla="*/ 1057275 w 2124075"/>
              <a:gd name="connsiteY32" fmla="*/ 0 h 1724025"/>
              <a:gd name="connsiteX33" fmla="*/ 1114425 w 2124075"/>
              <a:gd name="connsiteY33" fmla="*/ 0 h 1724025"/>
              <a:gd name="connsiteX34" fmla="*/ 1238250 w 2124075"/>
              <a:gd name="connsiteY34" fmla="*/ 9525 h 1724025"/>
              <a:gd name="connsiteX35" fmla="*/ 1381125 w 2124075"/>
              <a:gd name="connsiteY35" fmla="*/ 47625 h 1724025"/>
              <a:gd name="connsiteX36" fmla="*/ 1495425 w 2124075"/>
              <a:gd name="connsiteY36" fmla="*/ 66675 h 1724025"/>
              <a:gd name="connsiteX37" fmla="*/ 1590675 w 2124075"/>
              <a:gd name="connsiteY37" fmla="*/ 104775 h 1724025"/>
              <a:gd name="connsiteX38" fmla="*/ 1676400 w 2124075"/>
              <a:gd name="connsiteY38" fmla="*/ 114300 h 1724025"/>
              <a:gd name="connsiteX39" fmla="*/ 1676400 w 2124075"/>
              <a:gd name="connsiteY39" fmla="*/ 190500 h 1724025"/>
              <a:gd name="connsiteX40" fmla="*/ 1676400 w 2124075"/>
              <a:gd name="connsiteY40" fmla="*/ 257175 h 1724025"/>
              <a:gd name="connsiteX41" fmla="*/ 1676400 w 2124075"/>
              <a:gd name="connsiteY41" fmla="*/ 257175 h 1724025"/>
              <a:gd name="connsiteX42" fmla="*/ 1676400 w 2124075"/>
              <a:gd name="connsiteY42" fmla="*/ 371475 h 1724025"/>
              <a:gd name="connsiteX43" fmla="*/ 1714500 w 2124075"/>
              <a:gd name="connsiteY43" fmla="*/ 428625 h 1724025"/>
              <a:gd name="connsiteX44" fmla="*/ 1714500 w 2124075"/>
              <a:gd name="connsiteY44" fmla="*/ 476250 h 1724025"/>
              <a:gd name="connsiteX45" fmla="*/ 1790700 w 2124075"/>
              <a:gd name="connsiteY45" fmla="*/ 476250 h 1724025"/>
              <a:gd name="connsiteX46" fmla="*/ 1790700 w 2124075"/>
              <a:gd name="connsiteY46" fmla="*/ 476250 h 1724025"/>
              <a:gd name="connsiteX47" fmla="*/ 1876425 w 2124075"/>
              <a:gd name="connsiteY47" fmla="*/ 457200 h 1724025"/>
              <a:gd name="connsiteX48" fmla="*/ 1962150 w 2124075"/>
              <a:gd name="connsiteY48" fmla="*/ 457200 h 1724025"/>
              <a:gd name="connsiteX49" fmla="*/ 2066925 w 2124075"/>
              <a:gd name="connsiteY49" fmla="*/ 542925 h 1724025"/>
              <a:gd name="connsiteX50" fmla="*/ 2105025 w 2124075"/>
              <a:gd name="connsiteY50" fmla="*/ 628650 h 1724025"/>
              <a:gd name="connsiteX51" fmla="*/ 2124075 w 2124075"/>
              <a:gd name="connsiteY51" fmla="*/ 714375 h 1724025"/>
              <a:gd name="connsiteX52" fmla="*/ 2085975 w 2124075"/>
              <a:gd name="connsiteY52" fmla="*/ 838200 h 1724025"/>
              <a:gd name="connsiteX53" fmla="*/ 2019300 w 2124075"/>
              <a:gd name="connsiteY53" fmla="*/ 885825 h 1724025"/>
              <a:gd name="connsiteX54" fmla="*/ 1952625 w 2124075"/>
              <a:gd name="connsiteY54" fmla="*/ 933450 h 1724025"/>
              <a:gd name="connsiteX55" fmla="*/ 1952625 w 2124075"/>
              <a:gd name="connsiteY55" fmla="*/ 933450 h 1724025"/>
              <a:gd name="connsiteX56" fmla="*/ 1828800 w 2124075"/>
              <a:gd name="connsiteY56" fmla="*/ 971550 h 1724025"/>
              <a:gd name="connsiteX57" fmla="*/ 1781175 w 2124075"/>
              <a:gd name="connsiteY57" fmla="*/ 952500 h 1724025"/>
              <a:gd name="connsiteX58" fmla="*/ 1743075 w 2124075"/>
              <a:gd name="connsiteY58" fmla="*/ 923925 h 1724025"/>
              <a:gd name="connsiteX59" fmla="*/ 1695450 w 2124075"/>
              <a:gd name="connsiteY59" fmla="*/ 904875 h 1724025"/>
              <a:gd name="connsiteX60" fmla="*/ 1695450 w 2124075"/>
              <a:gd name="connsiteY60" fmla="*/ 981075 h 1724025"/>
              <a:gd name="connsiteX61" fmla="*/ 1695450 w 2124075"/>
              <a:gd name="connsiteY61" fmla="*/ 1038225 h 1724025"/>
              <a:gd name="connsiteX62" fmla="*/ 1695450 w 2124075"/>
              <a:gd name="connsiteY62" fmla="*/ 1076325 h 1724025"/>
              <a:gd name="connsiteX63" fmla="*/ 1685925 w 2124075"/>
              <a:gd name="connsiteY63" fmla="*/ 1123950 h 1724025"/>
              <a:gd name="connsiteX64" fmla="*/ 1657350 w 2124075"/>
              <a:gd name="connsiteY64" fmla="*/ 1228725 h 1724025"/>
              <a:gd name="connsiteX65" fmla="*/ 1638300 w 2124075"/>
              <a:gd name="connsiteY65" fmla="*/ 1295400 h 1724025"/>
              <a:gd name="connsiteX66" fmla="*/ 1419225 w 2124075"/>
              <a:gd name="connsiteY66" fmla="*/ 1295400 h 1724025"/>
              <a:gd name="connsiteX67" fmla="*/ 1209675 w 2124075"/>
              <a:gd name="connsiteY67" fmla="*/ 1285875 h 1724025"/>
              <a:gd name="connsiteX68" fmla="*/ 1085850 w 2124075"/>
              <a:gd name="connsiteY68" fmla="*/ 1257300 h 1724025"/>
              <a:gd name="connsiteX69" fmla="*/ 1009650 w 2124075"/>
              <a:gd name="connsiteY69" fmla="*/ 1276350 h 1724025"/>
              <a:gd name="connsiteX70" fmla="*/ 1009650 w 2124075"/>
              <a:gd name="connsiteY70" fmla="*/ 1276350 h 1724025"/>
              <a:gd name="connsiteX71" fmla="*/ 1038225 w 2124075"/>
              <a:gd name="connsiteY71" fmla="*/ 1314450 h 1724025"/>
              <a:gd name="connsiteX72" fmla="*/ 1066800 w 2124075"/>
              <a:gd name="connsiteY72" fmla="*/ 1371600 h 1724025"/>
              <a:gd name="connsiteX73" fmla="*/ 1076325 w 2124075"/>
              <a:gd name="connsiteY73" fmla="*/ 1457325 h 1724025"/>
              <a:gd name="connsiteX74" fmla="*/ 1076325 w 2124075"/>
              <a:gd name="connsiteY74" fmla="*/ 1543050 h 1724025"/>
              <a:gd name="connsiteX75" fmla="*/ 1047750 w 2124075"/>
              <a:gd name="connsiteY75" fmla="*/ 1609725 h 1724025"/>
              <a:gd name="connsiteX76" fmla="*/ 990600 w 2124075"/>
              <a:gd name="connsiteY76" fmla="*/ 1695450 h 1724025"/>
              <a:gd name="connsiteX77" fmla="*/ 904875 w 2124075"/>
              <a:gd name="connsiteY77" fmla="*/ 1724025 h 1724025"/>
              <a:gd name="connsiteX78" fmla="*/ 790575 w 2124075"/>
              <a:gd name="connsiteY78" fmla="*/ 1724025 h 1724025"/>
              <a:gd name="connsiteX79" fmla="*/ 704850 w 2124075"/>
              <a:gd name="connsiteY79" fmla="*/ 1704975 h 1724025"/>
              <a:gd name="connsiteX80" fmla="*/ 647700 w 2124075"/>
              <a:gd name="connsiteY80" fmla="*/ 1619250 h 1724025"/>
              <a:gd name="connsiteX81" fmla="*/ 600075 w 2124075"/>
              <a:gd name="connsiteY81" fmla="*/ 1543050 h 1724025"/>
              <a:gd name="connsiteX82" fmla="*/ 581025 w 2124075"/>
              <a:gd name="connsiteY82" fmla="*/ 1457325 h 1724025"/>
              <a:gd name="connsiteX83" fmla="*/ 581025 w 2124075"/>
              <a:gd name="connsiteY83" fmla="*/ 1371600 h 1724025"/>
              <a:gd name="connsiteX84" fmla="*/ 581025 w 2124075"/>
              <a:gd name="connsiteY84" fmla="*/ 1314450 h 1724025"/>
              <a:gd name="connsiteX85" fmla="*/ 619125 w 2124075"/>
              <a:gd name="connsiteY85" fmla="*/ 1295400 h 1724025"/>
              <a:gd name="connsiteX86" fmla="*/ 676275 w 2124075"/>
              <a:gd name="connsiteY86" fmla="*/ 1266825 h 1724025"/>
              <a:gd name="connsiteX87" fmla="*/ 581025 w 2124075"/>
              <a:gd name="connsiteY87" fmla="*/ 1257300 h 1724025"/>
              <a:gd name="connsiteX88" fmla="*/ 485775 w 2124075"/>
              <a:gd name="connsiteY88" fmla="*/ 1266825 h 1724025"/>
              <a:gd name="connsiteX89" fmla="*/ 400050 w 2124075"/>
              <a:gd name="connsiteY89" fmla="*/ 1285875 h 1724025"/>
              <a:gd name="connsiteX90" fmla="*/ 285750 w 2124075"/>
              <a:gd name="connsiteY90" fmla="*/ 1295400 h 1724025"/>
              <a:gd name="connsiteX91" fmla="*/ 161925 w 2124075"/>
              <a:gd name="connsiteY91" fmla="*/ 1314450 h 1724025"/>
              <a:gd name="connsiteX92" fmla="*/ 57150 w 2124075"/>
              <a:gd name="connsiteY92" fmla="*/ 1314450 h 1724025"/>
              <a:gd name="connsiteX93" fmla="*/ 9525 w 2124075"/>
              <a:gd name="connsiteY93" fmla="*/ 1314450 h 1724025"/>
              <a:gd name="connsiteX94" fmla="*/ 9525 w 2124075"/>
              <a:gd name="connsiteY94" fmla="*/ 1314450 h 1724025"/>
              <a:gd name="connsiteX95" fmla="*/ 0 w 2124075"/>
              <a:gd name="connsiteY95" fmla="*/ 1304925 h 1724025"/>
              <a:gd name="connsiteX96" fmla="*/ 0 w 2124075"/>
              <a:gd name="connsiteY96" fmla="*/ 123825 h 1724025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104900 w 2124075"/>
              <a:gd name="connsiteY32" fmla="*/ 0 h 1733550"/>
              <a:gd name="connsiteX33" fmla="*/ 1114425 w 2124075"/>
              <a:gd name="connsiteY33" fmla="*/ 9525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104900 w 2124075"/>
              <a:gd name="connsiteY32" fmla="*/ 0 h 1733550"/>
              <a:gd name="connsiteX33" fmla="*/ 10287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076325 w 2124075"/>
              <a:gd name="connsiteY32" fmla="*/ 38100 h 1733550"/>
              <a:gd name="connsiteX33" fmla="*/ 10287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0763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85850 w 2124075"/>
              <a:gd name="connsiteY30" fmla="*/ 123825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47750 w 2124075"/>
              <a:gd name="connsiteY30" fmla="*/ 1333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429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810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81025 w 2124075"/>
              <a:gd name="connsiteY15" fmla="*/ 333375 h 1733550"/>
              <a:gd name="connsiteX16" fmla="*/ 590550 w 2124075"/>
              <a:gd name="connsiteY16" fmla="*/ 409575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33350 h 1733550"/>
              <a:gd name="connsiteX1" fmla="*/ 57150 w 2124075"/>
              <a:gd name="connsiteY1" fmla="*/ 104775 h 1733550"/>
              <a:gd name="connsiteX2" fmla="*/ 123825 w 2124075"/>
              <a:gd name="connsiteY2" fmla="*/ 85725 h 1733550"/>
              <a:gd name="connsiteX3" fmla="*/ 169318 w 2124075"/>
              <a:gd name="connsiteY3" fmla="*/ 76201 h 1733550"/>
              <a:gd name="connsiteX4" fmla="*/ 190500 w 2124075"/>
              <a:gd name="connsiteY4" fmla="*/ 57150 h 1733550"/>
              <a:gd name="connsiteX5" fmla="*/ 295275 w 2124075"/>
              <a:gd name="connsiteY5" fmla="*/ 47625 h 1733550"/>
              <a:gd name="connsiteX6" fmla="*/ 361950 w 2124075"/>
              <a:gd name="connsiteY6" fmla="*/ 19050 h 1733550"/>
              <a:gd name="connsiteX7" fmla="*/ 447675 w 2124075"/>
              <a:gd name="connsiteY7" fmla="*/ 19050 h 1733550"/>
              <a:gd name="connsiteX8" fmla="*/ 504825 w 2124075"/>
              <a:gd name="connsiteY8" fmla="*/ 19050 h 1733550"/>
              <a:gd name="connsiteX9" fmla="*/ 552450 w 2124075"/>
              <a:gd name="connsiteY9" fmla="*/ 28575 h 1733550"/>
              <a:gd name="connsiteX10" fmla="*/ 590550 w 2124075"/>
              <a:gd name="connsiteY10" fmla="*/ 57150 h 1733550"/>
              <a:gd name="connsiteX11" fmla="*/ 571500 w 2124075"/>
              <a:gd name="connsiteY11" fmla="*/ 123825 h 1733550"/>
              <a:gd name="connsiteX12" fmla="*/ 542925 w 2124075"/>
              <a:gd name="connsiteY12" fmla="*/ 200025 h 1733550"/>
              <a:gd name="connsiteX13" fmla="*/ 533400 w 2124075"/>
              <a:gd name="connsiteY13" fmla="*/ 247650 h 1733550"/>
              <a:gd name="connsiteX14" fmla="*/ 542925 w 2124075"/>
              <a:gd name="connsiteY14" fmla="*/ 247650 h 1733550"/>
              <a:gd name="connsiteX15" fmla="*/ 581025 w 2124075"/>
              <a:gd name="connsiteY15" fmla="*/ 333375 h 1733550"/>
              <a:gd name="connsiteX16" fmla="*/ 628650 w 2124075"/>
              <a:gd name="connsiteY16" fmla="*/ 419100 h 1733550"/>
              <a:gd name="connsiteX17" fmla="*/ 638175 w 2124075"/>
              <a:gd name="connsiteY17" fmla="*/ 419100 h 1733550"/>
              <a:gd name="connsiteX18" fmla="*/ 695325 w 2124075"/>
              <a:gd name="connsiteY18" fmla="*/ 438150 h 1733550"/>
              <a:gd name="connsiteX19" fmla="*/ 828675 w 2124075"/>
              <a:gd name="connsiteY19" fmla="*/ 466725 h 1733550"/>
              <a:gd name="connsiteX20" fmla="*/ 876300 w 2124075"/>
              <a:gd name="connsiteY20" fmla="*/ 447675 h 1733550"/>
              <a:gd name="connsiteX21" fmla="*/ 942975 w 2124075"/>
              <a:gd name="connsiteY21" fmla="*/ 419100 h 1733550"/>
              <a:gd name="connsiteX22" fmla="*/ 1000125 w 2124075"/>
              <a:gd name="connsiteY22" fmla="*/ 400050 h 1733550"/>
              <a:gd name="connsiteX23" fmla="*/ 1057275 w 2124075"/>
              <a:gd name="connsiteY23" fmla="*/ 342900 h 1733550"/>
              <a:gd name="connsiteX24" fmla="*/ 1038225 w 2124075"/>
              <a:gd name="connsiteY24" fmla="*/ 314325 h 1733550"/>
              <a:gd name="connsiteX25" fmla="*/ 1047750 w 2124075"/>
              <a:gd name="connsiteY25" fmla="*/ 352425 h 1733550"/>
              <a:gd name="connsiteX26" fmla="*/ 1066800 w 2124075"/>
              <a:gd name="connsiteY26" fmla="*/ 238125 h 1733550"/>
              <a:gd name="connsiteX27" fmla="*/ 1066800 w 2124075"/>
              <a:gd name="connsiteY27" fmla="*/ 238125 h 1733550"/>
              <a:gd name="connsiteX28" fmla="*/ 1076325 w 2124075"/>
              <a:gd name="connsiteY28" fmla="*/ 123825 h 1733550"/>
              <a:gd name="connsiteX29" fmla="*/ 1085850 w 2124075"/>
              <a:gd name="connsiteY29" fmla="*/ 142875 h 1733550"/>
              <a:gd name="connsiteX30" fmla="*/ 1066800 w 2124075"/>
              <a:gd name="connsiteY30" fmla="*/ 171450 h 1733550"/>
              <a:gd name="connsiteX31" fmla="*/ 1076325 w 2124075"/>
              <a:gd name="connsiteY31" fmla="*/ 47625 h 1733550"/>
              <a:gd name="connsiteX32" fmla="*/ 1038225 w 2124075"/>
              <a:gd name="connsiteY32" fmla="*/ 38100 h 1733550"/>
              <a:gd name="connsiteX33" fmla="*/ 990600 w 2124075"/>
              <a:gd name="connsiteY33" fmla="*/ 0 h 1733550"/>
              <a:gd name="connsiteX34" fmla="*/ 1238250 w 2124075"/>
              <a:gd name="connsiteY34" fmla="*/ 19050 h 1733550"/>
              <a:gd name="connsiteX35" fmla="*/ 1381125 w 2124075"/>
              <a:gd name="connsiteY35" fmla="*/ 57150 h 1733550"/>
              <a:gd name="connsiteX36" fmla="*/ 1495425 w 2124075"/>
              <a:gd name="connsiteY36" fmla="*/ 76200 h 1733550"/>
              <a:gd name="connsiteX37" fmla="*/ 1590675 w 2124075"/>
              <a:gd name="connsiteY37" fmla="*/ 114300 h 1733550"/>
              <a:gd name="connsiteX38" fmla="*/ 1676400 w 2124075"/>
              <a:gd name="connsiteY38" fmla="*/ 123825 h 1733550"/>
              <a:gd name="connsiteX39" fmla="*/ 1676400 w 2124075"/>
              <a:gd name="connsiteY39" fmla="*/ 200025 h 1733550"/>
              <a:gd name="connsiteX40" fmla="*/ 1676400 w 2124075"/>
              <a:gd name="connsiteY40" fmla="*/ 266700 h 1733550"/>
              <a:gd name="connsiteX41" fmla="*/ 1676400 w 2124075"/>
              <a:gd name="connsiteY41" fmla="*/ 266700 h 1733550"/>
              <a:gd name="connsiteX42" fmla="*/ 1676400 w 2124075"/>
              <a:gd name="connsiteY42" fmla="*/ 381000 h 1733550"/>
              <a:gd name="connsiteX43" fmla="*/ 1714500 w 2124075"/>
              <a:gd name="connsiteY43" fmla="*/ 438150 h 1733550"/>
              <a:gd name="connsiteX44" fmla="*/ 1714500 w 2124075"/>
              <a:gd name="connsiteY44" fmla="*/ 485775 h 1733550"/>
              <a:gd name="connsiteX45" fmla="*/ 1790700 w 2124075"/>
              <a:gd name="connsiteY45" fmla="*/ 485775 h 1733550"/>
              <a:gd name="connsiteX46" fmla="*/ 1790700 w 2124075"/>
              <a:gd name="connsiteY46" fmla="*/ 485775 h 1733550"/>
              <a:gd name="connsiteX47" fmla="*/ 1876425 w 2124075"/>
              <a:gd name="connsiteY47" fmla="*/ 466725 h 1733550"/>
              <a:gd name="connsiteX48" fmla="*/ 1962150 w 2124075"/>
              <a:gd name="connsiteY48" fmla="*/ 466725 h 1733550"/>
              <a:gd name="connsiteX49" fmla="*/ 2066925 w 2124075"/>
              <a:gd name="connsiteY49" fmla="*/ 552450 h 1733550"/>
              <a:gd name="connsiteX50" fmla="*/ 2105025 w 2124075"/>
              <a:gd name="connsiteY50" fmla="*/ 638175 h 1733550"/>
              <a:gd name="connsiteX51" fmla="*/ 2124075 w 2124075"/>
              <a:gd name="connsiteY51" fmla="*/ 723900 h 1733550"/>
              <a:gd name="connsiteX52" fmla="*/ 2085975 w 2124075"/>
              <a:gd name="connsiteY52" fmla="*/ 847725 h 1733550"/>
              <a:gd name="connsiteX53" fmla="*/ 2019300 w 2124075"/>
              <a:gd name="connsiteY53" fmla="*/ 895350 h 1733550"/>
              <a:gd name="connsiteX54" fmla="*/ 1952625 w 2124075"/>
              <a:gd name="connsiteY54" fmla="*/ 942975 h 1733550"/>
              <a:gd name="connsiteX55" fmla="*/ 1952625 w 2124075"/>
              <a:gd name="connsiteY55" fmla="*/ 942975 h 1733550"/>
              <a:gd name="connsiteX56" fmla="*/ 1828800 w 2124075"/>
              <a:gd name="connsiteY56" fmla="*/ 981075 h 1733550"/>
              <a:gd name="connsiteX57" fmla="*/ 1781175 w 2124075"/>
              <a:gd name="connsiteY57" fmla="*/ 962025 h 1733550"/>
              <a:gd name="connsiteX58" fmla="*/ 1743075 w 2124075"/>
              <a:gd name="connsiteY58" fmla="*/ 933450 h 1733550"/>
              <a:gd name="connsiteX59" fmla="*/ 1695450 w 2124075"/>
              <a:gd name="connsiteY59" fmla="*/ 914400 h 1733550"/>
              <a:gd name="connsiteX60" fmla="*/ 1695450 w 2124075"/>
              <a:gd name="connsiteY60" fmla="*/ 990600 h 1733550"/>
              <a:gd name="connsiteX61" fmla="*/ 1695450 w 2124075"/>
              <a:gd name="connsiteY61" fmla="*/ 1047750 h 1733550"/>
              <a:gd name="connsiteX62" fmla="*/ 1695450 w 2124075"/>
              <a:gd name="connsiteY62" fmla="*/ 1085850 h 1733550"/>
              <a:gd name="connsiteX63" fmla="*/ 1685925 w 2124075"/>
              <a:gd name="connsiteY63" fmla="*/ 1133475 h 1733550"/>
              <a:gd name="connsiteX64" fmla="*/ 1657350 w 2124075"/>
              <a:gd name="connsiteY64" fmla="*/ 1238250 h 1733550"/>
              <a:gd name="connsiteX65" fmla="*/ 1638300 w 2124075"/>
              <a:gd name="connsiteY65" fmla="*/ 1304925 h 1733550"/>
              <a:gd name="connsiteX66" fmla="*/ 1419225 w 2124075"/>
              <a:gd name="connsiteY66" fmla="*/ 1304925 h 1733550"/>
              <a:gd name="connsiteX67" fmla="*/ 1209675 w 2124075"/>
              <a:gd name="connsiteY67" fmla="*/ 1295400 h 1733550"/>
              <a:gd name="connsiteX68" fmla="*/ 1085850 w 2124075"/>
              <a:gd name="connsiteY68" fmla="*/ 1266825 h 1733550"/>
              <a:gd name="connsiteX69" fmla="*/ 1009650 w 2124075"/>
              <a:gd name="connsiteY69" fmla="*/ 1285875 h 1733550"/>
              <a:gd name="connsiteX70" fmla="*/ 1009650 w 2124075"/>
              <a:gd name="connsiteY70" fmla="*/ 1285875 h 1733550"/>
              <a:gd name="connsiteX71" fmla="*/ 1038225 w 2124075"/>
              <a:gd name="connsiteY71" fmla="*/ 1323975 h 1733550"/>
              <a:gd name="connsiteX72" fmla="*/ 1066800 w 2124075"/>
              <a:gd name="connsiteY72" fmla="*/ 1381125 h 1733550"/>
              <a:gd name="connsiteX73" fmla="*/ 1076325 w 2124075"/>
              <a:gd name="connsiteY73" fmla="*/ 1466850 h 1733550"/>
              <a:gd name="connsiteX74" fmla="*/ 1076325 w 2124075"/>
              <a:gd name="connsiteY74" fmla="*/ 1552575 h 1733550"/>
              <a:gd name="connsiteX75" fmla="*/ 1047750 w 2124075"/>
              <a:gd name="connsiteY75" fmla="*/ 1619250 h 1733550"/>
              <a:gd name="connsiteX76" fmla="*/ 990600 w 2124075"/>
              <a:gd name="connsiteY76" fmla="*/ 1704975 h 1733550"/>
              <a:gd name="connsiteX77" fmla="*/ 904875 w 2124075"/>
              <a:gd name="connsiteY77" fmla="*/ 1733550 h 1733550"/>
              <a:gd name="connsiteX78" fmla="*/ 790575 w 2124075"/>
              <a:gd name="connsiteY78" fmla="*/ 1733550 h 1733550"/>
              <a:gd name="connsiteX79" fmla="*/ 704850 w 2124075"/>
              <a:gd name="connsiteY79" fmla="*/ 1714500 h 1733550"/>
              <a:gd name="connsiteX80" fmla="*/ 647700 w 2124075"/>
              <a:gd name="connsiteY80" fmla="*/ 1628775 h 1733550"/>
              <a:gd name="connsiteX81" fmla="*/ 600075 w 2124075"/>
              <a:gd name="connsiteY81" fmla="*/ 1552575 h 1733550"/>
              <a:gd name="connsiteX82" fmla="*/ 581025 w 2124075"/>
              <a:gd name="connsiteY82" fmla="*/ 1466850 h 1733550"/>
              <a:gd name="connsiteX83" fmla="*/ 581025 w 2124075"/>
              <a:gd name="connsiteY83" fmla="*/ 1381125 h 1733550"/>
              <a:gd name="connsiteX84" fmla="*/ 581025 w 2124075"/>
              <a:gd name="connsiteY84" fmla="*/ 1323975 h 1733550"/>
              <a:gd name="connsiteX85" fmla="*/ 619125 w 2124075"/>
              <a:gd name="connsiteY85" fmla="*/ 1304925 h 1733550"/>
              <a:gd name="connsiteX86" fmla="*/ 676275 w 2124075"/>
              <a:gd name="connsiteY86" fmla="*/ 1276350 h 1733550"/>
              <a:gd name="connsiteX87" fmla="*/ 581025 w 2124075"/>
              <a:gd name="connsiteY87" fmla="*/ 1266825 h 1733550"/>
              <a:gd name="connsiteX88" fmla="*/ 485775 w 2124075"/>
              <a:gd name="connsiteY88" fmla="*/ 1276350 h 1733550"/>
              <a:gd name="connsiteX89" fmla="*/ 400050 w 2124075"/>
              <a:gd name="connsiteY89" fmla="*/ 1295400 h 1733550"/>
              <a:gd name="connsiteX90" fmla="*/ 285750 w 2124075"/>
              <a:gd name="connsiteY90" fmla="*/ 1304925 h 1733550"/>
              <a:gd name="connsiteX91" fmla="*/ 161925 w 2124075"/>
              <a:gd name="connsiteY91" fmla="*/ 1323975 h 1733550"/>
              <a:gd name="connsiteX92" fmla="*/ 57150 w 2124075"/>
              <a:gd name="connsiteY92" fmla="*/ 1323975 h 1733550"/>
              <a:gd name="connsiteX93" fmla="*/ 9525 w 2124075"/>
              <a:gd name="connsiteY93" fmla="*/ 1323975 h 1733550"/>
              <a:gd name="connsiteX94" fmla="*/ 9525 w 2124075"/>
              <a:gd name="connsiteY94" fmla="*/ 1323975 h 1733550"/>
              <a:gd name="connsiteX95" fmla="*/ 0 w 2124075"/>
              <a:gd name="connsiteY95" fmla="*/ 1314450 h 1733550"/>
              <a:gd name="connsiteX96" fmla="*/ 0 w 2124075"/>
              <a:gd name="connsiteY96" fmla="*/ 133350 h 173355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0 h 1714500"/>
              <a:gd name="connsiteX7" fmla="*/ 447675 w 2124075"/>
              <a:gd name="connsiteY7" fmla="*/ 0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76325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0 h 1714500"/>
              <a:gd name="connsiteX7" fmla="*/ 447675 w 2124075"/>
              <a:gd name="connsiteY7" fmla="*/ 0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0 h 1714500"/>
              <a:gd name="connsiteX7" fmla="*/ 447675 w 2124075"/>
              <a:gd name="connsiteY7" fmla="*/ 28575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66675 h 1714500"/>
              <a:gd name="connsiteX7" fmla="*/ 447675 w 2124075"/>
              <a:gd name="connsiteY7" fmla="*/ 28575 h 1714500"/>
              <a:gd name="connsiteX8" fmla="*/ 504825 w 2124075"/>
              <a:gd name="connsiteY8" fmla="*/ 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66675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47750 w 2124075"/>
              <a:gd name="connsiteY28" fmla="*/ 104775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066800 w 2124075"/>
              <a:gd name="connsiteY27" fmla="*/ 219075 h 1714500"/>
              <a:gd name="connsiteX28" fmla="*/ 1036461 w 2124075"/>
              <a:gd name="connsiteY28" fmla="*/ 93486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66800 w 2124075"/>
              <a:gd name="connsiteY26" fmla="*/ 219075 h 1714500"/>
              <a:gd name="connsiteX27" fmla="*/ 1100667 w 2124075"/>
              <a:gd name="connsiteY27" fmla="*/ 241652 h 1714500"/>
              <a:gd name="connsiteX28" fmla="*/ 1036461 w 2124075"/>
              <a:gd name="connsiteY28" fmla="*/ 93486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38225 w 2124075"/>
              <a:gd name="connsiteY24" fmla="*/ 295275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100667 w 2124075"/>
              <a:gd name="connsiteY27" fmla="*/ 241652 h 1714500"/>
              <a:gd name="connsiteX28" fmla="*/ 1036461 w 2124075"/>
              <a:gd name="connsiteY28" fmla="*/ 93486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100667 w 2124075"/>
              <a:gd name="connsiteY27" fmla="*/ 241652 h 1714500"/>
              <a:gd name="connsiteX28" fmla="*/ 1036461 w 2124075"/>
              <a:gd name="connsiteY28" fmla="*/ 93486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100667 w 2124075"/>
              <a:gd name="connsiteY27" fmla="*/ 241652 h 1714500"/>
              <a:gd name="connsiteX28" fmla="*/ 1036461 w 2124075"/>
              <a:gd name="connsiteY28" fmla="*/ 48269 h 1714500"/>
              <a:gd name="connsiteX29" fmla="*/ 1085850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100667 w 2124075"/>
              <a:gd name="connsiteY27" fmla="*/ 241652 h 1714500"/>
              <a:gd name="connsiteX28" fmla="*/ 1036461 w 2124075"/>
              <a:gd name="connsiteY28" fmla="*/ 48269 h 1714500"/>
              <a:gd name="connsiteX29" fmla="*/ 1070777 w 2124075"/>
              <a:gd name="connsiteY29" fmla="*/ 123825 h 1714500"/>
              <a:gd name="connsiteX30" fmla="*/ 1066800 w 2124075"/>
              <a:gd name="connsiteY30" fmla="*/ 152400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100667 w 2124075"/>
              <a:gd name="connsiteY27" fmla="*/ 241652 h 1714500"/>
              <a:gd name="connsiteX28" fmla="*/ 1036461 w 2124075"/>
              <a:gd name="connsiteY28" fmla="*/ 48269 h 1714500"/>
              <a:gd name="connsiteX29" fmla="*/ 1070777 w 2124075"/>
              <a:gd name="connsiteY29" fmla="*/ 123825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80570 w 2124075"/>
              <a:gd name="connsiteY27" fmla="*/ 256724 h 1714500"/>
              <a:gd name="connsiteX28" fmla="*/ 1036461 w 2124075"/>
              <a:gd name="connsiteY28" fmla="*/ 48269 h 1714500"/>
              <a:gd name="connsiteX29" fmla="*/ 1070777 w 2124075"/>
              <a:gd name="connsiteY29" fmla="*/ 123825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80570 w 2124075"/>
              <a:gd name="connsiteY27" fmla="*/ 256724 h 1714500"/>
              <a:gd name="connsiteX28" fmla="*/ 1036461 w 2124075"/>
              <a:gd name="connsiteY28" fmla="*/ 48269 h 1714500"/>
              <a:gd name="connsiteX29" fmla="*/ 1050680 w 2124075"/>
              <a:gd name="connsiteY29" fmla="*/ 98704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75546 w 2124075"/>
              <a:gd name="connsiteY27" fmla="*/ 221554 h 1714500"/>
              <a:gd name="connsiteX28" fmla="*/ 1036461 w 2124075"/>
              <a:gd name="connsiteY28" fmla="*/ 48269 h 1714500"/>
              <a:gd name="connsiteX29" fmla="*/ 1050680 w 2124075"/>
              <a:gd name="connsiteY29" fmla="*/ 98704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81125 w 2124075"/>
              <a:gd name="connsiteY35" fmla="*/ 38100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75546 w 2124075"/>
              <a:gd name="connsiteY27" fmla="*/ 221554 h 1714500"/>
              <a:gd name="connsiteX28" fmla="*/ 1036461 w 2124075"/>
              <a:gd name="connsiteY28" fmla="*/ 48269 h 1714500"/>
              <a:gd name="connsiteX29" fmla="*/ 1050680 w 2124075"/>
              <a:gd name="connsiteY29" fmla="*/ 98704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93482 w 2124075"/>
              <a:gd name="connsiteY35" fmla="*/ 19565 h 1714500"/>
              <a:gd name="connsiteX36" fmla="*/ 1495425 w 2124075"/>
              <a:gd name="connsiteY36" fmla="*/ 57150 h 1714500"/>
              <a:gd name="connsiteX37" fmla="*/ 1590675 w 2124075"/>
              <a:gd name="connsiteY37" fmla="*/ 95250 h 1714500"/>
              <a:gd name="connsiteX38" fmla="*/ 1676400 w 2124075"/>
              <a:gd name="connsiteY38" fmla="*/ 104775 h 1714500"/>
              <a:gd name="connsiteX39" fmla="*/ 1676400 w 2124075"/>
              <a:gd name="connsiteY39" fmla="*/ 180975 h 1714500"/>
              <a:gd name="connsiteX40" fmla="*/ 1676400 w 2124075"/>
              <a:gd name="connsiteY40" fmla="*/ 247650 h 1714500"/>
              <a:gd name="connsiteX41" fmla="*/ 1676400 w 2124075"/>
              <a:gd name="connsiteY41" fmla="*/ 247650 h 1714500"/>
              <a:gd name="connsiteX42" fmla="*/ 1676400 w 2124075"/>
              <a:gd name="connsiteY42" fmla="*/ 361950 h 1714500"/>
              <a:gd name="connsiteX43" fmla="*/ 1714500 w 2124075"/>
              <a:gd name="connsiteY43" fmla="*/ 419100 h 1714500"/>
              <a:gd name="connsiteX44" fmla="*/ 1714500 w 2124075"/>
              <a:gd name="connsiteY44" fmla="*/ 466725 h 1714500"/>
              <a:gd name="connsiteX45" fmla="*/ 1790700 w 2124075"/>
              <a:gd name="connsiteY45" fmla="*/ 466725 h 1714500"/>
              <a:gd name="connsiteX46" fmla="*/ 1790700 w 2124075"/>
              <a:gd name="connsiteY46" fmla="*/ 466725 h 1714500"/>
              <a:gd name="connsiteX47" fmla="*/ 1876425 w 2124075"/>
              <a:gd name="connsiteY47" fmla="*/ 447675 h 1714500"/>
              <a:gd name="connsiteX48" fmla="*/ 1962150 w 2124075"/>
              <a:gd name="connsiteY48" fmla="*/ 447675 h 1714500"/>
              <a:gd name="connsiteX49" fmla="*/ 2066925 w 2124075"/>
              <a:gd name="connsiteY49" fmla="*/ 533400 h 1714500"/>
              <a:gd name="connsiteX50" fmla="*/ 2105025 w 2124075"/>
              <a:gd name="connsiteY50" fmla="*/ 619125 h 1714500"/>
              <a:gd name="connsiteX51" fmla="*/ 2124075 w 2124075"/>
              <a:gd name="connsiteY51" fmla="*/ 704850 h 1714500"/>
              <a:gd name="connsiteX52" fmla="*/ 2085975 w 2124075"/>
              <a:gd name="connsiteY52" fmla="*/ 828675 h 1714500"/>
              <a:gd name="connsiteX53" fmla="*/ 2019300 w 2124075"/>
              <a:gd name="connsiteY53" fmla="*/ 876300 h 1714500"/>
              <a:gd name="connsiteX54" fmla="*/ 1952625 w 2124075"/>
              <a:gd name="connsiteY54" fmla="*/ 923925 h 1714500"/>
              <a:gd name="connsiteX55" fmla="*/ 1952625 w 2124075"/>
              <a:gd name="connsiteY55" fmla="*/ 923925 h 1714500"/>
              <a:gd name="connsiteX56" fmla="*/ 1828800 w 2124075"/>
              <a:gd name="connsiteY56" fmla="*/ 962025 h 1714500"/>
              <a:gd name="connsiteX57" fmla="*/ 1781175 w 2124075"/>
              <a:gd name="connsiteY57" fmla="*/ 942975 h 1714500"/>
              <a:gd name="connsiteX58" fmla="*/ 1743075 w 2124075"/>
              <a:gd name="connsiteY58" fmla="*/ 914400 h 1714500"/>
              <a:gd name="connsiteX59" fmla="*/ 1695450 w 2124075"/>
              <a:gd name="connsiteY59" fmla="*/ 895350 h 1714500"/>
              <a:gd name="connsiteX60" fmla="*/ 1695450 w 2124075"/>
              <a:gd name="connsiteY60" fmla="*/ 971550 h 1714500"/>
              <a:gd name="connsiteX61" fmla="*/ 1695450 w 2124075"/>
              <a:gd name="connsiteY61" fmla="*/ 1028700 h 1714500"/>
              <a:gd name="connsiteX62" fmla="*/ 1695450 w 2124075"/>
              <a:gd name="connsiteY62" fmla="*/ 1066800 h 1714500"/>
              <a:gd name="connsiteX63" fmla="*/ 1685925 w 2124075"/>
              <a:gd name="connsiteY63" fmla="*/ 1114425 h 1714500"/>
              <a:gd name="connsiteX64" fmla="*/ 1657350 w 2124075"/>
              <a:gd name="connsiteY64" fmla="*/ 1219200 h 1714500"/>
              <a:gd name="connsiteX65" fmla="*/ 1638300 w 2124075"/>
              <a:gd name="connsiteY65" fmla="*/ 1285875 h 1714500"/>
              <a:gd name="connsiteX66" fmla="*/ 1419225 w 2124075"/>
              <a:gd name="connsiteY66" fmla="*/ 1285875 h 1714500"/>
              <a:gd name="connsiteX67" fmla="*/ 1209675 w 2124075"/>
              <a:gd name="connsiteY67" fmla="*/ 1276350 h 1714500"/>
              <a:gd name="connsiteX68" fmla="*/ 1085850 w 2124075"/>
              <a:gd name="connsiteY68" fmla="*/ 1247775 h 1714500"/>
              <a:gd name="connsiteX69" fmla="*/ 1009650 w 2124075"/>
              <a:gd name="connsiteY69" fmla="*/ 1266825 h 1714500"/>
              <a:gd name="connsiteX70" fmla="*/ 1009650 w 2124075"/>
              <a:gd name="connsiteY70" fmla="*/ 1266825 h 1714500"/>
              <a:gd name="connsiteX71" fmla="*/ 1038225 w 2124075"/>
              <a:gd name="connsiteY71" fmla="*/ 1304925 h 1714500"/>
              <a:gd name="connsiteX72" fmla="*/ 1066800 w 2124075"/>
              <a:gd name="connsiteY72" fmla="*/ 1362075 h 1714500"/>
              <a:gd name="connsiteX73" fmla="*/ 1076325 w 2124075"/>
              <a:gd name="connsiteY73" fmla="*/ 1447800 h 1714500"/>
              <a:gd name="connsiteX74" fmla="*/ 1076325 w 2124075"/>
              <a:gd name="connsiteY74" fmla="*/ 1533525 h 1714500"/>
              <a:gd name="connsiteX75" fmla="*/ 1047750 w 2124075"/>
              <a:gd name="connsiteY75" fmla="*/ 1600200 h 1714500"/>
              <a:gd name="connsiteX76" fmla="*/ 990600 w 2124075"/>
              <a:gd name="connsiteY76" fmla="*/ 1685925 h 1714500"/>
              <a:gd name="connsiteX77" fmla="*/ 904875 w 2124075"/>
              <a:gd name="connsiteY77" fmla="*/ 1714500 h 1714500"/>
              <a:gd name="connsiteX78" fmla="*/ 790575 w 2124075"/>
              <a:gd name="connsiteY78" fmla="*/ 1714500 h 1714500"/>
              <a:gd name="connsiteX79" fmla="*/ 704850 w 2124075"/>
              <a:gd name="connsiteY79" fmla="*/ 1695450 h 1714500"/>
              <a:gd name="connsiteX80" fmla="*/ 647700 w 2124075"/>
              <a:gd name="connsiteY80" fmla="*/ 1609725 h 1714500"/>
              <a:gd name="connsiteX81" fmla="*/ 600075 w 2124075"/>
              <a:gd name="connsiteY81" fmla="*/ 1533525 h 1714500"/>
              <a:gd name="connsiteX82" fmla="*/ 581025 w 2124075"/>
              <a:gd name="connsiteY82" fmla="*/ 1447800 h 1714500"/>
              <a:gd name="connsiteX83" fmla="*/ 581025 w 2124075"/>
              <a:gd name="connsiteY83" fmla="*/ 1362075 h 1714500"/>
              <a:gd name="connsiteX84" fmla="*/ 581025 w 2124075"/>
              <a:gd name="connsiteY84" fmla="*/ 1304925 h 1714500"/>
              <a:gd name="connsiteX85" fmla="*/ 619125 w 2124075"/>
              <a:gd name="connsiteY85" fmla="*/ 1285875 h 1714500"/>
              <a:gd name="connsiteX86" fmla="*/ 676275 w 2124075"/>
              <a:gd name="connsiteY86" fmla="*/ 1257300 h 1714500"/>
              <a:gd name="connsiteX87" fmla="*/ 581025 w 2124075"/>
              <a:gd name="connsiteY87" fmla="*/ 1247775 h 1714500"/>
              <a:gd name="connsiteX88" fmla="*/ 485775 w 2124075"/>
              <a:gd name="connsiteY88" fmla="*/ 1257300 h 1714500"/>
              <a:gd name="connsiteX89" fmla="*/ 400050 w 2124075"/>
              <a:gd name="connsiteY89" fmla="*/ 1276350 h 1714500"/>
              <a:gd name="connsiteX90" fmla="*/ 285750 w 2124075"/>
              <a:gd name="connsiteY90" fmla="*/ 1285875 h 1714500"/>
              <a:gd name="connsiteX91" fmla="*/ 161925 w 2124075"/>
              <a:gd name="connsiteY91" fmla="*/ 1304925 h 1714500"/>
              <a:gd name="connsiteX92" fmla="*/ 57150 w 2124075"/>
              <a:gd name="connsiteY92" fmla="*/ 1304925 h 1714500"/>
              <a:gd name="connsiteX93" fmla="*/ 9525 w 2124075"/>
              <a:gd name="connsiteY93" fmla="*/ 1304925 h 1714500"/>
              <a:gd name="connsiteX94" fmla="*/ 9525 w 2124075"/>
              <a:gd name="connsiteY94" fmla="*/ 1304925 h 1714500"/>
              <a:gd name="connsiteX95" fmla="*/ 0 w 2124075"/>
              <a:gd name="connsiteY95" fmla="*/ 1295400 h 1714500"/>
              <a:gd name="connsiteX96" fmla="*/ 0 w 2124075"/>
              <a:gd name="connsiteY96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75546 w 2124075"/>
              <a:gd name="connsiteY27" fmla="*/ 221554 h 1714500"/>
              <a:gd name="connsiteX28" fmla="*/ 1036461 w 2124075"/>
              <a:gd name="connsiteY28" fmla="*/ 48269 h 1714500"/>
              <a:gd name="connsiteX29" fmla="*/ 1050680 w 2124075"/>
              <a:gd name="connsiteY29" fmla="*/ 98704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93482 w 2124075"/>
              <a:gd name="connsiteY35" fmla="*/ 19565 h 1714500"/>
              <a:gd name="connsiteX36" fmla="*/ 1495425 w 2124075"/>
              <a:gd name="connsiteY36" fmla="*/ 57150 h 1714500"/>
              <a:gd name="connsiteX37" fmla="*/ 1560761 w 2124075"/>
              <a:gd name="connsiteY37" fmla="*/ 45696 h 1714500"/>
              <a:gd name="connsiteX38" fmla="*/ 1590675 w 2124075"/>
              <a:gd name="connsiteY38" fmla="*/ 95250 h 1714500"/>
              <a:gd name="connsiteX39" fmla="*/ 1676400 w 2124075"/>
              <a:gd name="connsiteY39" fmla="*/ 104775 h 1714500"/>
              <a:gd name="connsiteX40" fmla="*/ 1676400 w 2124075"/>
              <a:gd name="connsiteY40" fmla="*/ 180975 h 1714500"/>
              <a:gd name="connsiteX41" fmla="*/ 1676400 w 2124075"/>
              <a:gd name="connsiteY41" fmla="*/ 247650 h 1714500"/>
              <a:gd name="connsiteX42" fmla="*/ 1676400 w 2124075"/>
              <a:gd name="connsiteY42" fmla="*/ 247650 h 1714500"/>
              <a:gd name="connsiteX43" fmla="*/ 1676400 w 2124075"/>
              <a:gd name="connsiteY43" fmla="*/ 361950 h 1714500"/>
              <a:gd name="connsiteX44" fmla="*/ 1714500 w 2124075"/>
              <a:gd name="connsiteY44" fmla="*/ 419100 h 1714500"/>
              <a:gd name="connsiteX45" fmla="*/ 1714500 w 2124075"/>
              <a:gd name="connsiteY45" fmla="*/ 466725 h 1714500"/>
              <a:gd name="connsiteX46" fmla="*/ 1790700 w 2124075"/>
              <a:gd name="connsiteY46" fmla="*/ 466725 h 1714500"/>
              <a:gd name="connsiteX47" fmla="*/ 1790700 w 2124075"/>
              <a:gd name="connsiteY47" fmla="*/ 466725 h 1714500"/>
              <a:gd name="connsiteX48" fmla="*/ 1876425 w 2124075"/>
              <a:gd name="connsiteY48" fmla="*/ 447675 h 1714500"/>
              <a:gd name="connsiteX49" fmla="*/ 1962150 w 2124075"/>
              <a:gd name="connsiteY49" fmla="*/ 447675 h 1714500"/>
              <a:gd name="connsiteX50" fmla="*/ 2066925 w 2124075"/>
              <a:gd name="connsiteY50" fmla="*/ 533400 h 1714500"/>
              <a:gd name="connsiteX51" fmla="*/ 2105025 w 2124075"/>
              <a:gd name="connsiteY51" fmla="*/ 619125 h 1714500"/>
              <a:gd name="connsiteX52" fmla="*/ 2124075 w 2124075"/>
              <a:gd name="connsiteY52" fmla="*/ 704850 h 1714500"/>
              <a:gd name="connsiteX53" fmla="*/ 2085975 w 2124075"/>
              <a:gd name="connsiteY53" fmla="*/ 828675 h 1714500"/>
              <a:gd name="connsiteX54" fmla="*/ 2019300 w 2124075"/>
              <a:gd name="connsiteY54" fmla="*/ 876300 h 1714500"/>
              <a:gd name="connsiteX55" fmla="*/ 1952625 w 2124075"/>
              <a:gd name="connsiteY55" fmla="*/ 923925 h 1714500"/>
              <a:gd name="connsiteX56" fmla="*/ 1952625 w 2124075"/>
              <a:gd name="connsiteY56" fmla="*/ 923925 h 1714500"/>
              <a:gd name="connsiteX57" fmla="*/ 1828800 w 2124075"/>
              <a:gd name="connsiteY57" fmla="*/ 962025 h 1714500"/>
              <a:gd name="connsiteX58" fmla="*/ 1781175 w 2124075"/>
              <a:gd name="connsiteY58" fmla="*/ 942975 h 1714500"/>
              <a:gd name="connsiteX59" fmla="*/ 1743075 w 2124075"/>
              <a:gd name="connsiteY59" fmla="*/ 914400 h 1714500"/>
              <a:gd name="connsiteX60" fmla="*/ 1695450 w 2124075"/>
              <a:gd name="connsiteY60" fmla="*/ 895350 h 1714500"/>
              <a:gd name="connsiteX61" fmla="*/ 1695450 w 2124075"/>
              <a:gd name="connsiteY61" fmla="*/ 971550 h 1714500"/>
              <a:gd name="connsiteX62" fmla="*/ 1695450 w 2124075"/>
              <a:gd name="connsiteY62" fmla="*/ 1028700 h 1714500"/>
              <a:gd name="connsiteX63" fmla="*/ 1695450 w 2124075"/>
              <a:gd name="connsiteY63" fmla="*/ 1066800 h 1714500"/>
              <a:gd name="connsiteX64" fmla="*/ 1685925 w 2124075"/>
              <a:gd name="connsiteY64" fmla="*/ 1114425 h 1714500"/>
              <a:gd name="connsiteX65" fmla="*/ 1657350 w 2124075"/>
              <a:gd name="connsiteY65" fmla="*/ 1219200 h 1714500"/>
              <a:gd name="connsiteX66" fmla="*/ 1638300 w 2124075"/>
              <a:gd name="connsiteY66" fmla="*/ 1285875 h 1714500"/>
              <a:gd name="connsiteX67" fmla="*/ 1419225 w 2124075"/>
              <a:gd name="connsiteY67" fmla="*/ 1285875 h 1714500"/>
              <a:gd name="connsiteX68" fmla="*/ 1209675 w 2124075"/>
              <a:gd name="connsiteY68" fmla="*/ 1276350 h 1714500"/>
              <a:gd name="connsiteX69" fmla="*/ 1085850 w 2124075"/>
              <a:gd name="connsiteY69" fmla="*/ 1247775 h 1714500"/>
              <a:gd name="connsiteX70" fmla="*/ 1009650 w 2124075"/>
              <a:gd name="connsiteY70" fmla="*/ 1266825 h 1714500"/>
              <a:gd name="connsiteX71" fmla="*/ 1009650 w 2124075"/>
              <a:gd name="connsiteY71" fmla="*/ 1266825 h 1714500"/>
              <a:gd name="connsiteX72" fmla="*/ 1038225 w 2124075"/>
              <a:gd name="connsiteY72" fmla="*/ 1304925 h 1714500"/>
              <a:gd name="connsiteX73" fmla="*/ 1066800 w 2124075"/>
              <a:gd name="connsiteY73" fmla="*/ 1362075 h 1714500"/>
              <a:gd name="connsiteX74" fmla="*/ 1076325 w 2124075"/>
              <a:gd name="connsiteY74" fmla="*/ 1447800 h 1714500"/>
              <a:gd name="connsiteX75" fmla="*/ 1076325 w 2124075"/>
              <a:gd name="connsiteY75" fmla="*/ 1533525 h 1714500"/>
              <a:gd name="connsiteX76" fmla="*/ 1047750 w 2124075"/>
              <a:gd name="connsiteY76" fmla="*/ 1600200 h 1714500"/>
              <a:gd name="connsiteX77" fmla="*/ 990600 w 2124075"/>
              <a:gd name="connsiteY77" fmla="*/ 1685925 h 1714500"/>
              <a:gd name="connsiteX78" fmla="*/ 904875 w 2124075"/>
              <a:gd name="connsiteY78" fmla="*/ 1714500 h 1714500"/>
              <a:gd name="connsiteX79" fmla="*/ 790575 w 2124075"/>
              <a:gd name="connsiteY79" fmla="*/ 1714500 h 1714500"/>
              <a:gd name="connsiteX80" fmla="*/ 704850 w 2124075"/>
              <a:gd name="connsiteY80" fmla="*/ 1695450 h 1714500"/>
              <a:gd name="connsiteX81" fmla="*/ 647700 w 2124075"/>
              <a:gd name="connsiteY81" fmla="*/ 1609725 h 1714500"/>
              <a:gd name="connsiteX82" fmla="*/ 600075 w 2124075"/>
              <a:gd name="connsiteY82" fmla="*/ 1533525 h 1714500"/>
              <a:gd name="connsiteX83" fmla="*/ 581025 w 2124075"/>
              <a:gd name="connsiteY83" fmla="*/ 1447800 h 1714500"/>
              <a:gd name="connsiteX84" fmla="*/ 581025 w 2124075"/>
              <a:gd name="connsiteY84" fmla="*/ 1362075 h 1714500"/>
              <a:gd name="connsiteX85" fmla="*/ 581025 w 2124075"/>
              <a:gd name="connsiteY85" fmla="*/ 1304925 h 1714500"/>
              <a:gd name="connsiteX86" fmla="*/ 619125 w 2124075"/>
              <a:gd name="connsiteY86" fmla="*/ 1285875 h 1714500"/>
              <a:gd name="connsiteX87" fmla="*/ 676275 w 2124075"/>
              <a:gd name="connsiteY87" fmla="*/ 1257300 h 1714500"/>
              <a:gd name="connsiteX88" fmla="*/ 581025 w 2124075"/>
              <a:gd name="connsiteY88" fmla="*/ 1247775 h 1714500"/>
              <a:gd name="connsiteX89" fmla="*/ 485775 w 2124075"/>
              <a:gd name="connsiteY89" fmla="*/ 1257300 h 1714500"/>
              <a:gd name="connsiteX90" fmla="*/ 400050 w 2124075"/>
              <a:gd name="connsiteY90" fmla="*/ 1276350 h 1714500"/>
              <a:gd name="connsiteX91" fmla="*/ 285750 w 2124075"/>
              <a:gd name="connsiteY91" fmla="*/ 1285875 h 1714500"/>
              <a:gd name="connsiteX92" fmla="*/ 161925 w 2124075"/>
              <a:gd name="connsiteY92" fmla="*/ 1304925 h 1714500"/>
              <a:gd name="connsiteX93" fmla="*/ 57150 w 2124075"/>
              <a:gd name="connsiteY93" fmla="*/ 1304925 h 1714500"/>
              <a:gd name="connsiteX94" fmla="*/ 9525 w 2124075"/>
              <a:gd name="connsiteY94" fmla="*/ 1304925 h 1714500"/>
              <a:gd name="connsiteX95" fmla="*/ 9525 w 2124075"/>
              <a:gd name="connsiteY95" fmla="*/ 1304925 h 1714500"/>
              <a:gd name="connsiteX96" fmla="*/ 0 w 2124075"/>
              <a:gd name="connsiteY96" fmla="*/ 1295400 h 1714500"/>
              <a:gd name="connsiteX97" fmla="*/ 0 w 2124075"/>
              <a:gd name="connsiteY97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75546 w 2124075"/>
              <a:gd name="connsiteY27" fmla="*/ 221554 h 1714500"/>
              <a:gd name="connsiteX28" fmla="*/ 1036461 w 2124075"/>
              <a:gd name="connsiteY28" fmla="*/ 48269 h 1714500"/>
              <a:gd name="connsiteX29" fmla="*/ 1050680 w 2124075"/>
              <a:gd name="connsiteY29" fmla="*/ 98704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93482 w 2124075"/>
              <a:gd name="connsiteY35" fmla="*/ 19565 h 1714500"/>
              <a:gd name="connsiteX36" fmla="*/ 1495425 w 2124075"/>
              <a:gd name="connsiteY36" fmla="*/ 57150 h 1714500"/>
              <a:gd name="connsiteX37" fmla="*/ 1560761 w 2124075"/>
              <a:gd name="connsiteY37" fmla="*/ 45696 h 1714500"/>
              <a:gd name="connsiteX38" fmla="*/ 1609211 w 2124075"/>
              <a:gd name="connsiteY38" fmla="*/ 70536 h 1714500"/>
              <a:gd name="connsiteX39" fmla="*/ 1676400 w 2124075"/>
              <a:gd name="connsiteY39" fmla="*/ 104775 h 1714500"/>
              <a:gd name="connsiteX40" fmla="*/ 1676400 w 2124075"/>
              <a:gd name="connsiteY40" fmla="*/ 180975 h 1714500"/>
              <a:gd name="connsiteX41" fmla="*/ 1676400 w 2124075"/>
              <a:gd name="connsiteY41" fmla="*/ 247650 h 1714500"/>
              <a:gd name="connsiteX42" fmla="*/ 1676400 w 2124075"/>
              <a:gd name="connsiteY42" fmla="*/ 247650 h 1714500"/>
              <a:gd name="connsiteX43" fmla="*/ 1676400 w 2124075"/>
              <a:gd name="connsiteY43" fmla="*/ 361950 h 1714500"/>
              <a:gd name="connsiteX44" fmla="*/ 1714500 w 2124075"/>
              <a:gd name="connsiteY44" fmla="*/ 419100 h 1714500"/>
              <a:gd name="connsiteX45" fmla="*/ 1714500 w 2124075"/>
              <a:gd name="connsiteY45" fmla="*/ 466725 h 1714500"/>
              <a:gd name="connsiteX46" fmla="*/ 1790700 w 2124075"/>
              <a:gd name="connsiteY46" fmla="*/ 466725 h 1714500"/>
              <a:gd name="connsiteX47" fmla="*/ 1790700 w 2124075"/>
              <a:gd name="connsiteY47" fmla="*/ 466725 h 1714500"/>
              <a:gd name="connsiteX48" fmla="*/ 1876425 w 2124075"/>
              <a:gd name="connsiteY48" fmla="*/ 447675 h 1714500"/>
              <a:gd name="connsiteX49" fmla="*/ 1962150 w 2124075"/>
              <a:gd name="connsiteY49" fmla="*/ 447675 h 1714500"/>
              <a:gd name="connsiteX50" fmla="*/ 2066925 w 2124075"/>
              <a:gd name="connsiteY50" fmla="*/ 533400 h 1714500"/>
              <a:gd name="connsiteX51" fmla="*/ 2105025 w 2124075"/>
              <a:gd name="connsiteY51" fmla="*/ 619125 h 1714500"/>
              <a:gd name="connsiteX52" fmla="*/ 2124075 w 2124075"/>
              <a:gd name="connsiteY52" fmla="*/ 704850 h 1714500"/>
              <a:gd name="connsiteX53" fmla="*/ 2085975 w 2124075"/>
              <a:gd name="connsiteY53" fmla="*/ 828675 h 1714500"/>
              <a:gd name="connsiteX54" fmla="*/ 2019300 w 2124075"/>
              <a:gd name="connsiteY54" fmla="*/ 876300 h 1714500"/>
              <a:gd name="connsiteX55" fmla="*/ 1952625 w 2124075"/>
              <a:gd name="connsiteY55" fmla="*/ 923925 h 1714500"/>
              <a:gd name="connsiteX56" fmla="*/ 1952625 w 2124075"/>
              <a:gd name="connsiteY56" fmla="*/ 923925 h 1714500"/>
              <a:gd name="connsiteX57" fmla="*/ 1828800 w 2124075"/>
              <a:gd name="connsiteY57" fmla="*/ 962025 h 1714500"/>
              <a:gd name="connsiteX58" fmla="*/ 1781175 w 2124075"/>
              <a:gd name="connsiteY58" fmla="*/ 942975 h 1714500"/>
              <a:gd name="connsiteX59" fmla="*/ 1743075 w 2124075"/>
              <a:gd name="connsiteY59" fmla="*/ 914400 h 1714500"/>
              <a:gd name="connsiteX60" fmla="*/ 1695450 w 2124075"/>
              <a:gd name="connsiteY60" fmla="*/ 895350 h 1714500"/>
              <a:gd name="connsiteX61" fmla="*/ 1695450 w 2124075"/>
              <a:gd name="connsiteY61" fmla="*/ 971550 h 1714500"/>
              <a:gd name="connsiteX62" fmla="*/ 1695450 w 2124075"/>
              <a:gd name="connsiteY62" fmla="*/ 1028700 h 1714500"/>
              <a:gd name="connsiteX63" fmla="*/ 1695450 w 2124075"/>
              <a:gd name="connsiteY63" fmla="*/ 1066800 h 1714500"/>
              <a:gd name="connsiteX64" fmla="*/ 1685925 w 2124075"/>
              <a:gd name="connsiteY64" fmla="*/ 1114425 h 1714500"/>
              <a:gd name="connsiteX65" fmla="*/ 1657350 w 2124075"/>
              <a:gd name="connsiteY65" fmla="*/ 1219200 h 1714500"/>
              <a:gd name="connsiteX66" fmla="*/ 1638300 w 2124075"/>
              <a:gd name="connsiteY66" fmla="*/ 1285875 h 1714500"/>
              <a:gd name="connsiteX67" fmla="*/ 1419225 w 2124075"/>
              <a:gd name="connsiteY67" fmla="*/ 1285875 h 1714500"/>
              <a:gd name="connsiteX68" fmla="*/ 1209675 w 2124075"/>
              <a:gd name="connsiteY68" fmla="*/ 1276350 h 1714500"/>
              <a:gd name="connsiteX69" fmla="*/ 1085850 w 2124075"/>
              <a:gd name="connsiteY69" fmla="*/ 1247775 h 1714500"/>
              <a:gd name="connsiteX70" fmla="*/ 1009650 w 2124075"/>
              <a:gd name="connsiteY70" fmla="*/ 1266825 h 1714500"/>
              <a:gd name="connsiteX71" fmla="*/ 1009650 w 2124075"/>
              <a:gd name="connsiteY71" fmla="*/ 1266825 h 1714500"/>
              <a:gd name="connsiteX72" fmla="*/ 1038225 w 2124075"/>
              <a:gd name="connsiteY72" fmla="*/ 1304925 h 1714500"/>
              <a:gd name="connsiteX73" fmla="*/ 1066800 w 2124075"/>
              <a:gd name="connsiteY73" fmla="*/ 1362075 h 1714500"/>
              <a:gd name="connsiteX74" fmla="*/ 1076325 w 2124075"/>
              <a:gd name="connsiteY74" fmla="*/ 1447800 h 1714500"/>
              <a:gd name="connsiteX75" fmla="*/ 1076325 w 2124075"/>
              <a:gd name="connsiteY75" fmla="*/ 1533525 h 1714500"/>
              <a:gd name="connsiteX76" fmla="*/ 1047750 w 2124075"/>
              <a:gd name="connsiteY76" fmla="*/ 1600200 h 1714500"/>
              <a:gd name="connsiteX77" fmla="*/ 990600 w 2124075"/>
              <a:gd name="connsiteY77" fmla="*/ 1685925 h 1714500"/>
              <a:gd name="connsiteX78" fmla="*/ 904875 w 2124075"/>
              <a:gd name="connsiteY78" fmla="*/ 1714500 h 1714500"/>
              <a:gd name="connsiteX79" fmla="*/ 790575 w 2124075"/>
              <a:gd name="connsiteY79" fmla="*/ 1714500 h 1714500"/>
              <a:gd name="connsiteX80" fmla="*/ 704850 w 2124075"/>
              <a:gd name="connsiteY80" fmla="*/ 1695450 h 1714500"/>
              <a:gd name="connsiteX81" fmla="*/ 647700 w 2124075"/>
              <a:gd name="connsiteY81" fmla="*/ 1609725 h 1714500"/>
              <a:gd name="connsiteX82" fmla="*/ 600075 w 2124075"/>
              <a:gd name="connsiteY82" fmla="*/ 1533525 h 1714500"/>
              <a:gd name="connsiteX83" fmla="*/ 581025 w 2124075"/>
              <a:gd name="connsiteY83" fmla="*/ 1447800 h 1714500"/>
              <a:gd name="connsiteX84" fmla="*/ 581025 w 2124075"/>
              <a:gd name="connsiteY84" fmla="*/ 1362075 h 1714500"/>
              <a:gd name="connsiteX85" fmla="*/ 581025 w 2124075"/>
              <a:gd name="connsiteY85" fmla="*/ 1304925 h 1714500"/>
              <a:gd name="connsiteX86" fmla="*/ 619125 w 2124075"/>
              <a:gd name="connsiteY86" fmla="*/ 1285875 h 1714500"/>
              <a:gd name="connsiteX87" fmla="*/ 676275 w 2124075"/>
              <a:gd name="connsiteY87" fmla="*/ 1257300 h 1714500"/>
              <a:gd name="connsiteX88" fmla="*/ 581025 w 2124075"/>
              <a:gd name="connsiteY88" fmla="*/ 1247775 h 1714500"/>
              <a:gd name="connsiteX89" fmla="*/ 485775 w 2124075"/>
              <a:gd name="connsiteY89" fmla="*/ 1257300 h 1714500"/>
              <a:gd name="connsiteX90" fmla="*/ 400050 w 2124075"/>
              <a:gd name="connsiteY90" fmla="*/ 1276350 h 1714500"/>
              <a:gd name="connsiteX91" fmla="*/ 285750 w 2124075"/>
              <a:gd name="connsiteY91" fmla="*/ 1285875 h 1714500"/>
              <a:gd name="connsiteX92" fmla="*/ 161925 w 2124075"/>
              <a:gd name="connsiteY92" fmla="*/ 1304925 h 1714500"/>
              <a:gd name="connsiteX93" fmla="*/ 57150 w 2124075"/>
              <a:gd name="connsiteY93" fmla="*/ 1304925 h 1714500"/>
              <a:gd name="connsiteX94" fmla="*/ 9525 w 2124075"/>
              <a:gd name="connsiteY94" fmla="*/ 1304925 h 1714500"/>
              <a:gd name="connsiteX95" fmla="*/ 9525 w 2124075"/>
              <a:gd name="connsiteY95" fmla="*/ 1304925 h 1714500"/>
              <a:gd name="connsiteX96" fmla="*/ 0 w 2124075"/>
              <a:gd name="connsiteY96" fmla="*/ 1295400 h 1714500"/>
              <a:gd name="connsiteX97" fmla="*/ 0 w 2124075"/>
              <a:gd name="connsiteY97" fmla="*/ 114300 h 1714500"/>
              <a:gd name="connsiteX0" fmla="*/ 0 w 2124075"/>
              <a:gd name="connsiteY0" fmla="*/ 114300 h 1714500"/>
              <a:gd name="connsiteX1" fmla="*/ 57150 w 2124075"/>
              <a:gd name="connsiteY1" fmla="*/ 85725 h 1714500"/>
              <a:gd name="connsiteX2" fmla="*/ 123825 w 2124075"/>
              <a:gd name="connsiteY2" fmla="*/ 66675 h 1714500"/>
              <a:gd name="connsiteX3" fmla="*/ 169318 w 2124075"/>
              <a:gd name="connsiteY3" fmla="*/ 57151 h 1714500"/>
              <a:gd name="connsiteX4" fmla="*/ 190500 w 2124075"/>
              <a:gd name="connsiteY4" fmla="*/ 38100 h 1714500"/>
              <a:gd name="connsiteX5" fmla="*/ 295275 w 2124075"/>
              <a:gd name="connsiteY5" fmla="*/ 28575 h 1714500"/>
              <a:gd name="connsiteX6" fmla="*/ 361950 w 2124075"/>
              <a:gd name="connsiteY6" fmla="*/ 38100 h 1714500"/>
              <a:gd name="connsiteX7" fmla="*/ 447675 w 2124075"/>
              <a:gd name="connsiteY7" fmla="*/ 28575 h 1714500"/>
              <a:gd name="connsiteX8" fmla="*/ 504825 w 2124075"/>
              <a:gd name="connsiteY8" fmla="*/ 19050 h 1714500"/>
              <a:gd name="connsiteX9" fmla="*/ 552450 w 2124075"/>
              <a:gd name="connsiteY9" fmla="*/ 9525 h 1714500"/>
              <a:gd name="connsiteX10" fmla="*/ 590550 w 2124075"/>
              <a:gd name="connsiteY10" fmla="*/ 38100 h 1714500"/>
              <a:gd name="connsiteX11" fmla="*/ 571500 w 2124075"/>
              <a:gd name="connsiteY11" fmla="*/ 104775 h 1714500"/>
              <a:gd name="connsiteX12" fmla="*/ 542925 w 2124075"/>
              <a:gd name="connsiteY12" fmla="*/ 180975 h 1714500"/>
              <a:gd name="connsiteX13" fmla="*/ 533400 w 2124075"/>
              <a:gd name="connsiteY13" fmla="*/ 228600 h 1714500"/>
              <a:gd name="connsiteX14" fmla="*/ 542925 w 2124075"/>
              <a:gd name="connsiteY14" fmla="*/ 228600 h 1714500"/>
              <a:gd name="connsiteX15" fmla="*/ 581025 w 2124075"/>
              <a:gd name="connsiteY15" fmla="*/ 314325 h 1714500"/>
              <a:gd name="connsiteX16" fmla="*/ 628650 w 2124075"/>
              <a:gd name="connsiteY16" fmla="*/ 400050 h 1714500"/>
              <a:gd name="connsiteX17" fmla="*/ 638175 w 2124075"/>
              <a:gd name="connsiteY17" fmla="*/ 400050 h 1714500"/>
              <a:gd name="connsiteX18" fmla="*/ 695325 w 2124075"/>
              <a:gd name="connsiteY18" fmla="*/ 419100 h 1714500"/>
              <a:gd name="connsiteX19" fmla="*/ 828675 w 2124075"/>
              <a:gd name="connsiteY19" fmla="*/ 447675 h 1714500"/>
              <a:gd name="connsiteX20" fmla="*/ 876300 w 2124075"/>
              <a:gd name="connsiteY20" fmla="*/ 428625 h 1714500"/>
              <a:gd name="connsiteX21" fmla="*/ 942975 w 2124075"/>
              <a:gd name="connsiteY21" fmla="*/ 400050 h 1714500"/>
              <a:gd name="connsiteX22" fmla="*/ 1000125 w 2124075"/>
              <a:gd name="connsiteY22" fmla="*/ 381000 h 1714500"/>
              <a:gd name="connsiteX23" fmla="*/ 1057275 w 2124075"/>
              <a:gd name="connsiteY23" fmla="*/ 323850 h 1714500"/>
              <a:gd name="connsiteX24" fmla="*/ 1058321 w 2124075"/>
              <a:gd name="connsiteY24" fmla="*/ 305323 h 1714500"/>
              <a:gd name="connsiteX25" fmla="*/ 1047750 w 2124075"/>
              <a:gd name="connsiteY25" fmla="*/ 333375 h 1714500"/>
              <a:gd name="connsiteX26" fmla="*/ 1076849 w 2124075"/>
              <a:gd name="connsiteY26" fmla="*/ 234148 h 1714500"/>
              <a:gd name="connsiteX27" fmla="*/ 1075546 w 2124075"/>
              <a:gd name="connsiteY27" fmla="*/ 221554 h 1714500"/>
              <a:gd name="connsiteX28" fmla="*/ 1036461 w 2124075"/>
              <a:gd name="connsiteY28" fmla="*/ 48269 h 1714500"/>
              <a:gd name="connsiteX29" fmla="*/ 1050680 w 2124075"/>
              <a:gd name="connsiteY29" fmla="*/ 98704 h 1714500"/>
              <a:gd name="connsiteX30" fmla="*/ 1076848 w 2124075"/>
              <a:gd name="connsiteY30" fmla="*/ 167472 h 1714500"/>
              <a:gd name="connsiteX31" fmla="*/ 1076325 w 2124075"/>
              <a:gd name="connsiteY31" fmla="*/ 28575 h 1714500"/>
              <a:gd name="connsiteX32" fmla="*/ 1038225 w 2124075"/>
              <a:gd name="connsiteY32" fmla="*/ 19050 h 1714500"/>
              <a:gd name="connsiteX33" fmla="*/ 971550 w 2124075"/>
              <a:gd name="connsiteY33" fmla="*/ 19050 h 1714500"/>
              <a:gd name="connsiteX34" fmla="*/ 1238250 w 2124075"/>
              <a:gd name="connsiteY34" fmla="*/ 0 h 1714500"/>
              <a:gd name="connsiteX35" fmla="*/ 1393482 w 2124075"/>
              <a:gd name="connsiteY35" fmla="*/ 19565 h 1714500"/>
              <a:gd name="connsiteX36" fmla="*/ 1483068 w 2124075"/>
              <a:gd name="connsiteY36" fmla="*/ 20079 h 1714500"/>
              <a:gd name="connsiteX37" fmla="*/ 1560761 w 2124075"/>
              <a:gd name="connsiteY37" fmla="*/ 45696 h 1714500"/>
              <a:gd name="connsiteX38" fmla="*/ 1609211 w 2124075"/>
              <a:gd name="connsiteY38" fmla="*/ 70536 h 1714500"/>
              <a:gd name="connsiteX39" fmla="*/ 1676400 w 2124075"/>
              <a:gd name="connsiteY39" fmla="*/ 104775 h 1714500"/>
              <a:gd name="connsiteX40" fmla="*/ 1676400 w 2124075"/>
              <a:gd name="connsiteY40" fmla="*/ 180975 h 1714500"/>
              <a:gd name="connsiteX41" fmla="*/ 1676400 w 2124075"/>
              <a:gd name="connsiteY41" fmla="*/ 247650 h 1714500"/>
              <a:gd name="connsiteX42" fmla="*/ 1676400 w 2124075"/>
              <a:gd name="connsiteY42" fmla="*/ 247650 h 1714500"/>
              <a:gd name="connsiteX43" fmla="*/ 1676400 w 2124075"/>
              <a:gd name="connsiteY43" fmla="*/ 361950 h 1714500"/>
              <a:gd name="connsiteX44" fmla="*/ 1714500 w 2124075"/>
              <a:gd name="connsiteY44" fmla="*/ 419100 h 1714500"/>
              <a:gd name="connsiteX45" fmla="*/ 1714500 w 2124075"/>
              <a:gd name="connsiteY45" fmla="*/ 466725 h 1714500"/>
              <a:gd name="connsiteX46" fmla="*/ 1790700 w 2124075"/>
              <a:gd name="connsiteY46" fmla="*/ 466725 h 1714500"/>
              <a:gd name="connsiteX47" fmla="*/ 1790700 w 2124075"/>
              <a:gd name="connsiteY47" fmla="*/ 466725 h 1714500"/>
              <a:gd name="connsiteX48" fmla="*/ 1876425 w 2124075"/>
              <a:gd name="connsiteY48" fmla="*/ 447675 h 1714500"/>
              <a:gd name="connsiteX49" fmla="*/ 1962150 w 2124075"/>
              <a:gd name="connsiteY49" fmla="*/ 447675 h 1714500"/>
              <a:gd name="connsiteX50" fmla="*/ 2066925 w 2124075"/>
              <a:gd name="connsiteY50" fmla="*/ 533400 h 1714500"/>
              <a:gd name="connsiteX51" fmla="*/ 2105025 w 2124075"/>
              <a:gd name="connsiteY51" fmla="*/ 619125 h 1714500"/>
              <a:gd name="connsiteX52" fmla="*/ 2124075 w 2124075"/>
              <a:gd name="connsiteY52" fmla="*/ 704850 h 1714500"/>
              <a:gd name="connsiteX53" fmla="*/ 2085975 w 2124075"/>
              <a:gd name="connsiteY53" fmla="*/ 828675 h 1714500"/>
              <a:gd name="connsiteX54" fmla="*/ 2019300 w 2124075"/>
              <a:gd name="connsiteY54" fmla="*/ 876300 h 1714500"/>
              <a:gd name="connsiteX55" fmla="*/ 1952625 w 2124075"/>
              <a:gd name="connsiteY55" fmla="*/ 923925 h 1714500"/>
              <a:gd name="connsiteX56" fmla="*/ 1952625 w 2124075"/>
              <a:gd name="connsiteY56" fmla="*/ 923925 h 1714500"/>
              <a:gd name="connsiteX57" fmla="*/ 1828800 w 2124075"/>
              <a:gd name="connsiteY57" fmla="*/ 962025 h 1714500"/>
              <a:gd name="connsiteX58" fmla="*/ 1781175 w 2124075"/>
              <a:gd name="connsiteY58" fmla="*/ 942975 h 1714500"/>
              <a:gd name="connsiteX59" fmla="*/ 1743075 w 2124075"/>
              <a:gd name="connsiteY59" fmla="*/ 914400 h 1714500"/>
              <a:gd name="connsiteX60" fmla="*/ 1695450 w 2124075"/>
              <a:gd name="connsiteY60" fmla="*/ 895350 h 1714500"/>
              <a:gd name="connsiteX61" fmla="*/ 1695450 w 2124075"/>
              <a:gd name="connsiteY61" fmla="*/ 971550 h 1714500"/>
              <a:gd name="connsiteX62" fmla="*/ 1695450 w 2124075"/>
              <a:gd name="connsiteY62" fmla="*/ 1028700 h 1714500"/>
              <a:gd name="connsiteX63" fmla="*/ 1695450 w 2124075"/>
              <a:gd name="connsiteY63" fmla="*/ 1066800 h 1714500"/>
              <a:gd name="connsiteX64" fmla="*/ 1685925 w 2124075"/>
              <a:gd name="connsiteY64" fmla="*/ 1114425 h 1714500"/>
              <a:gd name="connsiteX65" fmla="*/ 1657350 w 2124075"/>
              <a:gd name="connsiteY65" fmla="*/ 1219200 h 1714500"/>
              <a:gd name="connsiteX66" fmla="*/ 1638300 w 2124075"/>
              <a:gd name="connsiteY66" fmla="*/ 1285875 h 1714500"/>
              <a:gd name="connsiteX67" fmla="*/ 1419225 w 2124075"/>
              <a:gd name="connsiteY67" fmla="*/ 1285875 h 1714500"/>
              <a:gd name="connsiteX68" fmla="*/ 1209675 w 2124075"/>
              <a:gd name="connsiteY68" fmla="*/ 1276350 h 1714500"/>
              <a:gd name="connsiteX69" fmla="*/ 1085850 w 2124075"/>
              <a:gd name="connsiteY69" fmla="*/ 1247775 h 1714500"/>
              <a:gd name="connsiteX70" fmla="*/ 1009650 w 2124075"/>
              <a:gd name="connsiteY70" fmla="*/ 1266825 h 1714500"/>
              <a:gd name="connsiteX71" fmla="*/ 1009650 w 2124075"/>
              <a:gd name="connsiteY71" fmla="*/ 1266825 h 1714500"/>
              <a:gd name="connsiteX72" fmla="*/ 1038225 w 2124075"/>
              <a:gd name="connsiteY72" fmla="*/ 1304925 h 1714500"/>
              <a:gd name="connsiteX73" fmla="*/ 1066800 w 2124075"/>
              <a:gd name="connsiteY73" fmla="*/ 1362075 h 1714500"/>
              <a:gd name="connsiteX74" fmla="*/ 1076325 w 2124075"/>
              <a:gd name="connsiteY74" fmla="*/ 1447800 h 1714500"/>
              <a:gd name="connsiteX75" fmla="*/ 1076325 w 2124075"/>
              <a:gd name="connsiteY75" fmla="*/ 1533525 h 1714500"/>
              <a:gd name="connsiteX76" fmla="*/ 1047750 w 2124075"/>
              <a:gd name="connsiteY76" fmla="*/ 1600200 h 1714500"/>
              <a:gd name="connsiteX77" fmla="*/ 990600 w 2124075"/>
              <a:gd name="connsiteY77" fmla="*/ 1685925 h 1714500"/>
              <a:gd name="connsiteX78" fmla="*/ 904875 w 2124075"/>
              <a:gd name="connsiteY78" fmla="*/ 1714500 h 1714500"/>
              <a:gd name="connsiteX79" fmla="*/ 790575 w 2124075"/>
              <a:gd name="connsiteY79" fmla="*/ 1714500 h 1714500"/>
              <a:gd name="connsiteX80" fmla="*/ 704850 w 2124075"/>
              <a:gd name="connsiteY80" fmla="*/ 1695450 h 1714500"/>
              <a:gd name="connsiteX81" fmla="*/ 647700 w 2124075"/>
              <a:gd name="connsiteY81" fmla="*/ 1609725 h 1714500"/>
              <a:gd name="connsiteX82" fmla="*/ 600075 w 2124075"/>
              <a:gd name="connsiteY82" fmla="*/ 1533525 h 1714500"/>
              <a:gd name="connsiteX83" fmla="*/ 581025 w 2124075"/>
              <a:gd name="connsiteY83" fmla="*/ 1447800 h 1714500"/>
              <a:gd name="connsiteX84" fmla="*/ 581025 w 2124075"/>
              <a:gd name="connsiteY84" fmla="*/ 1362075 h 1714500"/>
              <a:gd name="connsiteX85" fmla="*/ 581025 w 2124075"/>
              <a:gd name="connsiteY85" fmla="*/ 1304925 h 1714500"/>
              <a:gd name="connsiteX86" fmla="*/ 619125 w 2124075"/>
              <a:gd name="connsiteY86" fmla="*/ 1285875 h 1714500"/>
              <a:gd name="connsiteX87" fmla="*/ 676275 w 2124075"/>
              <a:gd name="connsiteY87" fmla="*/ 1257300 h 1714500"/>
              <a:gd name="connsiteX88" fmla="*/ 581025 w 2124075"/>
              <a:gd name="connsiteY88" fmla="*/ 1247775 h 1714500"/>
              <a:gd name="connsiteX89" fmla="*/ 485775 w 2124075"/>
              <a:gd name="connsiteY89" fmla="*/ 1257300 h 1714500"/>
              <a:gd name="connsiteX90" fmla="*/ 400050 w 2124075"/>
              <a:gd name="connsiteY90" fmla="*/ 1276350 h 1714500"/>
              <a:gd name="connsiteX91" fmla="*/ 285750 w 2124075"/>
              <a:gd name="connsiteY91" fmla="*/ 1285875 h 1714500"/>
              <a:gd name="connsiteX92" fmla="*/ 161925 w 2124075"/>
              <a:gd name="connsiteY92" fmla="*/ 1304925 h 1714500"/>
              <a:gd name="connsiteX93" fmla="*/ 57150 w 2124075"/>
              <a:gd name="connsiteY93" fmla="*/ 1304925 h 1714500"/>
              <a:gd name="connsiteX94" fmla="*/ 9525 w 2124075"/>
              <a:gd name="connsiteY94" fmla="*/ 1304925 h 1714500"/>
              <a:gd name="connsiteX95" fmla="*/ 9525 w 2124075"/>
              <a:gd name="connsiteY95" fmla="*/ 1304925 h 1714500"/>
              <a:gd name="connsiteX96" fmla="*/ 0 w 2124075"/>
              <a:gd name="connsiteY96" fmla="*/ 1295400 h 1714500"/>
              <a:gd name="connsiteX97" fmla="*/ 0 w 2124075"/>
              <a:gd name="connsiteY97" fmla="*/ 114300 h 1714500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9318 w 2124075"/>
              <a:gd name="connsiteY3" fmla="*/ 60882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61950 w 2124075"/>
              <a:gd name="connsiteY6" fmla="*/ 41831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828675 w 2124075"/>
              <a:gd name="connsiteY19" fmla="*/ 451406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76325 w 2124075"/>
              <a:gd name="connsiteY31" fmla="*/ 32306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9318 w 2124075"/>
              <a:gd name="connsiteY3" fmla="*/ 60882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61950 w 2124075"/>
              <a:gd name="connsiteY6" fmla="*/ 41831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828675 w 2124075"/>
              <a:gd name="connsiteY19" fmla="*/ 451406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51611 w 2124075"/>
              <a:gd name="connsiteY31" fmla="*/ 7592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9318 w 2124075"/>
              <a:gd name="connsiteY3" fmla="*/ 60882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61950 w 2124075"/>
              <a:gd name="connsiteY6" fmla="*/ 17118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828675 w 2124075"/>
              <a:gd name="connsiteY19" fmla="*/ 451406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51611 w 2124075"/>
              <a:gd name="connsiteY31" fmla="*/ 7592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9318 w 2124075"/>
              <a:gd name="connsiteY3" fmla="*/ 60882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74306 w 2124075"/>
              <a:gd name="connsiteY6" fmla="*/ 48010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828675 w 2124075"/>
              <a:gd name="connsiteY19" fmla="*/ 451406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51611 w 2124075"/>
              <a:gd name="connsiteY31" fmla="*/ 7592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3139 w 2124075"/>
              <a:gd name="connsiteY3" fmla="*/ 42346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74306 w 2124075"/>
              <a:gd name="connsiteY6" fmla="*/ 48010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828675 w 2124075"/>
              <a:gd name="connsiteY19" fmla="*/ 451406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51611 w 2124075"/>
              <a:gd name="connsiteY31" fmla="*/ 7592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3139 w 2124075"/>
              <a:gd name="connsiteY3" fmla="*/ 42346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74306 w 2124075"/>
              <a:gd name="connsiteY6" fmla="*/ 48010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791605 w 2124075"/>
              <a:gd name="connsiteY19" fmla="*/ 414335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51611 w 2124075"/>
              <a:gd name="connsiteY31" fmla="*/ 7592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18031 h 1718231"/>
              <a:gd name="connsiteX1" fmla="*/ 57150 w 2124075"/>
              <a:gd name="connsiteY1" fmla="*/ 89456 h 1718231"/>
              <a:gd name="connsiteX2" fmla="*/ 123825 w 2124075"/>
              <a:gd name="connsiteY2" fmla="*/ 70406 h 1718231"/>
              <a:gd name="connsiteX3" fmla="*/ 163139 w 2124075"/>
              <a:gd name="connsiteY3" fmla="*/ 42346 h 1718231"/>
              <a:gd name="connsiteX4" fmla="*/ 190500 w 2124075"/>
              <a:gd name="connsiteY4" fmla="*/ 41831 h 1718231"/>
              <a:gd name="connsiteX5" fmla="*/ 295275 w 2124075"/>
              <a:gd name="connsiteY5" fmla="*/ 32306 h 1718231"/>
              <a:gd name="connsiteX6" fmla="*/ 374306 w 2124075"/>
              <a:gd name="connsiteY6" fmla="*/ 48010 h 1718231"/>
              <a:gd name="connsiteX7" fmla="*/ 447675 w 2124075"/>
              <a:gd name="connsiteY7" fmla="*/ 32306 h 1718231"/>
              <a:gd name="connsiteX8" fmla="*/ 504825 w 2124075"/>
              <a:gd name="connsiteY8" fmla="*/ 22781 h 1718231"/>
              <a:gd name="connsiteX9" fmla="*/ 552450 w 2124075"/>
              <a:gd name="connsiteY9" fmla="*/ 13256 h 1718231"/>
              <a:gd name="connsiteX10" fmla="*/ 590550 w 2124075"/>
              <a:gd name="connsiteY10" fmla="*/ 41831 h 1718231"/>
              <a:gd name="connsiteX11" fmla="*/ 571500 w 2124075"/>
              <a:gd name="connsiteY11" fmla="*/ 108506 h 1718231"/>
              <a:gd name="connsiteX12" fmla="*/ 542925 w 2124075"/>
              <a:gd name="connsiteY12" fmla="*/ 184706 h 1718231"/>
              <a:gd name="connsiteX13" fmla="*/ 533400 w 2124075"/>
              <a:gd name="connsiteY13" fmla="*/ 232331 h 1718231"/>
              <a:gd name="connsiteX14" fmla="*/ 542925 w 2124075"/>
              <a:gd name="connsiteY14" fmla="*/ 232331 h 1718231"/>
              <a:gd name="connsiteX15" fmla="*/ 581025 w 2124075"/>
              <a:gd name="connsiteY15" fmla="*/ 318056 h 1718231"/>
              <a:gd name="connsiteX16" fmla="*/ 628650 w 2124075"/>
              <a:gd name="connsiteY16" fmla="*/ 403781 h 1718231"/>
              <a:gd name="connsiteX17" fmla="*/ 638175 w 2124075"/>
              <a:gd name="connsiteY17" fmla="*/ 403781 h 1718231"/>
              <a:gd name="connsiteX18" fmla="*/ 695325 w 2124075"/>
              <a:gd name="connsiteY18" fmla="*/ 422831 h 1718231"/>
              <a:gd name="connsiteX19" fmla="*/ 791605 w 2124075"/>
              <a:gd name="connsiteY19" fmla="*/ 432870 h 1718231"/>
              <a:gd name="connsiteX20" fmla="*/ 876300 w 2124075"/>
              <a:gd name="connsiteY20" fmla="*/ 432356 h 1718231"/>
              <a:gd name="connsiteX21" fmla="*/ 942975 w 2124075"/>
              <a:gd name="connsiteY21" fmla="*/ 403781 h 1718231"/>
              <a:gd name="connsiteX22" fmla="*/ 1000125 w 2124075"/>
              <a:gd name="connsiteY22" fmla="*/ 384731 h 1718231"/>
              <a:gd name="connsiteX23" fmla="*/ 1057275 w 2124075"/>
              <a:gd name="connsiteY23" fmla="*/ 327581 h 1718231"/>
              <a:gd name="connsiteX24" fmla="*/ 1058321 w 2124075"/>
              <a:gd name="connsiteY24" fmla="*/ 309054 h 1718231"/>
              <a:gd name="connsiteX25" fmla="*/ 1047750 w 2124075"/>
              <a:gd name="connsiteY25" fmla="*/ 337106 h 1718231"/>
              <a:gd name="connsiteX26" fmla="*/ 1076849 w 2124075"/>
              <a:gd name="connsiteY26" fmla="*/ 237879 h 1718231"/>
              <a:gd name="connsiteX27" fmla="*/ 1075546 w 2124075"/>
              <a:gd name="connsiteY27" fmla="*/ 225285 h 1718231"/>
              <a:gd name="connsiteX28" fmla="*/ 1036461 w 2124075"/>
              <a:gd name="connsiteY28" fmla="*/ 52000 h 1718231"/>
              <a:gd name="connsiteX29" fmla="*/ 1050680 w 2124075"/>
              <a:gd name="connsiteY29" fmla="*/ 102435 h 1718231"/>
              <a:gd name="connsiteX30" fmla="*/ 1076848 w 2124075"/>
              <a:gd name="connsiteY30" fmla="*/ 171203 h 1718231"/>
              <a:gd name="connsiteX31" fmla="*/ 1051611 w 2124075"/>
              <a:gd name="connsiteY31" fmla="*/ 7592 h 1718231"/>
              <a:gd name="connsiteX32" fmla="*/ 1038225 w 2124075"/>
              <a:gd name="connsiteY32" fmla="*/ 22781 h 1718231"/>
              <a:gd name="connsiteX33" fmla="*/ 971550 w 2124075"/>
              <a:gd name="connsiteY33" fmla="*/ 22781 h 1718231"/>
              <a:gd name="connsiteX34" fmla="*/ 1115917 w 2124075"/>
              <a:gd name="connsiteY34" fmla="*/ 0 h 1718231"/>
              <a:gd name="connsiteX35" fmla="*/ 1238250 w 2124075"/>
              <a:gd name="connsiteY35" fmla="*/ 3731 h 1718231"/>
              <a:gd name="connsiteX36" fmla="*/ 1393482 w 2124075"/>
              <a:gd name="connsiteY36" fmla="*/ 23296 h 1718231"/>
              <a:gd name="connsiteX37" fmla="*/ 1483068 w 2124075"/>
              <a:gd name="connsiteY37" fmla="*/ 23810 h 1718231"/>
              <a:gd name="connsiteX38" fmla="*/ 1560761 w 2124075"/>
              <a:gd name="connsiteY38" fmla="*/ 49427 h 1718231"/>
              <a:gd name="connsiteX39" fmla="*/ 1609211 w 2124075"/>
              <a:gd name="connsiteY39" fmla="*/ 74267 h 1718231"/>
              <a:gd name="connsiteX40" fmla="*/ 1676400 w 2124075"/>
              <a:gd name="connsiteY40" fmla="*/ 108506 h 1718231"/>
              <a:gd name="connsiteX41" fmla="*/ 1676400 w 2124075"/>
              <a:gd name="connsiteY41" fmla="*/ 184706 h 1718231"/>
              <a:gd name="connsiteX42" fmla="*/ 1676400 w 2124075"/>
              <a:gd name="connsiteY42" fmla="*/ 251381 h 1718231"/>
              <a:gd name="connsiteX43" fmla="*/ 1676400 w 2124075"/>
              <a:gd name="connsiteY43" fmla="*/ 251381 h 1718231"/>
              <a:gd name="connsiteX44" fmla="*/ 1676400 w 2124075"/>
              <a:gd name="connsiteY44" fmla="*/ 365681 h 1718231"/>
              <a:gd name="connsiteX45" fmla="*/ 1714500 w 2124075"/>
              <a:gd name="connsiteY45" fmla="*/ 422831 h 1718231"/>
              <a:gd name="connsiteX46" fmla="*/ 1714500 w 2124075"/>
              <a:gd name="connsiteY46" fmla="*/ 470456 h 1718231"/>
              <a:gd name="connsiteX47" fmla="*/ 1790700 w 2124075"/>
              <a:gd name="connsiteY47" fmla="*/ 470456 h 1718231"/>
              <a:gd name="connsiteX48" fmla="*/ 1790700 w 2124075"/>
              <a:gd name="connsiteY48" fmla="*/ 470456 h 1718231"/>
              <a:gd name="connsiteX49" fmla="*/ 1876425 w 2124075"/>
              <a:gd name="connsiteY49" fmla="*/ 451406 h 1718231"/>
              <a:gd name="connsiteX50" fmla="*/ 1962150 w 2124075"/>
              <a:gd name="connsiteY50" fmla="*/ 451406 h 1718231"/>
              <a:gd name="connsiteX51" fmla="*/ 2066925 w 2124075"/>
              <a:gd name="connsiteY51" fmla="*/ 537131 h 1718231"/>
              <a:gd name="connsiteX52" fmla="*/ 2105025 w 2124075"/>
              <a:gd name="connsiteY52" fmla="*/ 622856 h 1718231"/>
              <a:gd name="connsiteX53" fmla="*/ 2124075 w 2124075"/>
              <a:gd name="connsiteY53" fmla="*/ 708581 h 1718231"/>
              <a:gd name="connsiteX54" fmla="*/ 2085975 w 2124075"/>
              <a:gd name="connsiteY54" fmla="*/ 832406 h 1718231"/>
              <a:gd name="connsiteX55" fmla="*/ 2019300 w 2124075"/>
              <a:gd name="connsiteY55" fmla="*/ 880031 h 1718231"/>
              <a:gd name="connsiteX56" fmla="*/ 1952625 w 2124075"/>
              <a:gd name="connsiteY56" fmla="*/ 927656 h 1718231"/>
              <a:gd name="connsiteX57" fmla="*/ 1952625 w 2124075"/>
              <a:gd name="connsiteY57" fmla="*/ 927656 h 1718231"/>
              <a:gd name="connsiteX58" fmla="*/ 1828800 w 2124075"/>
              <a:gd name="connsiteY58" fmla="*/ 965756 h 1718231"/>
              <a:gd name="connsiteX59" fmla="*/ 1781175 w 2124075"/>
              <a:gd name="connsiteY59" fmla="*/ 946706 h 1718231"/>
              <a:gd name="connsiteX60" fmla="*/ 1743075 w 2124075"/>
              <a:gd name="connsiteY60" fmla="*/ 918131 h 1718231"/>
              <a:gd name="connsiteX61" fmla="*/ 1695450 w 2124075"/>
              <a:gd name="connsiteY61" fmla="*/ 899081 h 1718231"/>
              <a:gd name="connsiteX62" fmla="*/ 1695450 w 2124075"/>
              <a:gd name="connsiteY62" fmla="*/ 975281 h 1718231"/>
              <a:gd name="connsiteX63" fmla="*/ 1695450 w 2124075"/>
              <a:gd name="connsiteY63" fmla="*/ 1032431 h 1718231"/>
              <a:gd name="connsiteX64" fmla="*/ 1695450 w 2124075"/>
              <a:gd name="connsiteY64" fmla="*/ 1070531 h 1718231"/>
              <a:gd name="connsiteX65" fmla="*/ 1685925 w 2124075"/>
              <a:gd name="connsiteY65" fmla="*/ 1118156 h 1718231"/>
              <a:gd name="connsiteX66" fmla="*/ 1657350 w 2124075"/>
              <a:gd name="connsiteY66" fmla="*/ 1222931 h 1718231"/>
              <a:gd name="connsiteX67" fmla="*/ 1638300 w 2124075"/>
              <a:gd name="connsiteY67" fmla="*/ 1289606 h 1718231"/>
              <a:gd name="connsiteX68" fmla="*/ 1419225 w 2124075"/>
              <a:gd name="connsiteY68" fmla="*/ 1289606 h 1718231"/>
              <a:gd name="connsiteX69" fmla="*/ 1209675 w 2124075"/>
              <a:gd name="connsiteY69" fmla="*/ 1280081 h 1718231"/>
              <a:gd name="connsiteX70" fmla="*/ 1085850 w 2124075"/>
              <a:gd name="connsiteY70" fmla="*/ 1251506 h 1718231"/>
              <a:gd name="connsiteX71" fmla="*/ 1009650 w 2124075"/>
              <a:gd name="connsiteY71" fmla="*/ 1270556 h 1718231"/>
              <a:gd name="connsiteX72" fmla="*/ 1009650 w 2124075"/>
              <a:gd name="connsiteY72" fmla="*/ 1270556 h 1718231"/>
              <a:gd name="connsiteX73" fmla="*/ 1038225 w 2124075"/>
              <a:gd name="connsiteY73" fmla="*/ 1308656 h 1718231"/>
              <a:gd name="connsiteX74" fmla="*/ 1066800 w 2124075"/>
              <a:gd name="connsiteY74" fmla="*/ 1365806 h 1718231"/>
              <a:gd name="connsiteX75" fmla="*/ 1076325 w 2124075"/>
              <a:gd name="connsiteY75" fmla="*/ 1451531 h 1718231"/>
              <a:gd name="connsiteX76" fmla="*/ 1076325 w 2124075"/>
              <a:gd name="connsiteY76" fmla="*/ 1537256 h 1718231"/>
              <a:gd name="connsiteX77" fmla="*/ 1047750 w 2124075"/>
              <a:gd name="connsiteY77" fmla="*/ 1603931 h 1718231"/>
              <a:gd name="connsiteX78" fmla="*/ 990600 w 2124075"/>
              <a:gd name="connsiteY78" fmla="*/ 1689656 h 1718231"/>
              <a:gd name="connsiteX79" fmla="*/ 904875 w 2124075"/>
              <a:gd name="connsiteY79" fmla="*/ 1718231 h 1718231"/>
              <a:gd name="connsiteX80" fmla="*/ 790575 w 2124075"/>
              <a:gd name="connsiteY80" fmla="*/ 1718231 h 1718231"/>
              <a:gd name="connsiteX81" fmla="*/ 704850 w 2124075"/>
              <a:gd name="connsiteY81" fmla="*/ 1699181 h 1718231"/>
              <a:gd name="connsiteX82" fmla="*/ 647700 w 2124075"/>
              <a:gd name="connsiteY82" fmla="*/ 1613456 h 1718231"/>
              <a:gd name="connsiteX83" fmla="*/ 600075 w 2124075"/>
              <a:gd name="connsiteY83" fmla="*/ 1537256 h 1718231"/>
              <a:gd name="connsiteX84" fmla="*/ 581025 w 2124075"/>
              <a:gd name="connsiteY84" fmla="*/ 1451531 h 1718231"/>
              <a:gd name="connsiteX85" fmla="*/ 581025 w 2124075"/>
              <a:gd name="connsiteY85" fmla="*/ 1365806 h 1718231"/>
              <a:gd name="connsiteX86" fmla="*/ 581025 w 2124075"/>
              <a:gd name="connsiteY86" fmla="*/ 1308656 h 1718231"/>
              <a:gd name="connsiteX87" fmla="*/ 619125 w 2124075"/>
              <a:gd name="connsiteY87" fmla="*/ 1289606 h 1718231"/>
              <a:gd name="connsiteX88" fmla="*/ 676275 w 2124075"/>
              <a:gd name="connsiteY88" fmla="*/ 1261031 h 1718231"/>
              <a:gd name="connsiteX89" fmla="*/ 581025 w 2124075"/>
              <a:gd name="connsiteY89" fmla="*/ 1251506 h 1718231"/>
              <a:gd name="connsiteX90" fmla="*/ 485775 w 2124075"/>
              <a:gd name="connsiteY90" fmla="*/ 1261031 h 1718231"/>
              <a:gd name="connsiteX91" fmla="*/ 400050 w 2124075"/>
              <a:gd name="connsiteY91" fmla="*/ 1280081 h 1718231"/>
              <a:gd name="connsiteX92" fmla="*/ 285750 w 2124075"/>
              <a:gd name="connsiteY92" fmla="*/ 1289606 h 1718231"/>
              <a:gd name="connsiteX93" fmla="*/ 161925 w 2124075"/>
              <a:gd name="connsiteY93" fmla="*/ 1308656 h 1718231"/>
              <a:gd name="connsiteX94" fmla="*/ 57150 w 2124075"/>
              <a:gd name="connsiteY94" fmla="*/ 1308656 h 1718231"/>
              <a:gd name="connsiteX95" fmla="*/ 9525 w 2124075"/>
              <a:gd name="connsiteY95" fmla="*/ 1308656 h 1718231"/>
              <a:gd name="connsiteX96" fmla="*/ 9525 w 2124075"/>
              <a:gd name="connsiteY96" fmla="*/ 1308656 h 1718231"/>
              <a:gd name="connsiteX97" fmla="*/ 0 w 2124075"/>
              <a:gd name="connsiteY97" fmla="*/ 1299131 h 1718231"/>
              <a:gd name="connsiteX98" fmla="*/ 0 w 2124075"/>
              <a:gd name="connsiteY98" fmla="*/ 118031 h 1718231"/>
              <a:gd name="connsiteX0" fmla="*/ 0 w 2124075"/>
              <a:gd name="connsiteY0" fmla="*/ 130876 h 1731076"/>
              <a:gd name="connsiteX1" fmla="*/ 57150 w 2124075"/>
              <a:gd name="connsiteY1" fmla="*/ 102301 h 1731076"/>
              <a:gd name="connsiteX2" fmla="*/ 123825 w 2124075"/>
              <a:gd name="connsiteY2" fmla="*/ 83251 h 1731076"/>
              <a:gd name="connsiteX3" fmla="*/ 163139 w 2124075"/>
              <a:gd name="connsiteY3" fmla="*/ 55191 h 1731076"/>
              <a:gd name="connsiteX4" fmla="*/ 190500 w 2124075"/>
              <a:gd name="connsiteY4" fmla="*/ 54676 h 1731076"/>
              <a:gd name="connsiteX5" fmla="*/ 295275 w 2124075"/>
              <a:gd name="connsiteY5" fmla="*/ 45151 h 1731076"/>
              <a:gd name="connsiteX6" fmla="*/ 374306 w 2124075"/>
              <a:gd name="connsiteY6" fmla="*/ 60855 h 1731076"/>
              <a:gd name="connsiteX7" fmla="*/ 447675 w 2124075"/>
              <a:gd name="connsiteY7" fmla="*/ 45151 h 1731076"/>
              <a:gd name="connsiteX8" fmla="*/ 504825 w 2124075"/>
              <a:gd name="connsiteY8" fmla="*/ 35626 h 1731076"/>
              <a:gd name="connsiteX9" fmla="*/ 552450 w 2124075"/>
              <a:gd name="connsiteY9" fmla="*/ 26101 h 1731076"/>
              <a:gd name="connsiteX10" fmla="*/ 590550 w 2124075"/>
              <a:gd name="connsiteY10" fmla="*/ 54676 h 1731076"/>
              <a:gd name="connsiteX11" fmla="*/ 571500 w 2124075"/>
              <a:gd name="connsiteY11" fmla="*/ 121351 h 1731076"/>
              <a:gd name="connsiteX12" fmla="*/ 542925 w 2124075"/>
              <a:gd name="connsiteY12" fmla="*/ 197551 h 1731076"/>
              <a:gd name="connsiteX13" fmla="*/ 533400 w 2124075"/>
              <a:gd name="connsiteY13" fmla="*/ 245176 h 1731076"/>
              <a:gd name="connsiteX14" fmla="*/ 542925 w 2124075"/>
              <a:gd name="connsiteY14" fmla="*/ 245176 h 1731076"/>
              <a:gd name="connsiteX15" fmla="*/ 581025 w 2124075"/>
              <a:gd name="connsiteY15" fmla="*/ 330901 h 1731076"/>
              <a:gd name="connsiteX16" fmla="*/ 628650 w 2124075"/>
              <a:gd name="connsiteY16" fmla="*/ 416626 h 1731076"/>
              <a:gd name="connsiteX17" fmla="*/ 638175 w 2124075"/>
              <a:gd name="connsiteY17" fmla="*/ 416626 h 1731076"/>
              <a:gd name="connsiteX18" fmla="*/ 695325 w 2124075"/>
              <a:gd name="connsiteY18" fmla="*/ 435676 h 1731076"/>
              <a:gd name="connsiteX19" fmla="*/ 791605 w 2124075"/>
              <a:gd name="connsiteY19" fmla="*/ 445715 h 1731076"/>
              <a:gd name="connsiteX20" fmla="*/ 876300 w 2124075"/>
              <a:gd name="connsiteY20" fmla="*/ 445201 h 1731076"/>
              <a:gd name="connsiteX21" fmla="*/ 942975 w 2124075"/>
              <a:gd name="connsiteY21" fmla="*/ 416626 h 1731076"/>
              <a:gd name="connsiteX22" fmla="*/ 1000125 w 2124075"/>
              <a:gd name="connsiteY22" fmla="*/ 397576 h 1731076"/>
              <a:gd name="connsiteX23" fmla="*/ 1057275 w 2124075"/>
              <a:gd name="connsiteY23" fmla="*/ 340426 h 1731076"/>
              <a:gd name="connsiteX24" fmla="*/ 1058321 w 2124075"/>
              <a:gd name="connsiteY24" fmla="*/ 321899 h 1731076"/>
              <a:gd name="connsiteX25" fmla="*/ 1047750 w 2124075"/>
              <a:gd name="connsiteY25" fmla="*/ 349951 h 1731076"/>
              <a:gd name="connsiteX26" fmla="*/ 1076849 w 2124075"/>
              <a:gd name="connsiteY26" fmla="*/ 250724 h 1731076"/>
              <a:gd name="connsiteX27" fmla="*/ 1075546 w 2124075"/>
              <a:gd name="connsiteY27" fmla="*/ 238130 h 1731076"/>
              <a:gd name="connsiteX28" fmla="*/ 1036461 w 2124075"/>
              <a:gd name="connsiteY28" fmla="*/ 64845 h 1731076"/>
              <a:gd name="connsiteX29" fmla="*/ 1050680 w 2124075"/>
              <a:gd name="connsiteY29" fmla="*/ 115280 h 1731076"/>
              <a:gd name="connsiteX30" fmla="*/ 1076848 w 2124075"/>
              <a:gd name="connsiteY30" fmla="*/ 184048 h 1731076"/>
              <a:gd name="connsiteX31" fmla="*/ 1051611 w 2124075"/>
              <a:gd name="connsiteY31" fmla="*/ 20437 h 1731076"/>
              <a:gd name="connsiteX32" fmla="*/ 1038225 w 2124075"/>
              <a:gd name="connsiteY32" fmla="*/ 35626 h 1731076"/>
              <a:gd name="connsiteX33" fmla="*/ 971550 w 2124075"/>
              <a:gd name="connsiteY33" fmla="*/ 35626 h 1731076"/>
              <a:gd name="connsiteX34" fmla="*/ 992350 w 2124075"/>
              <a:gd name="connsiteY34" fmla="*/ 489 h 1731076"/>
              <a:gd name="connsiteX35" fmla="*/ 1115917 w 2124075"/>
              <a:gd name="connsiteY35" fmla="*/ 12845 h 1731076"/>
              <a:gd name="connsiteX36" fmla="*/ 1238250 w 2124075"/>
              <a:gd name="connsiteY36" fmla="*/ 16576 h 1731076"/>
              <a:gd name="connsiteX37" fmla="*/ 1393482 w 2124075"/>
              <a:gd name="connsiteY37" fmla="*/ 36141 h 1731076"/>
              <a:gd name="connsiteX38" fmla="*/ 1483068 w 2124075"/>
              <a:gd name="connsiteY38" fmla="*/ 36655 h 1731076"/>
              <a:gd name="connsiteX39" fmla="*/ 1560761 w 2124075"/>
              <a:gd name="connsiteY39" fmla="*/ 62272 h 1731076"/>
              <a:gd name="connsiteX40" fmla="*/ 1609211 w 2124075"/>
              <a:gd name="connsiteY40" fmla="*/ 87112 h 1731076"/>
              <a:gd name="connsiteX41" fmla="*/ 1676400 w 2124075"/>
              <a:gd name="connsiteY41" fmla="*/ 121351 h 1731076"/>
              <a:gd name="connsiteX42" fmla="*/ 1676400 w 2124075"/>
              <a:gd name="connsiteY42" fmla="*/ 197551 h 1731076"/>
              <a:gd name="connsiteX43" fmla="*/ 1676400 w 2124075"/>
              <a:gd name="connsiteY43" fmla="*/ 264226 h 1731076"/>
              <a:gd name="connsiteX44" fmla="*/ 1676400 w 2124075"/>
              <a:gd name="connsiteY44" fmla="*/ 264226 h 1731076"/>
              <a:gd name="connsiteX45" fmla="*/ 1676400 w 2124075"/>
              <a:gd name="connsiteY45" fmla="*/ 378526 h 1731076"/>
              <a:gd name="connsiteX46" fmla="*/ 1714500 w 2124075"/>
              <a:gd name="connsiteY46" fmla="*/ 435676 h 1731076"/>
              <a:gd name="connsiteX47" fmla="*/ 1714500 w 2124075"/>
              <a:gd name="connsiteY47" fmla="*/ 483301 h 1731076"/>
              <a:gd name="connsiteX48" fmla="*/ 1790700 w 2124075"/>
              <a:gd name="connsiteY48" fmla="*/ 483301 h 1731076"/>
              <a:gd name="connsiteX49" fmla="*/ 1790700 w 2124075"/>
              <a:gd name="connsiteY49" fmla="*/ 483301 h 1731076"/>
              <a:gd name="connsiteX50" fmla="*/ 1876425 w 2124075"/>
              <a:gd name="connsiteY50" fmla="*/ 464251 h 1731076"/>
              <a:gd name="connsiteX51" fmla="*/ 1962150 w 2124075"/>
              <a:gd name="connsiteY51" fmla="*/ 464251 h 1731076"/>
              <a:gd name="connsiteX52" fmla="*/ 2066925 w 2124075"/>
              <a:gd name="connsiteY52" fmla="*/ 549976 h 1731076"/>
              <a:gd name="connsiteX53" fmla="*/ 2105025 w 2124075"/>
              <a:gd name="connsiteY53" fmla="*/ 635701 h 1731076"/>
              <a:gd name="connsiteX54" fmla="*/ 2124075 w 2124075"/>
              <a:gd name="connsiteY54" fmla="*/ 721426 h 1731076"/>
              <a:gd name="connsiteX55" fmla="*/ 2085975 w 2124075"/>
              <a:gd name="connsiteY55" fmla="*/ 845251 h 1731076"/>
              <a:gd name="connsiteX56" fmla="*/ 2019300 w 2124075"/>
              <a:gd name="connsiteY56" fmla="*/ 892876 h 1731076"/>
              <a:gd name="connsiteX57" fmla="*/ 1952625 w 2124075"/>
              <a:gd name="connsiteY57" fmla="*/ 940501 h 1731076"/>
              <a:gd name="connsiteX58" fmla="*/ 1952625 w 2124075"/>
              <a:gd name="connsiteY58" fmla="*/ 940501 h 1731076"/>
              <a:gd name="connsiteX59" fmla="*/ 1828800 w 2124075"/>
              <a:gd name="connsiteY59" fmla="*/ 978601 h 1731076"/>
              <a:gd name="connsiteX60" fmla="*/ 1781175 w 2124075"/>
              <a:gd name="connsiteY60" fmla="*/ 959551 h 1731076"/>
              <a:gd name="connsiteX61" fmla="*/ 1743075 w 2124075"/>
              <a:gd name="connsiteY61" fmla="*/ 930976 h 1731076"/>
              <a:gd name="connsiteX62" fmla="*/ 1695450 w 2124075"/>
              <a:gd name="connsiteY62" fmla="*/ 911926 h 1731076"/>
              <a:gd name="connsiteX63" fmla="*/ 1695450 w 2124075"/>
              <a:gd name="connsiteY63" fmla="*/ 988126 h 1731076"/>
              <a:gd name="connsiteX64" fmla="*/ 1695450 w 2124075"/>
              <a:gd name="connsiteY64" fmla="*/ 1045276 h 1731076"/>
              <a:gd name="connsiteX65" fmla="*/ 1695450 w 2124075"/>
              <a:gd name="connsiteY65" fmla="*/ 1083376 h 1731076"/>
              <a:gd name="connsiteX66" fmla="*/ 1685925 w 2124075"/>
              <a:gd name="connsiteY66" fmla="*/ 1131001 h 1731076"/>
              <a:gd name="connsiteX67" fmla="*/ 1657350 w 2124075"/>
              <a:gd name="connsiteY67" fmla="*/ 1235776 h 1731076"/>
              <a:gd name="connsiteX68" fmla="*/ 1638300 w 2124075"/>
              <a:gd name="connsiteY68" fmla="*/ 1302451 h 1731076"/>
              <a:gd name="connsiteX69" fmla="*/ 1419225 w 2124075"/>
              <a:gd name="connsiteY69" fmla="*/ 1302451 h 1731076"/>
              <a:gd name="connsiteX70" fmla="*/ 1209675 w 2124075"/>
              <a:gd name="connsiteY70" fmla="*/ 1292926 h 1731076"/>
              <a:gd name="connsiteX71" fmla="*/ 1085850 w 2124075"/>
              <a:gd name="connsiteY71" fmla="*/ 1264351 h 1731076"/>
              <a:gd name="connsiteX72" fmla="*/ 1009650 w 2124075"/>
              <a:gd name="connsiteY72" fmla="*/ 1283401 h 1731076"/>
              <a:gd name="connsiteX73" fmla="*/ 1009650 w 2124075"/>
              <a:gd name="connsiteY73" fmla="*/ 1283401 h 1731076"/>
              <a:gd name="connsiteX74" fmla="*/ 1038225 w 2124075"/>
              <a:gd name="connsiteY74" fmla="*/ 1321501 h 1731076"/>
              <a:gd name="connsiteX75" fmla="*/ 1066800 w 2124075"/>
              <a:gd name="connsiteY75" fmla="*/ 1378651 h 1731076"/>
              <a:gd name="connsiteX76" fmla="*/ 1076325 w 2124075"/>
              <a:gd name="connsiteY76" fmla="*/ 1464376 h 1731076"/>
              <a:gd name="connsiteX77" fmla="*/ 1076325 w 2124075"/>
              <a:gd name="connsiteY77" fmla="*/ 1550101 h 1731076"/>
              <a:gd name="connsiteX78" fmla="*/ 1047750 w 2124075"/>
              <a:gd name="connsiteY78" fmla="*/ 1616776 h 1731076"/>
              <a:gd name="connsiteX79" fmla="*/ 990600 w 2124075"/>
              <a:gd name="connsiteY79" fmla="*/ 1702501 h 1731076"/>
              <a:gd name="connsiteX80" fmla="*/ 904875 w 2124075"/>
              <a:gd name="connsiteY80" fmla="*/ 1731076 h 1731076"/>
              <a:gd name="connsiteX81" fmla="*/ 790575 w 2124075"/>
              <a:gd name="connsiteY81" fmla="*/ 1731076 h 1731076"/>
              <a:gd name="connsiteX82" fmla="*/ 704850 w 2124075"/>
              <a:gd name="connsiteY82" fmla="*/ 1712026 h 1731076"/>
              <a:gd name="connsiteX83" fmla="*/ 647700 w 2124075"/>
              <a:gd name="connsiteY83" fmla="*/ 1626301 h 1731076"/>
              <a:gd name="connsiteX84" fmla="*/ 600075 w 2124075"/>
              <a:gd name="connsiteY84" fmla="*/ 1550101 h 1731076"/>
              <a:gd name="connsiteX85" fmla="*/ 581025 w 2124075"/>
              <a:gd name="connsiteY85" fmla="*/ 1464376 h 1731076"/>
              <a:gd name="connsiteX86" fmla="*/ 581025 w 2124075"/>
              <a:gd name="connsiteY86" fmla="*/ 1378651 h 1731076"/>
              <a:gd name="connsiteX87" fmla="*/ 581025 w 2124075"/>
              <a:gd name="connsiteY87" fmla="*/ 1321501 h 1731076"/>
              <a:gd name="connsiteX88" fmla="*/ 619125 w 2124075"/>
              <a:gd name="connsiteY88" fmla="*/ 1302451 h 1731076"/>
              <a:gd name="connsiteX89" fmla="*/ 676275 w 2124075"/>
              <a:gd name="connsiteY89" fmla="*/ 1273876 h 1731076"/>
              <a:gd name="connsiteX90" fmla="*/ 581025 w 2124075"/>
              <a:gd name="connsiteY90" fmla="*/ 1264351 h 1731076"/>
              <a:gd name="connsiteX91" fmla="*/ 485775 w 2124075"/>
              <a:gd name="connsiteY91" fmla="*/ 1273876 h 1731076"/>
              <a:gd name="connsiteX92" fmla="*/ 400050 w 2124075"/>
              <a:gd name="connsiteY92" fmla="*/ 1292926 h 1731076"/>
              <a:gd name="connsiteX93" fmla="*/ 285750 w 2124075"/>
              <a:gd name="connsiteY93" fmla="*/ 1302451 h 1731076"/>
              <a:gd name="connsiteX94" fmla="*/ 161925 w 2124075"/>
              <a:gd name="connsiteY94" fmla="*/ 1321501 h 1731076"/>
              <a:gd name="connsiteX95" fmla="*/ 57150 w 2124075"/>
              <a:gd name="connsiteY95" fmla="*/ 1321501 h 1731076"/>
              <a:gd name="connsiteX96" fmla="*/ 9525 w 2124075"/>
              <a:gd name="connsiteY96" fmla="*/ 1321501 h 1731076"/>
              <a:gd name="connsiteX97" fmla="*/ 9525 w 2124075"/>
              <a:gd name="connsiteY97" fmla="*/ 1321501 h 1731076"/>
              <a:gd name="connsiteX98" fmla="*/ 0 w 2124075"/>
              <a:gd name="connsiteY98" fmla="*/ 1311976 h 1731076"/>
              <a:gd name="connsiteX99" fmla="*/ 0 w 2124075"/>
              <a:gd name="connsiteY99" fmla="*/ 130876 h 1731076"/>
              <a:gd name="connsiteX0" fmla="*/ 0 w 2124075"/>
              <a:gd name="connsiteY0" fmla="*/ 130876 h 1731076"/>
              <a:gd name="connsiteX1" fmla="*/ 57150 w 2124075"/>
              <a:gd name="connsiteY1" fmla="*/ 102301 h 1731076"/>
              <a:gd name="connsiteX2" fmla="*/ 123825 w 2124075"/>
              <a:gd name="connsiteY2" fmla="*/ 83251 h 1731076"/>
              <a:gd name="connsiteX3" fmla="*/ 163139 w 2124075"/>
              <a:gd name="connsiteY3" fmla="*/ 55191 h 1731076"/>
              <a:gd name="connsiteX4" fmla="*/ 190500 w 2124075"/>
              <a:gd name="connsiteY4" fmla="*/ 54676 h 1731076"/>
              <a:gd name="connsiteX5" fmla="*/ 295275 w 2124075"/>
              <a:gd name="connsiteY5" fmla="*/ 45151 h 1731076"/>
              <a:gd name="connsiteX6" fmla="*/ 374306 w 2124075"/>
              <a:gd name="connsiteY6" fmla="*/ 60855 h 1731076"/>
              <a:gd name="connsiteX7" fmla="*/ 447675 w 2124075"/>
              <a:gd name="connsiteY7" fmla="*/ 45151 h 1731076"/>
              <a:gd name="connsiteX8" fmla="*/ 504825 w 2124075"/>
              <a:gd name="connsiteY8" fmla="*/ 35626 h 1731076"/>
              <a:gd name="connsiteX9" fmla="*/ 552450 w 2124075"/>
              <a:gd name="connsiteY9" fmla="*/ 26101 h 1731076"/>
              <a:gd name="connsiteX10" fmla="*/ 590550 w 2124075"/>
              <a:gd name="connsiteY10" fmla="*/ 54676 h 1731076"/>
              <a:gd name="connsiteX11" fmla="*/ 571500 w 2124075"/>
              <a:gd name="connsiteY11" fmla="*/ 121351 h 1731076"/>
              <a:gd name="connsiteX12" fmla="*/ 542925 w 2124075"/>
              <a:gd name="connsiteY12" fmla="*/ 197551 h 1731076"/>
              <a:gd name="connsiteX13" fmla="*/ 533400 w 2124075"/>
              <a:gd name="connsiteY13" fmla="*/ 245176 h 1731076"/>
              <a:gd name="connsiteX14" fmla="*/ 542925 w 2124075"/>
              <a:gd name="connsiteY14" fmla="*/ 245176 h 1731076"/>
              <a:gd name="connsiteX15" fmla="*/ 581025 w 2124075"/>
              <a:gd name="connsiteY15" fmla="*/ 330901 h 1731076"/>
              <a:gd name="connsiteX16" fmla="*/ 628650 w 2124075"/>
              <a:gd name="connsiteY16" fmla="*/ 416626 h 1731076"/>
              <a:gd name="connsiteX17" fmla="*/ 638175 w 2124075"/>
              <a:gd name="connsiteY17" fmla="*/ 416626 h 1731076"/>
              <a:gd name="connsiteX18" fmla="*/ 695325 w 2124075"/>
              <a:gd name="connsiteY18" fmla="*/ 435676 h 1731076"/>
              <a:gd name="connsiteX19" fmla="*/ 791605 w 2124075"/>
              <a:gd name="connsiteY19" fmla="*/ 445715 h 1731076"/>
              <a:gd name="connsiteX20" fmla="*/ 876300 w 2124075"/>
              <a:gd name="connsiteY20" fmla="*/ 445201 h 1731076"/>
              <a:gd name="connsiteX21" fmla="*/ 942975 w 2124075"/>
              <a:gd name="connsiteY21" fmla="*/ 416626 h 1731076"/>
              <a:gd name="connsiteX22" fmla="*/ 1000125 w 2124075"/>
              <a:gd name="connsiteY22" fmla="*/ 397576 h 1731076"/>
              <a:gd name="connsiteX23" fmla="*/ 1057275 w 2124075"/>
              <a:gd name="connsiteY23" fmla="*/ 340426 h 1731076"/>
              <a:gd name="connsiteX24" fmla="*/ 1058321 w 2124075"/>
              <a:gd name="connsiteY24" fmla="*/ 321899 h 1731076"/>
              <a:gd name="connsiteX25" fmla="*/ 1047750 w 2124075"/>
              <a:gd name="connsiteY25" fmla="*/ 349951 h 1731076"/>
              <a:gd name="connsiteX26" fmla="*/ 1076849 w 2124075"/>
              <a:gd name="connsiteY26" fmla="*/ 250724 h 1731076"/>
              <a:gd name="connsiteX27" fmla="*/ 1075546 w 2124075"/>
              <a:gd name="connsiteY27" fmla="*/ 238130 h 1731076"/>
              <a:gd name="connsiteX28" fmla="*/ 1036461 w 2124075"/>
              <a:gd name="connsiteY28" fmla="*/ 64845 h 1731076"/>
              <a:gd name="connsiteX29" fmla="*/ 1050680 w 2124075"/>
              <a:gd name="connsiteY29" fmla="*/ 115280 h 1731076"/>
              <a:gd name="connsiteX30" fmla="*/ 1076848 w 2124075"/>
              <a:gd name="connsiteY30" fmla="*/ 184048 h 1731076"/>
              <a:gd name="connsiteX31" fmla="*/ 1051611 w 2124075"/>
              <a:gd name="connsiteY31" fmla="*/ 20437 h 1731076"/>
              <a:gd name="connsiteX32" fmla="*/ 1038225 w 2124075"/>
              <a:gd name="connsiteY32" fmla="*/ 35626 h 1731076"/>
              <a:gd name="connsiteX33" fmla="*/ 990085 w 2124075"/>
              <a:gd name="connsiteY33" fmla="*/ 23269 h 1731076"/>
              <a:gd name="connsiteX34" fmla="*/ 992350 w 2124075"/>
              <a:gd name="connsiteY34" fmla="*/ 489 h 1731076"/>
              <a:gd name="connsiteX35" fmla="*/ 1115917 w 2124075"/>
              <a:gd name="connsiteY35" fmla="*/ 12845 h 1731076"/>
              <a:gd name="connsiteX36" fmla="*/ 1238250 w 2124075"/>
              <a:gd name="connsiteY36" fmla="*/ 16576 h 1731076"/>
              <a:gd name="connsiteX37" fmla="*/ 1393482 w 2124075"/>
              <a:gd name="connsiteY37" fmla="*/ 36141 h 1731076"/>
              <a:gd name="connsiteX38" fmla="*/ 1483068 w 2124075"/>
              <a:gd name="connsiteY38" fmla="*/ 36655 h 1731076"/>
              <a:gd name="connsiteX39" fmla="*/ 1560761 w 2124075"/>
              <a:gd name="connsiteY39" fmla="*/ 62272 h 1731076"/>
              <a:gd name="connsiteX40" fmla="*/ 1609211 w 2124075"/>
              <a:gd name="connsiteY40" fmla="*/ 87112 h 1731076"/>
              <a:gd name="connsiteX41" fmla="*/ 1676400 w 2124075"/>
              <a:gd name="connsiteY41" fmla="*/ 121351 h 1731076"/>
              <a:gd name="connsiteX42" fmla="*/ 1676400 w 2124075"/>
              <a:gd name="connsiteY42" fmla="*/ 197551 h 1731076"/>
              <a:gd name="connsiteX43" fmla="*/ 1676400 w 2124075"/>
              <a:gd name="connsiteY43" fmla="*/ 264226 h 1731076"/>
              <a:gd name="connsiteX44" fmla="*/ 1676400 w 2124075"/>
              <a:gd name="connsiteY44" fmla="*/ 264226 h 1731076"/>
              <a:gd name="connsiteX45" fmla="*/ 1676400 w 2124075"/>
              <a:gd name="connsiteY45" fmla="*/ 378526 h 1731076"/>
              <a:gd name="connsiteX46" fmla="*/ 1714500 w 2124075"/>
              <a:gd name="connsiteY46" fmla="*/ 435676 h 1731076"/>
              <a:gd name="connsiteX47" fmla="*/ 1714500 w 2124075"/>
              <a:gd name="connsiteY47" fmla="*/ 483301 h 1731076"/>
              <a:gd name="connsiteX48" fmla="*/ 1790700 w 2124075"/>
              <a:gd name="connsiteY48" fmla="*/ 483301 h 1731076"/>
              <a:gd name="connsiteX49" fmla="*/ 1790700 w 2124075"/>
              <a:gd name="connsiteY49" fmla="*/ 483301 h 1731076"/>
              <a:gd name="connsiteX50" fmla="*/ 1876425 w 2124075"/>
              <a:gd name="connsiteY50" fmla="*/ 464251 h 1731076"/>
              <a:gd name="connsiteX51" fmla="*/ 1962150 w 2124075"/>
              <a:gd name="connsiteY51" fmla="*/ 464251 h 1731076"/>
              <a:gd name="connsiteX52" fmla="*/ 2066925 w 2124075"/>
              <a:gd name="connsiteY52" fmla="*/ 549976 h 1731076"/>
              <a:gd name="connsiteX53" fmla="*/ 2105025 w 2124075"/>
              <a:gd name="connsiteY53" fmla="*/ 635701 h 1731076"/>
              <a:gd name="connsiteX54" fmla="*/ 2124075 w 2124075"/>
              <a:gd name="connsiteY54" fmla="*/ 721426 h 1731076"/>
              <a:gd name="connsiteX55" fmla="*/ 2085975 w 2124075"/>
              <a:gd name="connsiteY55" fmla="*/ 845251 h 1731076"/>
              <a:gd name="connsiteX56" fmla="*/ 2019300 w 2124075"/>
              <a:gd name="connsiteY56" fmla="*/ 892876 h 1731076"/>
              <a:gd name="connsiteX57" fmla="*/ 1952625 w 2124075"/>
              <a:gd name="connsiteY57" fmla="*/ 940501 h 1731076"/>
              <a:gd name="connsiteX58" fmla="*/ 1952625 w 2124075"/>
              <a:gd name="connsiteY58" fmla="*/ 940501 h 1731076"/>
              <a:gd name="connsiteX59" fmla="*/ 1828800 w 2124075"/>
              <a:gd name="connsiteY59" fmla="*/ 978601 h 1731076"/>
              <a:gd name="connsiteX60" fmla="*/ 1781175 w 2124075"/>
              <a:gd name="connsiteY60" fmla="*/ 959551 h 1731076"/>
              <a:gd name="connsiteX61" fmla="*/ 1743075 w 2124075"/>
              <a:gd name="connsiteY61" fmla="*/ 930976 h 1731076"/>
              <a:gd name="connsiteX62" fmla="*/ 1695450 w 2124075"/>
              <a:gd name="connsiteY62" fmla="*/ 911926 h 1731076"/>
              <a:gd name="connsiteX63" fmla="*/ 1695450 w 2124075"/>
              <a:gd name="connsiteY63" fmla="*/ 988126 h 1731076"/>
              <a:gd name="connsiteX64" fmla="*/ 1695450 w 2124075"/>
              <a:gd name="connsiteY64" fmla="*/ 1045276 h 1731076"/>
              <a:gd name="connsiteX65" fmla="*/ 1695450 w 2124075"/>
              <a:gd name="connsiteY65" fmla="*/ 1083376 h 1731076"/>
              <a:gd name="connsiteX66" fmla="*/ 1685925 w 2124075"/>
              <a:gd name="connsiteY66" fmla="*/ 1131001 h 1731076"/>
              <a:gd name="connsiteX67" fmla="*/ 1657350 w 2124075"/>
              <a:gd name="connsiteY67" fmla="*/ 1235776 h 1731076"/>
              <a:gd name="connsiteX68" fmla="*/ 1638300 w 2124075"/>
              <a:gd name="connsiteY68" fmla="*/ 1302451 h 1731076"/>
              <a:gd name="connsiteX69" fmla="*/ 1419225 w 2124075"/>
              <a:gd name="connsiteY69" fmla="*/ 1302451 h 1731076"/>
              <a:gd name="connsiteX70" fmla="*/ 1209675 w 2124075"/>
              <a:gd name="connsiteY70" fmla="*/ 1292926 h 1731076"/>
              <a:gd name="connsiteX71" fmla="*/ 1085850 w 2124075"/>
              <a:gd name="connsiteY71" fmla="*/ 1264351 h 1731076"/>
              <a:gd name="connsiteX72" fmla="*/ 1009650 w 2124075"/>
              <a:gd name="connsiteY72" fmla="*/ 1283401 h 1731076"/>
              <a:gd name="connsiteX73" fmla="*/ 1009650 w 2124075"/>
              <a:gd name="connsiteY73" fmla="*/ 1283401 h 1731076"/>
              <a:gd name="connsiteX74" fmla="*/ 1038225 w 2124075"/>
              <a:gd name="connsiteY74" fmla="*/ 1321501 h 1731076"/>
              <a:gd name="connsiteX75" fmla="*/ 1066800 w 2124075"/>
              <a:gd name="connsiteY75" fmla="*/ 1378651 h 1731076"/>
              <a:gd name="connsiteX76" fmla="*/ 1076325 w 2124075"/>
              <a:gd name="connsiteY76" fmla="*/ 1464376 h 1731076"/>
              <a:gd name="connsiteX77" fmla="*/ 1076325 w 2124075"/>
              <a:gd name="connsiteY77" fmla="*/ 1550101 h 1731076"/>
              <a:gd name="connsiteX78" fmla="*/ 1047750 w 2124075"/>
              <a:gd name="connsiteY78" fmla="*/ 1616776 h 1731076"/>
              <a:gd name="connsiteX79" fmla="*/ 990600 w 2124075"/>
              <a:gd name="connsiteY79" fmla="*/ 1702501 h 1731076"/>
              <a:gd name="connsiteX80" fmla="*/ 904875 w 2124075"/>
              <a:gd name="connsiteY80" fmla="*/ 1731076 h 1731076"/>
              <a:gd name="connsiteX81" fmla="*/ 790575 w 2124075"/>
              <a:gd name="connsiteY81" fmla="*/ 1731076 h 1731076"/>
              <a:gd name="connsiteX82" fmla="*/ 704850 w 2124075"/>
              <a:gd name="connsiteY82" fmla="*/ 1712026 h 1731076"/>
              <a:gd name="connsiteX83" fmla="*/ 647700 w 2124075"/>
              <a:gd name="connsiteY83" fmla="*/ 1626301 h 1731076"/>
              <a:gd name="connsiteX84" fmla="*/ 600075 w 2124075"/>
              <a:gd name="connsiteY84" fmla="*/ 1550101 h 1731076"/>
              <a:gd name="connsiteX85" fmla="*/ 581025 w 2124075"/>
              <a:gd name="connsiteY85" fmla="*/ 1464376 h 1731076"/>
              <a:gd name="connsiteX86" fmla="*/ 581025 w 2124075"/>
              <a:gd name="connsiteY86" fmla="*/ 1378651 h 1731076"/>
              <a:gd name="connsiteX87" fmla="*/ 581025 w 2124075"/>
              <a:gd name="connsiteY87" fmla="*/ 1321501 h 1731076"/>
              <a:gd name="connsiteX88" fmla="*/ 619125 w 2124075"/>
              <a:gd name="connsiteY88" fmla="*/ 1302451 h 1731076"/>
              <a:gd name="connsiteX89" fmla="*/ 676275 w 2124075"/>
              <a:gd name="connsiteY89" fmla="*/ 1273876 h 1731076"/>
              <a:gd name="connsiteX90" fmla="*/ 581025 w 2124075"/>
              <a:gd name="connsiteY90" fmla="*/ 1264351 h 1731076"/>
              <a:gd name="connsiteX91" fmla="*/ 485775 w 2124075"/>
              <a:gd name="connsiteY91" fmla="*/ 1273876 h 1731076"/>
              <a:gd name="connsiteX92" fmla="*/ 400050 w 2124075"/>
              <a:gd name="connsiteY92" fmla="*/ 1292926 h 1731076"/>
              <a:gd name="connsiteX93" fmla="*/ 285750 w 2124075"/>
              <a:gd name="connsiteY93" fmla="*/ 1302451 h 1731076"/>
              <a:gd name="connsiteX94" fmla="*/ 161925 w 2124075"/>
              <a:gd name="connsiteY94" fmla="*/ 1321501 h 1731076"/>
              <a:gd name="connsiteX95" fmla="*/ 57150 w 2124075"/>
              <a:gd name="connsiteY95" fmla="*/ 1321501 h 1731076"/>
              <a:gd name="connsiteX96" fmla="*/ 9525 w 2124075"/>
              <a:gd name="connsiteY96" fmla="*/ 1321501 h 1731076"/>
              <a:gd name="connsiteX97" fmla="*/ 9525 w 2124075"/>
              <a:gd name="connsiteY97" fmla="*/ 1321501 h 1731076"/>
              <a:gd name="connsiteX98" fmla="*/ 0 w 2124075"/>
              <a:gd name="connsiteY98" fmla="*/ 1311976 h 1731076"/>
              <a:gd name="connsiteX99" fmla="*/ 0 w 2124075"/>
              <a:gd name="connsiteY99" fmla="*/ 130876 h 1731076"/>
              <a:gd name="connsiteX0" fmla="*/ 0 w 2124075"/>
              <a:gd name="connsiteY0" fmla="*/ 130876 h 1731076"/>
              <a:gd name="connsiteX1" fmla="*/ 57150 w 2124075"/>
              <a:gd name="connsiteY1" fmla="*/ 102301 h 1731076"/>
              <a:gd name="connsiteX2" fmla="*/ 123825 w 2124075"/>
              <a:gd name="connsiteY2" fmla="*/ 83251 h 1731076"/>
              <a:gd name="connsiteX3" fmla="*/ 163139 w 2124075"/>
              <a:gd name="connsiteY3" fmla="*/ 55191 h 1731076"/>
              <a:gd name="connsiteX4" fmla="*/ 190500 w 2124075"/>
              <a:gd name="connsiteY4" fmla="*/ 54676 h 1731076"/>
              <a:gd name="connsiteX5" fmla="*/ 295275 w 2124075"/>
              <a:gd name="connsiteY5" fmla="*/ 45151 h 1731076"/>
              <a:gd name="connsiteX6" fmla="*/ 374306 w 2124075"/>
              <a:gd name="connsiteY6" fmla="*/ 60855 h 1731076"/>
              <a:gd name="connsiteX7" fmla="*/ 447675 w 2124075"/>
              <a:gd name="connsiteY7" fmla="*/ 45151 h 1731076"/>
              <a:gd name="connsiteX8" fmla="*/ 504825 w 2124075"/>
              <a:gd name="connsiteY8" fmla="*/ 35626 h 1731076"/>
              <a:gd name="connsiteX9" fmla="*/ 552450 w 2124075"/>
              <a:gd name="connsiteY9" fmla="*/ 26101 h 1731076"/>
              <a:gd name="connsiteX10" fmla="*/ 590550 w 2124075"/>
              <a:gd name="connsiteY10" fmla="*/ 54676 h 1731076"/>
              <a:gd name="connsiteX11" fmla="*/ 571500 w 2124075"/>
              <a:gd name="connsiteY11" fmla="*/ 121351 h 1731076"/>
              <a:gd name="connsiteX12" fmla="*/ 542925 w 2124075"/>
              <a:gd name="connsiteY12" fmla="*/ 197551 h 1731076"/>
              <a:gd name="connsiteX13" fmla="*/ 533400 w 2124075"/>
              <a:gd name="connsiteY13" fmla="*/ 245176 h 1731076"/>
              <a:gd name="connsiteX14" fmla="*/ 542925 w 2124075"/>
              <a:gd name="connsiteY14" fmla="*/ 245176 h 1731076"/>
              <a:gd name="connsiteX15" fmla="*/ 581025 w 2124075"/>
              <a:gd name="connsiteY15" fmla="*/ 330901 h 1731076"/>
              <a:gd name="connsiteX16" fmla="*/ 628650 w 2124075"/>
              <a:gd name="connsiteY16" fmla="*/ 416626 h 1731076"/>
              <a:gd name="connsiteX17" fmla="*/ 638175 w 2124075"/>
              <a:gd name="connsiteY17" fmla="*/ 416626 h 1731076"/>
              <a:gd name="connsiteX18" fmla="*/ 695325 w 2124075"/>
              <a:gd name="connsiteY18" fmla="*/ 435676 h 1731076"/>
              <a:gd name="connsiteX19" fmla="*/ 791605 w 2124075"/>
              <a:gd name="connsiteY19" fmla="*/ 445715 h 1731076"/>
              <a:gd name="connsiteX20" fmla="*/ 876300 w 2124075"/>
              <a:gd name="connsiteY20" fmla="*/ 445201 h 1731076"/>
              <a:gd name="connsiteX21" fmla="*/ 942975 w 2124075"/>
              <a:gd name="connsiteY21" fmla="*/ 416626 h 1731076"/>
              <a:gd name="connsiteX22" fmla="*/ 1000125 w 2124075"/>
              <a:gd name="connsiteY22" fmla="*/ 397576 h 1731076"/>
              <a:gd name="connsiteX23" fmla="*/ 1057275 w 2124075"/>
              <a:gd name="connsiteY23" fmla="*/ 340426 h 1731076"/>
              <a:gd name="connsiteX24" fmla="*/ 1058321 w 2124075"/>
              <a:gd name="connsiteY24" fmla="*/ 321899 h 1731076"/>
              <a:gd name="connsiteX25" fmla="*/ 1047750 w 2124075"/>
              <a:gd name="connsiteY25" fmla="*/ 349951 h 1731076"/>
              <a:gd name="connsiteX26" fmla="*/ 1076849 w 2124075"/>
              <a:gd name="connsiteY26" fmla="*/ 250724 h 1731076"/>
              <a:gd name="connsiteX27" fmla="*/ 1075546 w 2124075"/>
              <a:gd name="connsiteY27" fmla="*/ 238130 h 1731076"/>
              <a:gd name="connsiteX28" fmla="*/ 1036461 w 2124075"/>
              <a:gd name="connsiteY28" fmla="*/ 64845 h 1731076"/>
              <a:gd name="connsiteX29" fmla="*/ 1050680 w 2124075"/>
              <a:gd name="connsiteY29" fmla="*/ 115280 h 1731076"/>
              <a:gd name="connsiteX30" fmla="*/ 1076848 w 2124075"/>
              <a:gd name="connsiteY30" fmla="*/ 184048 h 1731076"/>
              <a:gd name="connsiteX31" fmla="*/ 1051611 w 2124075"/>
              <a:gd name="connsiteY31" fmla="*/ 20437 h 1731076"/>
              <a:gd name="connsiteX32" fmla="*/ 1038225 w 2124075"/>
              <a:gd name="connsiteY32" fmla="*/ 35626 h 1731076"/>
              <a:gd name="connsiteX33" fmla="*/ 990085 w 2124075"/>
              <a:gd name="connsiteY33" fmla="*/ 23269 h 1731076"/>
              <a:gd name="connsiteX34" fmla="*/ 992350 w 2124075"/>
              <a:gd name="connsiteY34" fmla="*/ 489 h 1731076"/>
              <a:gd name="connsiteX35" fmla="*/ 1115917 w 2124075"/>
              <a:gd name="connsiteY35" fmla="*/ 12845 h 1731076"/>
              <a:gd name="connsiteX36" fmla="*/ 1238250 w 2124075"/>
              <a:gd name="connsiteY36" fmla="*/ 16576 h 1731076"/>
              <a:gd name="connsiteX37" fmla="*/ 1393482 w 2124075"/>
              <a:gd name="connsiteY37" fmla="*/ 36141 h 1731076"/>
              <a:gd name="connsiteX38" fmla="*/ 1483068 w 2124075"/>
              <a:gd name="connsiteY38" fmla="*/ 36655 h 1731076"/>
              <a:gd name="connsiteX39" fmla="*/ 1560761 w 2124075"/>
              <a:gd name="connsiteY39" fmla="*/ 62272 h 1731076"/>
              <a:gd name="connsiteX40" fmla="*/ 1609211 w 2124075"/>
              <a:gd name="connsiteY40" fmla="*/ 87112 h 1731076"/>
              <a:gd name="connsiteX41" fmla="*/ 1676400 w 2124075"/>
              <a:gd name="connsiteY41" fmla="*/ 121351 h 1731076"/>
              <a:gd name="connsiteX42" fmla="*/ 1676400 w 2124075"/>
              <a:gd name="connsiteY42" fmla="*/ 197551 h 1731076"/>
              <a:gd name="connsiteX43" fmla="*/ 1676400 w 2124075"/>
              <a:gd name="connsiteY43" fmla="*/ 264226 h 1731076"/>
              <a:gd name="connsiteX44" fmla="*/ 1676400 w 2124075"/>
              <a:gd name="connsiteY44" fmla="*/ 264226 h 1731076"/>
              <a:gd name="connsiteX45" fmla="*/ 1676400 w 2124075"/>
              <a:gd name="connsiteY45" fmla="*/ 378526 h 1731076"/>
              <a:gd name="connsiteX46" fmla="*/ 1714500 w 2124075"/>
              <a:gd name="connsiteY46" fmla="*/ 435676 h 1731076"/>
              <a:gd name="connsiteX47" fmla="*/ 1714500 w 2124075"/>
              <a:gd name="connsiteY47" fmla="*/ 483301 h 1731076"/>
              <a:gd name="connsiteX48" fmla="*/ 1790700 w 2124075"/>
              <a:gd name="connsiteY48" fmla="*/ 483301 h 1731076"/>
              <a:gd name="connsiteX49" fmla="*/ 1790700 w 2124075"/>
              <a:gd name="connsiteY49" fmla="*/ 483301 h 1731076"/>
              <a:gd name="connsiteX50" fmla="*/ 1876425 w 2124075"/>
              <a:gd name="connsiteY50" fmla="*/ 464251 h 1731076"/>
              <a:gd name="connsiteX51" fmla="*/ 1962150 w 2124075"/>
              <a:gd name="connsiteY51" fmla="*/ 464251 h 1731076"/>
              <a:gd name="connsiteX52" fmla="*/ 2066925 w 2124075"/>
              <a:gd name="connsiteY52" fmla="*/ 549976 h 1731076"/>
              <a:gd name="connsiteX53" fmla="*/ 2105025 w 2124075"/>
              <a:gd name="connsiteY53" fmla="*/ 635701 h 1731076"/>
              <a:gd name="connsiteX54" fmla="*/ 2124075 w 2124075"/>
              <a:gd name="connsiteY54" fmla="*/ 721426 h 1731076"/>
              <a:gd name="connsiteX55" fmla="*/ 2085975 w 2124075"/>
              <a:gd name="connsiteY55" fmla="*/ 845251 h 1731076"/>
              <a:gd name="connsiteX56" fmla="*/ 2019300 w 2124075"/>
              <a:gd name="connsiteY56" fmla="*/ 892876 h 1731076"/>
              <a:gd name="connsiteX57" fmla="*/ 1952625 w 2124075"/>
              <a:gd name="connsiteY57" fmla="*/ 940501 h 1731076"/>
              <a:gd name="connsiteX58" fmla="*/ 1952625 w 2124075"/>
              <a:gd name="connsiteY58" fmla="*/ 940501 h 1731076"/>
              <a:gd name="connsiteX59" fmla="*/ 1828800 w 2124075"/>
              <a:gd name="connsiteY59" fmla="*/ 978601 h 1731076"/>
              <a:gd name="connsiteX60" fmla="*/ 1781175 w 2124075"/>
              <a:gd name="connsiteY60" fmla="*/ 959551 h 1731076"/>
              <a:gd name="connsiteX61" fmla="*/ 1743075 w 2124075"/>
              <a:gd name="connsiteY61" fmla="*/ 930976 h 1731076"/>
              <a:gd name="connsiteX62" fmla="*/ 1695450 w 2124075"/>
              <a:gd name="connsiteY62" fmla="*/ 911926 h 1731076"/>
              <a:gd name="connsiteX63" fmla="*/ 1695450 w 2124075"/>
              <a:gd name="connsiteY63" fmla="*/ 988126 h 1731076"/>
              <a:gd name="connsiteX64" fmla="*/ 1695450 w 2124075"/>
              <a:gd name="connsiteY64" fmla="*/ 1045276 h 1731076"/>
              <a:gd name="connsiteX65" fmla="*/ 1695450 w 2124075"/>
              <a:gd name="connsiteY65" fmla="*/ 1083376 h 1731076"/>
              <a:gd name="connsiteX66" fmla="*/ 1685925 w 2124075"/>
              <a:gd name="connsiteY66" fmla="*/ 1131001 h 1731076"/>
              <a:gd name="connsiteX67" fmla="*/ 1657350 w 2124075"/>
              <a:gd name="connsiteY67" fmla="*/ 1235776 h 1731076"/>
              <a:gd name="connsiteX68" fmla="*/ 1638300 w 2124075"/>
              <a:gd name="connsiteY68" fmla="*/ 1302451 h 1731076"/>
              <a:gd name="connsiteX69" fmla="*/ 1419225 w 2124075"/>
              <a:gd name="connsiteY69" fmla="*/ 1302451 h 1731076"/>
              <a:gd name="connsiteX70" fmla="*/ 1209675 w 2124075"/>
              <a:gd name="connsiteY70" fmla="*/ 1292926 h 1731076"/>
              <a:gd name="connsiteX71" fmla="*/ 1085850 w 2124075"/>
              <a:gd name="connsiteY71" fmla="*/ 1264351 h 1731076"/>
              <a:gd name="connsiteX72" fmla="*/ 1009650 w 2124075"/>
              <a:gd name="connsiteY72" fmla="*/ 1283401 h 1731076"/>
              <a:gd name="connsiteX73" fmla="*/ 1009650 w 2124075"/>
              <a:gd name="connsiteY73" fmla="*/ 1283401 h 1731076"/>
              <a:gd name="connsiteX74" fmla="*/ 1038225 w 2124075"/>
              <a:gd name="connsiteY74" fmla="*/ 1321501 h 1731076"/>
              <a:gd name="connsiteX75" fmla="*/ 1066800 w 2124075"/>
              <a:gd name="connsiteY75" fmla="*/ 1378651 h 1731076"/>
              <a:gd name="connsiteX76" fmla="*/ 1076325 w 2124075"/>
              <a:gd name="connsiteY76" fmla="*/ 1464376 h 1731076"/>
              <a:gd name="connsiteX77" fmla="*/ 1076325 w 2124075"/>
              <a:gd name="connsiteY77" fmla="*/ 1550101 h 1731076"/>
              <a:gd name="connsiteX78" fmla="*/ 1047750 w 2124075"/>
              <a:gd name="connsiteY78" fmla="*/ 1616776 h 1731076"/>
              <a:gd name="connsiteX79" fmla="*/ 990600 w 2124075"/>
              <a:gd name="connsiteY79" fmla="*/ 1702501 h 1731076"/>
              <a:gd name="connsiteX80" fmla="*/ 904875 w 2124075"/>
              <a:gd name="connsiteY80" fmla="*/ 1731076 h 1731076"/>
              <a:gd name="connsiteX81" fmla="*/ 790575 w 2124075"/>
              <a:gd name="connsiteY81" fmla="*/ 1731076 h 1731076"/>
              <a:gd name="connsiteX82" fmla="*/ 704850 w 2124075"/>
              <a:gd name="connsiteY82" fmla="*/ 1712026 h 1731076"/>
              <a:gd name="connsiteX83" fmla="*/ 647700 w 2124075"/>
              <a:gd name="connsiteY83" fmla="*/ 1626301 h 1731076"/>
              <a:gd name="connsiteX84" fmla="*/ 600075 w 2124075"/>
              <a:gd name="connsiteY84" fmla="*/ 1550101 h 1731076"/>
              <a:gd name="connsiteX85" fmla="*/ 581025 w 2124075"/>
              <a:gd name="connsiteY85" fmla="*/ 1464376 h 1731076"/>
              <a:gd name="connsiteX86" fmla="*/ 581025 w 2124075"/>
              <a:gd name="connsiteY86" fmla="*/ 1378651 h 1731076"/>
              <a:gd name="connsiteX87" fmla="*/ 581025 w 2124075"/>
              <a:gd name="connsiteY87" fmla="*/ 1321501 h 1731076"/>
              <a:gd name="connsiteX88" fmla="*/ 619125 w 2124075"/>
              <a:gd name="connsiteY88" fmla="*/ 1302451 h 1731076"/>
              <a:gd name="connsiteX89" fmla="*/ 676275 w 2124075"/>
              <a:gd name="connsiteY89" fmla="*/ 1273876 h 1731076"/>
              <a:gd name="connsiteX90" fmla="*/ 574846 w 2124075"/>
              <a:gd name="connsiteY90" fmla="*/ 1289064 h 1731076"/>
              <a:gd name="connsiteX91" fmla="*/ 485775 w 2124075"/>
              <a:gd name="connsiteY91" fmla="*/ 1273876 h 1731076"/>
              <a:gd name="connsiteX92" fmla="*/ 400050 w 2124075"/>
              <a:gd name="connsiteY92" fmla="*/ 1292926 h 1731076"/>
              <a:gd name="connsiteX93" fmla="*/ 285750 w 2124075"/>
              <a:gd name="connsiteY93" fmla="*/ 1302451 h 1731076"/>
              <a:gd name="connsiteX94" fmla="*/ 161925 w 2124075"/>
              <a:gd name="connsiteY94" fmla="*/ 1321501 h 1731076"/>
              <a:gd name="connsiteX95" fmla="*/ 57150 w 2124075"/>
              <a:gd name="connsiteY95" fmla="*/ 1321501 h 1731076"/>
              <a:gd name="connsiteX96" fmla="*/ 9525 w 2124075"/>
              <a:gd name="connsiteY96" fmla="*/ 1321501 h 1731076"/>
              <a:gd name="connsiteX97" fmla="*/ 9525 w 2124075"/>
              <a:gd name="connsiteY97" fmla="*/ 1321501 h 1731076"/>
              <a:gd name="connsiteX98" fmla="*/ 0 w 2124075"/>
              <a:gd name="connsiteY98" fmla="*/ 1311976 h 1731076"/>
              <a:gd name="connsiteX99" fmla="*/ 0 w 2124075"/>
              <a:gd name="connsiteY99" fmla="*/ 130876 h 1731076"/>
              <a:gd name="connsiteX0" fmla="*/ 0 w 2124075"/>
              <a:gd name="connsiteY0" fmla="*/ 130876 h 1731076"/>
              <a:gd name="connsiteX1" fmla="*/ 57150 w 2124075"/>
              <a:gd name="connsiteY1" fmla="*/ 102301 h 1731076"/>
              <a:gd name="connsiteX2" fmla="*/ 123825 w 2124075"/>
              <a:gd name="connsiteY2" fmla="*/ 83251 h 1731076"/>
              <a:gd name="connsiteX3" fmla="*/ 163139 w 2124075"/>
              <a:gd name="connsiteY3" fmla="*/ 55191 h 1731076"/>
              <a:gd name="connsiteX4" fmla="*/ 190500 w 2124075"/>
              <a:gd name="connsiteY4" fmla="*/ 54676 h 1731076"/>
              <a:gd name="connsiteX5" fmla="*/ 295275 w 2124075"/>
              <a:gd name="connsiteY5" fmla="*/ 45151 h 1731076"/>
              <a:gd name="connsiteX6" fmla="*/ 374306 w 2124075"/>
              <a:gd name="connsiteY6" fmla="*/ 60855 h 1731076"/>
              <a:gd name="connsiteX7" fmla="*/ 447675 w 2124075"/>
              <a:gd name="connsiteY7" fmla="*/ 45151 h 1731076"/>
              <a:gd name="connsiteX8" fmla="*/ 504825 w 2124075"/>
              <a:gd name="connsiteY8" fmla="*/ 35626 h 1731076"/>
              <a:gd name="connsiteX9" fmla="*/ 552450 w 2124075"/>
              <a:gd name="connsiteY9" fmla="*/ 26101 h 1731076"/>
              <a:gd name="connsiteX10" fmla="*/ 590550 w 2124075"/>
              <a:gd name="connsiteY10" fmla="*/ 54676 h 1731076"/>
              <a:gd name="connsiteX11" fmla="*/ 571500 w 2124075"/>
              <a:gd name="connsiteY11" fmla="*/ 121351 h 1731076"/>
              <a:gd name="connsiteX12" fmla="*/ 542925 w 2124075"/>
              <a:gd name="connsiteY12" fmla="*/ 197551 h 1731076"/>
              <a:gd name="connsiteX13" fmla="*/ 533400 w 2124075"/>
              <a:gd name="connsiteY13" fmla="*/ 245176 h 1731076"/>
              <a:gd name="connsiteX14" fmla="*/ 542925 w 2124075"/>
              <a:gd name="connsiteY14" fmla="*/ 245176 h 1731076"/>
              <a:gd name="connsiteX15" fmla="*/ 581025 w 2124075"/>
              <a:gd name="connsiteY15" fmla="*/ 330901 h 1731076"/>
              <a:gd name="connsiteX16" fmla="*/ 628650 w 2124075"/>
              <a:gd name="connsiteY16" fmla="*/ 416626 h 1731076"/>
              <a:gd name="connsiteX17" fmla="*/ 656710 w 2124075"/>
              <a:gd name="connsiteY17" fmla="*/ 398091 h 1731076"/>
              <a:gd name="connsiteX18" fmla="*/ 695325 w 2124075"/>
              <a:gd name="connsiteY18" fmla="*/ 435676 h 1731076"/>
              <a:gd name="connsiteX19" fmla="*/ 791605 w 2124075"/>
              <a:gd name="connsiteY19" fmla="*/ 445715 h 1731076"/>
              <a:gd name="connsiteX20" fmla="*/ 876300 w 2124075"/>
              <a:gd name="connsiteY20" fmla="*/ 445201 h 1731076"/>
              <a:gd name="connsiteX21" fmla="*/ 942975 w 2124075"/>
              <a:gd name="connsiteY21" fmla="*/ 416626 h 1731076"/>
              <a:gd name="connsiteX22" fmla="*/ 1000125 w 2124075"/>
              <a:gd name="connsiteY22" fmla="*/ 397576 h 1731076"/>
              <a:gd name="connsiteX23" fmla="*/ 1057275 w 2124075"/>
              <a:gd name="connsiteY23" fmla="*/ 340426 h 1731076"/>
              <a:gd name="connsiteX24" fmla="*/ 1058321 w 2124075"/>
              <a:gd name="connsiteY24" fmla="*/ 321899 h 1731076"/>
              <a:gd name="connsiteX25" fmla="*/ 1047750 w 2124075"/>
              <a:gd name="connsiteY25" fmla="*/ 349951 h 1731076"/>
              <a:gd name="connsiteX26" fmla="*/ 1076849 w 2124075"/>
              <a:gd name="connsiteY26" fmla="*/ 250724 h 1731076"/>
              <a:gd name="connsiteX27" fmla="*/ 1075546 w 2124075"/>
              <a:gd name="connsiteY27" fmla="*/ 238130 h 1731076"/>
              <a:gd name="connsiteX28" fmla="*/ 1036461 w 2124075"/>
              <a:gd name="connsiteY28" fmla="*/ 64845 h 1731076"/>
              <a:gd name="connsiteX29" fmla="*/ 1050680 w 2124075"/>
              <a:gd name="connsiteY29" fmla="*/ 115280 h 1731076"/>
              <a:gd name="connsiteX30" fmla="*/ 1076848 w 2124075"/>
              <a:gd name="connsiteY30" fmla="*/ 184048 h 1731076"/>
              <a:gd name="connsiteX31" fmla="*/ 1051611 w 2124075"/>
              <a:gd name="connsiteY31" fmla="*/ 20437 h 1731076"/>
              <a:gd name="connsiteX32" fmla="*/ 1038225 w 2124075"/>
              <a:gd name="connsiteY32" fmla="*/ 35626 h 1731076"/>
              <a:gd name="connsiteX33" fmla="*/ 990085 w 2124075"/>
              <a:gd name="connsiteY33" fmla="*/ 23269 h 1731076"/>
              <a:gd name="connsiteX34" fmla="*/ 992350 w 2124075"/>
              <a:gd name="connsiteY34" fmla="*/ 489 h 1731076"/>
              <a:gd name="connsiteX35" fmla="*/ 1115917 w 2124075"/>
              <a:gd name="connsiteY35" fmla="*/ 12845 h 1731076"/>
              <a:gd name="connsiteX36" fmla="*/ 1238250 w 2124075"/>
              <a:gd name="connsiteY36" fmla="*/ 16576 h 1731076"/>
              <a:gd name="connsiteX37" fmla="*/ 1393482 w 2124075"/>
              <a:gd name="connsiteY37" fmla="*/ 36141 h 1731076"/>
              <a:gd name="connsiteX38" fmla="*/ 1483068 w 2124075"/>
              <a:gd name="connsiteY38" fmla="*/ 36655 h 1731076"/>
              <a:gd name="connsiteX39" fmla="*/ 1560761 w 2124075"/>
              <a:gd name="connsiteY39" fmla="*/ 62272 h 1731076"/>
              <a:gd name="connsiteX40" fmla="*/ 1609211 w 2124075"/>
              <a:gd name="connsiteY40" fmla="*/ 87112 h 1731076"/>
              <a:gd name="connsiteX41" fmla="*/ 1676400 w 2124075"/>
              <a:gd name="connsiteY41" fmla="*/ 121351 h 1731076"/>
              <a:gd name="connsiteX42" fmla="*/ 1676400 w 2124075"/>
              <a:gd name="connsiteY42" fmla="*/ 197551 h 1731076"/>
              <a:gd name="connsiteX43" fmla="*/ 1676400 w 2124075"/>
              <a:gd name="connsiteY43" fmla="*/ 264226 h 1731076"/>
              <a:gd name="connsiteX44" fmla="*/ 1676400 w 2124075"/>
              <a:gd name="connsiteY44" fmla="*/ 264226 h 1731076"/>
              <a:gd name="connsiteX45" fmla="*/ 1676400 w 2124075"/>
              <a:gd name="connsiteY45" fmla="*/ 378526 h 1731076"/>
              <a:gd name="connsiteX46" fmla="*/ 1714500 w 2124075"/>
              <a:gd name="connsiteY46" fmla="*/ 435676 h 1731076"/>
              <a:gd name="connsiteX47" fmla="*/ 1714500 w 2124075"/>
              <a:gd name="connsiteY47" fmla="*/ 483301 h 1731076"/>
              <a:gd name="connsiteX48" fmla="*/ 1790700 w 2124075"/>
              <a:gd name="connsiteY48" fmla="*/ 483301 h 1731076"/>
              <a:gd name="connsiteX49" fmla="*/ 1790700 w 2124075"/>
              <a:gd name="connsiteY49" fmla="*/ 483301 h 1731076"/>
              <a:gd name="connsiteX50" fmla="*/ 1876425 w 2124075"/>
              <a:gd name="connsiteY50" fmla="*/ 464251 h 1731076"/>
              <a:gd name="connsiteX51" fmla="*/ 1962150 w 2124075"/>
              <a:gd name="connsiteY51" fmla="*/ 464251 h 1731076"/>
              <a:gd name="connsiteX52" fmla="*/ 2066925 w 2124075"/>
              <a:gd name="connsiteY52" fmla="*/ 549976 h 1731076"/>
              <a:gd name="connsiteX53" fmla="*/ 2105025 w 2124075"/>
              <a:gd name="connsiteY53" fmla="*/ 635701 h 1731076"/>
              <a:gd name="connsiteX54" fmla="*/ 2124075 w 2124075"/>
              <a:gd name="connsiteY54" fmla="*/ 721426 h 1731076"/>
              <a:gd name="connsiteX55" fmla="*/ 2085975 w 2124075"/>
              <a:gd name="connsiteY55" fmla="*/ 845251 h 1731076"/>
              <a:gd name="connsiteX56" fmla="*/ 2019300 w 2124075"/>
              <a:gd name="connsiteY56" fmla="*/ 892876 h 1731076"/>
              <a:gd name="connsiteX57" fmla="*/ 1952625 w 2124075"/>
              <a:gd name="connsiteY57" fmla="*/ 940501 h 1731076"/>
              <a:gd name="connsiteX58" fmla="*/ 1952625 w 2124075"/>
              <a:gd name="connsiteY58" fmla="*/ 940501 h 1731076"/>
              <a:gd name="connsiteX59" fmla="*/ 1828800 w 2124075"/>
              <a:gd name="connsiteY59" fmla="*/ 978601 h 1731076"/>
              <a:gd name="connsiteX60" fmla="*/ 1781175 w 2124075"/>
              <a:gd name="connsiteY60" fmla="*/ 959551 h 1731076"/>
              <a:gd name="connsiteX61" fmla="*/ 1743075 w 2124075"/>
              <a:gd name="connsiteY61" fmla="*/ 930976 h 1731076"/>
              <a:gd name="connsiteX62" fmla="*/ 1695450 w 2124075"/>
              <a:gd name="connsiteY62" fmla="*/ 911926 h 1731076"/>
              <a:gd name="connsiteX63" fmla="*/ 1695450 w 2124075"/>
              <a:gd name="connsiteY63" fmla="*/ 988126 h 1731076"/>
              <a:gd name="connsiteX64" fmla="*/ 1695450 w 2124075"/>
              <a:gd name="connsiteY64" fmla="*/ 1045276 h 1731076"/>
              <a:gd name="connsiteX65" fmla="*/ 1695450 w 2124075"/>
              <a:gd name="connsiteY65" fmla="*/ 1083376 h 1731076"/>
              <a:gd name="connsiteX66" fmla="*/ 1685925 w 2124075"/>
              <a:gd name="connsiteY66" fmla="*/ 1131001 h 1731076"/>
              <a:gd name="connsiteX67" fmla="*/ 1657350 w 2124075"/>
              <a:gd name="connsiteY67" fmla="*/ 1235776 h 1731076"/>
              <a:gd name="connsiteX68" fmla="*/ 1638300 w 2124075"/>
              <a:gd name="connsiteY68" fmla="*/ 1302451 h 1731076"/>
              <a:gd name="connsiteX69" fmla="*/ 1419225 w 2124075"/>
              <a:gd name="connsiteY69" fmla="*/ 1302451 h 1731076"/>
              <a:gd name="connsiteX70" fmla="*/ 1209675 w 2124075"/>
              <a:gd name="connsiteY70" fmla="*/ 1292926 h 1731076"/>
              <a:gd name="connsiteX71" fmla="*/ 1085850 w 2124075"/>
              <a:gd name="connsiteY71" fmla="*/ 1264351 h 1731076"/>
              <a:gd name="connsiteX72" fmla="*/ 1009650 w 2124075"/>
              <a:gd name="connsiteY72" fmla="*/ 1283401 h 1731076"/>
              <a:gd name="connsiteX73" fmla="*/ 1009650 w 2124075"/>
              <a:gd name="connsiteY73" fmla="*/ 1283401 h 1731076"/>
              <a:gd name="connsiteX74" fmla="*/ 1038225 w 2124075"/>
              <a:gd name="connsiteY74" fmla="*/ 1321501 h 1731076"/>
              <a:gd name="connsiteX75" fmla="*/ 1066800 w 2124075"/>
              <a:gd name="connsiteY75" fmla="*/ 1378651 h 1731076"/>
              <a:gd name="connsiteX76" fmla="*/ 1076325 w 2124075"/>
              <a:gd name="connsiteY76" fmla="*/ 1464376 h 1731076"/>
              <a:gd name="connsiteX77" fmla="*/ 1076325 w 2124075"/>
              <a:gd name="connsiteY77" fmla="*/ 1550101 h 1731076"/>
              <a:gd name="connsiteX78" fmla="*/ 1047750 w 2124075"/>
              <a:gd name="connsiteY78" fmla="*/ 1616776 h 1731076"/>
              <a:gd name="connsiteX79" fmla="*/ 990600 w 2124075"/>
              <a:gd name="connsiteY79" fmla="*/ 1702501 h 1731076"/>
              <a:gd name="connsiteX80" fmla="*/ 904875 w 2124075"/>
              <a:gd name="connsiteY80" fmla="*/ 1731076 h 1731076"/>
              <a:gd name="connsiteX81" fmla="*/ 790575 w 2124075"/>
              <a:gd name="connsiteY81" fmla="*/ 1731076 h 1731076"/>
              <a:gd name="connsiteX82" fmla="*/ 704850 w 2124075"/>
              <a:gd name="connsiteY82" fmla="*/ 1712026 h 1731076"/>
              <a:gd name="connsiteX83" fmla="*/ 647700 w 2124075"/>
              <a:gd name="connsiteY83" fmla="*/ 1626301 h 1731076"/>
              <a:gd name="connsiteX84" fmla="*/ 600075 w 2124075"/>
              <a:gd name="connsiteY84" fmla="*/ 1550101 h 1731076"/>
              <a:gd name="connsiteX85" fmla="*/ 581025 w 2124075"/>
              <a:gd name="connsiteY85" fmla="*/ 1464376 h 1731076"/>
              <a:gd name="connsiteX86" fmla="*/ 581025 w 2124075"/>
              <a:gd name="connsiteY86" fmla="*/ 1378651 h 1731076"/>
              <a:gd name="connsiteX87" fmla="*/ 581025 w 2124075"/>
              <a:gd name="connsiteY87" fmla="*/ 1321501 h 1731076"/>
              <a:gd name="connsiteX88" fmla="*/ 619125 w 2124075"/>
              <a:gd name="connsiteY88" fmla="*/ 1302451 h 1731076"/>
              <a:gd name="connsiteX89" fmla="*/ 676275 w 2124075"/>
              <a:gd name="connsiteY89" fmla="*/ 1273876 h 1731076"/>
              <a:gd name="connsiteX90" fmla="*/ 574846 w 2124075"/>
              <a:gd name="connsiteY90" fmla="*/ 1289064 h 1731076"/>
              <a:gd name="connsiteX91" fmla="*/ 485775 w 2124075"/>
              <a:gd name="connsiteY91" fmla="*/ 1273876 h 1731076"/>
              <a:gd name="connsiteX92" fmla="*/ 400050 w 2124075"/>
              <a:gd name="connsiteY92" fmla="*/ 1292926 h 1731076"/>
              <a:gd name="connsiteX93" fmla="*/ 285750 w 2124075"/>
              <a:gd name="connsiteY93" fmla="*/ 1302451 h 1731076"/>
              <a:gd name="connsiteX94" fmla="*/ 161925 w 2124075"/>
              <a:gd name="connsiteY94" fmla="*/ 1321501 h 1731076"/>
              <a:gd name="connsiteX95" fmla="*/ 57150 w 2124075"/>
              <a:gd name="connsiteY95" fmla="*/ 1321501 h 1731076"/>
              <a:gd name="connsiteX96" fmla="*/ 9525 w 2124075"/>
              <a:gd name="connsiteY96" fmla="*/ 1321501 h 1731076"/>
              <a:gd name="connsiteX97" fmla="*/ 9525 w 2124075"/>
              <a:gd name="connsiteY97" fmla="*/ 1321501 h 1731076"/>
              <a:gd name="connsiteX98" fmla="*/ 0 w 2124075"/>
              <a:gd name="connsiteY98" fmla="*/ 1311976 h 1731076"/>
              <a:gd name="connsiteX99" fmla="*/ 0 w 2124075"/>
              <a:gd name="connsiteY99" fmla="*/ 130876 h 1731076"/>
              <a:gd name="connsiteX0" fmla="*/ 0 w 2124075"/>
              <a:gd name="connsiteY0" fmla="*/ 130876 h 1731076"/>
              <a:gd name="connsiteX1" fmla="*/ 57150 w 2124075"/>
              <a:gd name="connsiteY1" fmla="*/ 102301 h 1731076"/>
              <a:gd name="connsiteX2" fmla="*/ 123825 w 2124075"/>
              <a:gd name="connsiteY2" fmla="*/ 83251 h 1731076"/>
              <a:gd name="connsiteX3" fmla="*/ 163139 w 2124075"/>
              <a:gd name="connsiteY3" fmla="*/ 55191 h 1731076"/>
              <a:gd name="connsiteX4" fmla="*/ 190500 w 2124075"/>
              <a:gd name="connsiteY4" fmla="*/ 54676 h 1731076"/>
              <a:gd name="connsiteX5" fmla="*/ 295275 w 2124075"/>
              <a:gd name="connsiteY5" fmla="*/ 45151 h 1731076"/>
              <a:gd name="connsiteX6" fmla="*/ 374306 w 2124075"/>
              <a:gd name="connsiteY6" fmla="*/ 60855 h 1731076"/>
              <a:gd name="connsiteX7" fmla="*/ 447675 w 2124075"/>
              <a:gd name="connsiteY7" fmla="*/ 45151 h 1731076"/>
              <a:gd name="connsiteX8" fmla="*/ 504825 w 2124075"/>
              <a:gd name="connsiteY8" fmla="*/ 35626 h 1731076"/>
              <a:gd name="connsiteX9" fmla="*/ 552450 w 2124075"/>
              <a:gd name="connsiteY9" fmla="*/ 26101 h 1731076"/>
              <a:gd name="connsiteX10" fmla="*/ 590550 w 2124075"/>
              <a:gd name="connsiteY10" fmla="*/ 54676 h 1731076"/>
              <a:gd name="connsiteX11" fmla="*/ 571500 w 2124075"/>
              <a:gd name="connsiteY11" fmla="*/ 121351 h 1731076"/>
              <a:gd name="connsiteX12" fmla="*/ 542925 w 2124075"/>
              <a:gd name="connsiteY12" fmla="*/ 197551 h 1731076"/>
              <a:gd name="connsiteX13" fmla="*/ 533400 w 2124075"/>
              <a:gd name="connsiteY13" fmla="*/ 245176 h 1731076"/>
              <a:gd name="connsiteX14" fmla="*/ 542925 w 2124075"/>
              <a:gd name="connsiteY14" fmla="*/ 245176 h 1731076"/>
              <a:gd name="connsiteX15" fmla="*/ 581025 w 2124075"/>
              <a:gd name="connsiteY15" fmla="*/ 330901 h 1731076"/>
              <a:gd name="connsiteX16" fmla="*/ 628650 w 2124075"/>
              <a:gd name="connsiteY16" fmla="*/ 391913 h 1731076"/>
              <a:gd name="connsiteX17" fmla="*/ 656710 w 2124075"/>
              <a:gd name="connsiteY17" fmla="*/ 398091 h 1731076"/>
              <a:gd name="connsiteX18" fmla="*/ 695325 w 2124075"/>
              <a:gd name="connsiteY18" fmla="*/ 435676 h 1731076"/>
              <a:gd name="connsiteX19" fmla="*/ 791605 w 2124075"/>
              <a:gd name="connsiteY19" fmla="*/ 445715 h 1731076"/>
              <a:gd name="connsiteX20" fmla="*/ 876300 w 2124075"/>
              <a:gd name="connsiteY20" fmla="*/ 445201 h 1731076"/>
              <a:gd name="connsiteX21" fmla="*/ 942975 w 2124075"/>
              <a:gd name="connsiteY21" fmla="*/ 416626 h 1731076"/>
              <a:gd name="connsiteX22" fmla="*/ 1000125 w 2124075"/>
              <a:gd name="connsiteY22" fmla="*/ 397576 h 1731076"/>
              <a:gd name="connsiteX23" fmla="*/ 1057275 w 2124075"/>
              <a:gd name="connsiteY23" fmla="*/ 340426 h 1731076"/>
              <a:gd name="connsiteX24" fmla="*/ 1058321 w 2124075"/>
              <a:gd name="connsiteY24" fmla="*/ 321899 h 1731076"/>
              <a:gd name="connsiteX25" fmla="*/ 1047750 w 2124075"/>
              <a:gd name="connsiteY25" fmla="*/ 349951 h 1731076"/>
              <a:gd name="connsiteX26" fmla="*/ 1076849 w 2124075"/>
              <a:gd name="connsiteY26" fmla="*/ 250724 h 1731076"/>
              <a:gd name="connsiteX27" fmla="*/ 1075546 w 2124075"/>
              <a:gd name="connsiteY27" fmla="*/ 238130 h 1731076"/>
              <a:gd name="connsiteX28" fmla="*/ 1036461 w 2124075"/>
              <a:gd name="connsiteY28" fmla="*/ 64845 h 1731076"/>
              <a:gd name="connsiteX29" fmla="*/ 1050680 w 2124075"/>
              <a:gd name="connsiteY29" fmla="*/ 115280 h 1731076"/>
              <a:gd name="connsiteX30" fmla="*/ 1076848 w 2124075"/>
              <a:gd name="connsiteY30" fmla="*/ 184048 h 1731076"/>
              <a:gd name="connsiteX31" fmla="*/ 1051611 w 2124075"/>
              <a:gd name="connsiteY31" fmla="*/ 20437 h 1731076"/>
              <a:gd name="connsiteX32" fmla="*/ 1038225 w 2124075"/>
              <a:gd name="connsiteY32" fmla="*/ 35626 h 1731076"/>
              <a:gd name="connsiteX33" fmla="*/ 990085 w 2124075"/>
              <a:gd name="connsiteY33" fmla="*/ 23269 h 1731076"/>
              <a:gd name="connsiteX34" fmla="*/ 992350 w 2124075"/>
              <a:gd name="connsiteY34" fmla="*/ 489 h 1731076"/>
              <a:gd name="connsiteX35" fmla="*/ 1115917 w 2124075"/>
              <a:gd name="connsiteY35" fmla="*/ 12845 h 1731076"/>
              <a:gd name="connsiteX36" fmla="*/ 1238250 w 2124075"/>
              <a:gd name="connsiteY36" fmla="*/ 16576 h 1731076"/>
              <a:gd name="connsiteX37" fmla="*/ 1393482 w 2124075"/>
              <a:gd name="connsiteY37" fmla="*/ 36141 h 1731076"/>
              <a:gd name="connsiteX38" fmla="*/ 1483068 w 2124075"/>
              <a:gd name="connsiteY38" fmla="*/ 36655 h 1731076"/>
              <a:gd name="connsiteX39" fmla="*/ 1560761 w 2124075"/>
              <a:gd name="connsiteY39" fmla="*/ 62272 h 1731076"/>
              <a:gd name="connsiteX40" fmla="*/ 1609211 w 2124075"/>
              <a:gd name="connsiteY40" fmla="*/ 87112 h 1731076"/>
              <a:gd name="connsiteX41" fmla="*/ 1676400 w 2124075"/>
              <a:gd name="connsiteY41" fmla="*/ 121351 h 1731076"/>
              <a:gd name="connsiteX42" fmla="*/ 1676400 w 2124075"/>
              <a:gd name="connsiteY42" fmla="*/ 197551 h 1731076"/>
              <a:gd name="connsiteX43" fmla="*/ 1676400 w 2124075"/>
              <a:gd name="connsiteY43" fmla="*/ 264226 h 1731076"/>
              <a:gd name="connsiteX44" fmla="*/ 1676400 w 2124075"/>
              <a:gd name="connsiteY44" fmla="*/ 264226 h 1731076"/>
              <a:gd name="connsiteX45" fmla="*/ 1676400 w 2124075"/>
              <a:gd name="connsiteY45" fmla="*/ 378526 h 1731076"/>
              <a:gd name="connsiteX46" fmla="*/ 1714500 w 2124075"/>
              <a:gd name="connsiteY46" fmla="*/ 435676 h 1731076"/>
              <a:gd name="connsiteX47" fmla="*/ 1714500 w 2124075"/>
              <a:gd name="connsiteY47" fmla="*/ 483301 h 1731076"/>
              <a:gd name="connsiteX48" fmla="*/ 1790700 w 2124075"/>
              <a:gd name="connsiteY48" fmla="*/ 483301 h 1731076"/>
              <a:gd name="connsiteX49" fmla="*/ 1790700 w 2124075"/>
              <a:gd name="connsiteY49" fmla="*/ 483301 h 1731076"/>
              <a:gd name="connsiteX50" fmla="*/ 1876425 w 2124075"/>
              <a:gd name="connsiteY50" fmla="*/ 464251 h 1731076"/>
              <a:gd name="connsiteX51" fmla="*/ 1962150 w 2124075"/>
              <a:gd name="connsiteY51" fmla="*/ 464251 h 1731076"/>
              <a:gd name="connsiteX52" fmla="*/ 2066925 w 2124075"/>
              <a:gd name="connsiteY52" fmla="*/ 549976 h 1731076"/>
              <a:gd name="connsiteX53" fmla="*/ 2105025 w 2124075"/>
              <a:gd name="connsiteY53" fmla="*/ 635701 h 1731076"/>
              <a:gd name="connsiteX54" fmla="*/ 2124075 w 2124075"/>
              <a:gd name="connsiteY54" fmla="*/ 721426 h 1731076"/>
              <a:gd name="connsiteX55" fmla="*/ 2085975 w 2124075"/>
              <a:gd name="connsiteY55" fmla="*/ 845251 h 1731076"/>
              <a:gd name="connsiteX56" fmla="*/ 2019300 w 2124075"/>
              <a:gd name="connsiteY56" fmla="*/ 892876 h 1731076"/>
              <a:gd name="connsiteX57" fmla="*/ 1952625 w 2124075"/>
              <a:gd name="connsiteY57" fmla="*/ 940501 h 1731076"/>
              <a:gd name="connsiteX58" fmla="*/ 1952625 w 2124075"/>
              <a:gd name="connsiteY58" fmla="*/ 940501 h 1731076"/>
              <a:gd name="connsiteX59" fmla="*/ 1828800 w 2124075"/>
              <a:gd name="connsiteY59" fmla="*/ 978601 h 1731076"/>
              <a:gd name="connsiteX60" fmla="*/ 1781175 w 2124075"/>
              <a:gd name="connsiteY60" fmla="*/ 959551 h 1731076"/>
              <a:gd name="connsiteX61" fmla="*/ 1743075 w 2124075"/>
              <a:gd name="connsiteY61" fmla="*/ 930976 h 1731076"/>
              <a:gd name="connsiteX62" fmla="*/ 1695450 w 2124075"/>
              <a:gd name="connsiteY62" fmla="*/ 911926 h 1731076"/>
              <a:gd name="connsiteX63" fmla="*/ 1695450 w 2124075"/>
              <a:gd name="connsiteY63" fmla="*/ 988126 h 1731076"/>
              <a:gd name="connsiteX64" fmla="*/ 1695450 w 2124075"/>
              <a:gd name="connsiteY64" fmla="*/ 1045276 h 1731076"/>
              <a:gd name="connsiteX65" fmla="*/ 1695450 w 2124075"/>
              <a:gd name="connsiteY65" fmla="*/ 1083376 h 1731076"/>
              <a:gd name="connsiteX66" fmla="*/ 1685925 w 2124075"/>
              <a:gd name="connsiteY66" fmla="*/ 1131001 h 1731076"/>
              <a:gd name="connsiteX67" fmla="*/ 1657350 w 2124075"/>
              <a:gd name="connsiteY67" fmla="*/ 1235776 h 1731076"/>
              <a:gd name="connsiteX68" fmla="*/ 1638300 w 2124075"/>
              <a:gd name="connsiteY68" fmla="*/ 1302451 h 1731076"/>
              <a:gd name="connsiteX69" fmla="*/ 1419225 w 2124075"/>
              <a:gd name="connsiteY69" fmla="*/ 1302451 h 1731076"/>
              <a:gd name="connsiteX70" fmla="*/ 1209675 w 2124075"/>
              <a:gd name="connsiteY70" fmla="*/ 1292926 h 1731076"/>
              <a:gd name="connsiteX71" fmla="*/ 1085850 w 2124075"/>
              <a:gd name="connsiteY71" fmla="*/ 1264351 h 1731076"/>
              <a:gd name="connsiteX72" fmla="*/ 1009650 w 2124075"/>
              <a:gd name="connsiteY72" fmla="*/ 1283401 h 1731076"/>
              <a:gd name="connsiteX73" fmla="*/ 1009650 w 2124075"/>
              <a:gd name="connsiteY73" fmla="*/ 1283401 h 1731076"/>
              <a:gd name="connsiteX74" fmla="*/ 1038225 w 2124075"/>
              <a:gd name="connsiteY74" fmla="*/ 1321501 h 1731076"/>
              <a:gd name="connsiteX75" fmla="*/ 1066800 w 2124075"/>
              <a:gd name="connsiteY75" fmla="*/ 1378651 h 1731076"/>
              <a:gd name="connsiteX76" fmla="*/ 1076325 w 2124075"/>
              <a:gd name="connsiteY76" fmla="*/ 1464376 h 1731076"/>
              <a:gd name="connsiteX77" fmla="*/ 1076325 w 2124075"/>
              <a:gd name="connsiteY77" fmla="*/ 1550101 h 1731076"/>
              <a:gd name="connsiteX78" fmla="*/ 1047750 w 2124075"/>
              <a:gd name="connsiteY78" fmla="*/ 1616776 h 1731076"/>
              <a:gd name="connsiteX79" fmla="*/ 990600 w 2124075"/>
              <a:gd name="connsiteY79" fmla="*/ 1702501 h 1731076"/>
              <a:gd name="connsiteX80" fmla="*/ 904875 w 2124075"/>
              <a:gd name="connsiteY80" fmla="*/ 1731076 h 1731076"/>
              <a:gd name="connsiteX81" fmla="*/ 790575 w 2124075"/>
              <a:gd name="connsiteY81" fmla="*/ 1731076 h 1731076"/>
              <a:gd name="connsiteX82" fmla="*/ 704850 w 2124075"/>
              <a:gd name="connsiteY82" fmla="*/ 1712026 h 1731076"/>
              <a:gd name="connsiteX83" fmla="*/ 647700 w 2124075"/>
              <a:gd name="connsiteY83" fmla="*/ 1626301 h 1731076"/>
              <a:gd name="connsiteX84" fmla="*/ 600075 w 2124075"/>
              <a:gd name="connsiteY84" fmla="*/ 1550101 h 1731076"/>
              <a:gd name="connsiteX85" fmla="*/ 581025 w 2124075"/>
              <a:gd name="connsiteY85" fmla="*/ 1464376 h 1731076"/>
              <a:gd name="connsiteX86" fmla="*/ 581025 w 2124075"/>
              <a:gd name="connsiteY86" fmla="*/ 1378651 h 1731076"/>
              <a:gd name="connsiteX87" fmla="*/ 581025 w 2124075"/>
              <a:gd name="connsiteY87" fmla="*/ 1321501 h 1731076"/>
              <a:gd name="connsiteX88" fmla="*/ 619125 w 2124075"/>
              <a:gd name="connsiteY88" fmla="*/ 1302451 h 1731076"/>
              <a:gd name="connsiteX89" fmla="*/ 676275 w 2124075"/>
              <a:gd name="connsiteY89" fmla="*/ 1273876 h 1731076"/>
              <a:gd name="connsiteX90" fmla="*/ 574846 w 2124075"/>
              <a:gd name="connsiteY90" fmla="*/ 1289064 h 1731076"/>
              <a:gd name="connsiteX91" fmla="*/ 485775 w 2124075"/>
              <a:gd name="connsiteY91" fmla="*/ 1273876 h 1731076"/>
              <a:gd name="connsiteX92" fmla="*/ 400050 w 2124075"/>
              <a:gd name="connsiteY92" fmla="*/ 1292926 h 1731076"/>
              <a:gd name="connsiteX93" fmla="*/ 285750 w 2124075"/>
              <a:gd name="connsiteY93" fmla="*/ 1302451 h 1731076"/>
              <a:gd name="connsiteX94" fmla="*/ 161925 w 2124075"/>
              <a:gd name="connsiteY94" fmla="*/ 1321501 h 1731076"/>
              <a:gd name="connsiteX95" fmla="*/ 57150 w 2124075"/>
              <a:gd name="connsiteY95" fmla="*/ 1321501 h 1731076"/>
              <a:gd name="connsiteX96" fmla="*/ 9525 w 2124075"/>
              <a:gd name="connsiteY96" fmla="*/ 1321501 h 1731076"/>
              <a:gd name="connsiteX97" fmla="*/ 9525 w 2124075"/>
              <a:gd name="connsiteY97" fmla="*/ 1321501 h 1731076"/>
              <a:gd name="connsiteX98" fmla="*/ 0 w 2124075"/>
              <a:gd name="connsiteY98" fmla="*/ 1311976 h 1731076"/>
              <a:gd name="connsiteX99" fmla="*/ 0 w 2124075"/>
              <a:gd name="connsiteY99" fmla="*/ 130876 h 1731076"/>
              <a:gd name="connsiteX0" fmla="*/ 0 w 2124075"/>
              <a:gd name="connsiteY0" fmla="*/ 130876 h 1731076"/>
              <a:gd name="connsiteX1" fmla="*/ 57150 w 2124075"/>
              <a:gd name="connsiteY1" fmla="*/ 102301 h 1731076"/>
              <a:gd name="connsiteX2" fmla="*/ 123825 w 2124075"/>
              <a:gd name="connsiteY2" fmla="*/ 83251 h 1731076"/>
              <a:gd name="connsiteX3" fmla="*/ 163139 w 2124075"/>
              <a:gd name="connsiteY3" fmla="*/ 55191 h 1731076"/>
              <a:gd name="connsiteX4" fmla="*/ 190500 w 2124075"/>
              <a:gd name="connsiteY4" fmla="*/ 54676 h 1731076"/>
              <a:gd name="connsiteX5" fmla="*/ 295275 w 2124075"/>
              <a:gd name="connsiteY5" fmla="*/ 45151 h 1731076"/>
              <a:gd name="connsiteX6" fmla="*/ 361950 w 2124075"/>
              <a:gd name="connsiteY6" fmla="*/ 60855 h 1731076"/>
              <a:gd name="connsiteX7" fmla="*/ 447675 w 2124075"/>
              <a:gd name="connsiteY7" fmla="*/ 45151 h 1731076"/>
              <a:gd name="connsiteX8" fmla="*/ 504825 w 2124075"/>
              <a:gd name="connsiteY8" fmla="*/ 35626 h 1731076"/>
              <a:gd name="connsiteX9" fmla="*/ 552450 w 2124075"/>
              <a:gd name="connsiteY9" fmla="*/ 26101 h 1731076"/>
              <a:gd name="connsiteX10" fmla="*/ 590550 w 2124075"/>
              <a:gd name="connsiteY10" fmla="*/ 54676 h 1731076"/>
              <a:gd name="connsiteX11" fmla="*/ 571500 w 2124075"/>
              <a:gd name="connsiteY11" fmla="*/ 121351 h 1731076"/>
              <a:gd name="connsiteX12" fmla="*/ 542925 w 2124075"/>
              <a:gd name="connsiteY12" fmla="*/ 197551 h 1731076"/>
              <a:gd name="connsiteX13" fmla="*/ 533400 w 2124075"/>
              <a:gd name="connsiteY13" fmla="*/ 245176 h 1731076"/>
              <a:gd name="connsiteX14" fmla="*/ 542925 w 2124075"/>
              <a:gd name="connsiteY14" fmla="*/ 245176 h 1731076"/>
              <a:gd name="connsiteX15" fmla="*/ 581025 w 2124075"/>
              <a:gd name="connsiteY15" fmla="*/ 330901 h 1731076"/>
              <a:gd name="connsiteX16" fmla="*/ 628650 w 2124075"/>
              <a:gd name="connsiteY16" fmla="*/ 391913 h 1731076"/>
              <a:gd name="connsiteX17" fmla="*/ 656710 w 2124075"/>
              <a:gd name="connsiteY17" fmla="*/ 398091 h 1731076"/>
              <a:gd name="connsiteX18" fmla="*/ 695325 w 2124075"/>
              <a:gd name="connsiteY18" fmla="*/ 435676 h 1731076"/>
              <a:gd name="connsiteX19" fmla="*/ 791605 w 2124075"/>
              <a:gd name="connsiteY19" fmla="*/ 445715 h 1731076"/>
              <a:gd name="connsiteX20" fmla="*/ 876300 w 2124075"/>
              <a:gd name="connsiteY20" fmla="*/ 445201 h 1731076"/>
              <a:gd name="connsiteX21" fmla="*/ 942975 w 2124075"/>
              <a:gd name="connsiteY21" fmla="*/ 416626 h 1731076"/>
              <a:gd name="connsiteX22" fmla="*/ 1000125 w 2124075"/>
              <a:gd name="connsiteY22" fmla="*/ 397576 h 1731076"/>
              <a:gd name="connsiteX23" fmla="*/ 1057275 w 2124075"/>
              <a:gd name="connsiteY23" fmla="*/ 340426 h 1731076"/>
              <a:gd name="connsiteX24" fmla="*/ 1058321 w 2124075"/>
              <a:gd name="connsiteY24" fmla="*/ 321899 h 1731076"/>
              <a:gd name="connsiteX25" fmla="*/ 1047750 w 2124075"/>
              <a:gd name="connsiteY25" fmla="*/ 349951 h 1731076"/>
              <a:gd name="connsiteX26" fmla="*/ 1076849 w 2124075"/>
              <a:gd name="connsiteY26" fmla="*/ 250724 h 1731076"/>
              <a:gd name="connsiteX27" fmla="*/ 1075546 w 2124075"/>
              <a:gd name="connsiteY27" fmla="*/ 238130 h 1731076"/>
              <a:gd name="connsiteX28" fmla="*/ 1036461 w 2124075"/>
              <a:gd name="connsiteY28" fmla="*/ 64845 h 1731076"/>
              <a:gd name="connsiteX29" fmla="*/ 1050680 w 2124075"/>
              <a:gd name="connsiteY29" fmla="*/ 115280 h 1731076"/>
              <a:gd name="connsiteX30" fmla="*/ 1076848 w 2124075"/>
              <a:gd name="connsiteY30" fmla="*/ 184048 h 1731076"/>
              <a:gd name="connsiteX31" fmla="*/ 1051611 w 2124075"/>
              <a:gd name="connsiteY31" fmla="*/ 20437 h 1731076"/>
              <a:gd name="connsiteX32" fmla="*/ 1038225 w 2124075"/>
              <a:gd name="connsiteY32" fmla="*/ 35626 h 1731076"/>
              <a:gd name="connsiteX33" fmla="*/ 990085 w 2124075"/>
              <a:gd name="connsiteY33" fmla="*/ 23269 h 1731076"/>
              <a:gd name="connsiteX34" fmla="*/ 992350 w 2124075"/>
              <a:gd name="connsiteY34" fmla="*/ 489 h 1731076"/>
              <a:gd name="connsiteX35" fmla="*/ 1115917 w 2124075"/>
              <a:gd name="connsiteY35" fmla="*/ 12845 h 1731076"/>
              <a:gd name="connsiteX36" fmla="*/ 1238250 w 2124075"/>
              <a:gd name="connsiteY36" fmla="*/ 16576 h 1731076"/>
              <a:gd name="connsiteX37" fmla="*/ 1393482 w 2124075"/>
              <a:gd name="connsiteY37" fmla="*/ 36141 h 1731076"/>
              <a:gd name="connsiteX38" fmla="*/ 1483068 w 2124075"/>
              <a:gd name="connsiteY38" fmla="*/ 36655 h 1731076"/>
              <a:gd name="connsiteX39" fmla="*/ 1560761 w 2124075"/>
              <a:gd name="connsiteY39" fmla="*/ 62272 h 1731076"/>
              <a:gd name="connsiteX40" fmla="*/ 1609211 w 2124075"/>
              <a:gd name="connsiteY40" fmla="*/ 87112 h 1731076"/>
              <a:gd name="connsiteX41" fmla="*/ 1676400 w 2124075"/>
              <a:gd name="connsiteY41" fmla="*/ 121351 h 1731076"/>
              <a:gd name="connsiteX42" fmla="*/ 1676400 w 2124075"/>
              <a:gd name="connsiteY42" fmla="*/ 197551 h 1731076"/>
              <a:gd name="connsiteX43" fmla="*/ 1676400 w 2124075"/>
              <a:gd name="connsiteY43" fmla="*/ 264226 h 1731076"/>
              <a:gd name="connsiteX44" fmla="*/ 1676400 w 2124075"/>
              <a:gd name="connsiteY44" fmla="*/ 264226 h 1731076"/>
              <a:gd name="connsiteX45" fmla="*/ 1676400 w 2124075"/>
              <a:gd name="connsiteY45" fmla="*/ 378526 h 1731076"/>
              <a:gd name="connsiteX46" fmla="*/ 1714500 w 2124075"/>
              <a:gd name="connsiteY46" fmla="*/ 435676 h 1731076"/>
              <a:gd name="connsiteX47" fmla="*/ 1714500 w 2124075"/>
              <a:gd name="connsiteY47" fmla="*/ 483301 h 1731076"/>
              <a:gd name="connsiteX48" fmla="*/ 1790700 w 2124075"/>
              <a:gd name="connsiteY48" fmla="*/ 483301 h 1731076"/>
              <a:gd name="connsiteX49" fmla="*/ 1790700 w 2124075"/>
              <a:gd name="connsiteY49" fmla="*/ 483301 h 1731076"/>
              <a:gd name="connsiteX50" fmla="*/ 1876425 w 2124075"/>
              <a:gd name="connsiteY50" fmla="*/ 464251 h 1731076"/>
              <a:gd name="connsiteX51" fmla="*/ 1962150 w 2124075"/>
              <a:gd name="connsiteY51" fmla="*/ 464251 h 1731076"/>
              <a:gd name="connsiteX52" fmla="*/ 2066925 w 2124075"/>
              <a:gd name="connsiteY52" fmla="*/ 549976 h 1731076"/>
              <a:gd name="connsiteX53" fmla="*/ 2105025 w 2124075"/>
              <a:gd name="connsiteY53" fmla="*/ 635701 h 1731076"/>
              <a:gd name="connsiteX54" fmla="*/ 2124075 w 2124075"/>
              <a:gd name="connsiteY54" fmla="*/ 721426 h 1731076"/>
              <a:gd name="connsiteX55" fmla="*/ 2085975 w 2124075"/>
              <a:gd name="connsiteY55" fmla="*/ 845251 h 1731076"/>
              <a:gd name="connsiteX56" fmla="*/ 2019300 w 2124075"/>
              <a:gd name="connsiteY56" fmla="*/ 892876 h 1731076"/>
              <a:gd name="connsiteX57" fmla="*/ 1952625 w 2124075"/>
              <a:gd name="connsiteY57" fmla="*/ 940501 h 1731076"/>
              <a:gd name="connsiteX58" fmla="*/ 1952625 w 2124075"/>
              <a:gd name="connsiteY58" fmla="*/ 940501 h 1731076"/>
              <a:gd name="connsiteX59" fmla="*/ 1828800 w 2124075"/>
              <a:gd name="connsiteY59" fmla="*/ 978601 h 1731076"/>
              <a:gd name="connsiteX60" fmla="*/ 1781175 w 2124075"/>
              <a:gd name="connsiteY60" fmla="*/ 959551 h 1731076"/>
              <a:gd name="connsiteX61" fmla="*/ 1743075 w 2124075"/>
              <a:gd name="connsiteY61" fmla="*/ 930976 h 1731076"/>
              <a:gd name="connsiteX62" fmla="*/ 1695450 w 2124075"/>
              <a:gd name="connsiteY62" fmla="*/ 911926 h 1731076"/>
              <a:gd name="connsiteX63" fmla="*/ 1695450 w 2124075"/>
              <a:gd name="connsiteY63" fmla="*/ 988126 h 1731076"/>
              <a:gd name="connsiteX64" fmla="*/ 1695450 w 2124075"/>
              <a:gd name="connsiteY64" fmla="*/ 1045276 h 1731076"/>
              <a:gd name="connsiteX65" fmla="*/ 1695450 w 2124075"/>
              <a:gd name="connsiteY65" fmla="*/ 1083376 h 1731076"/>
              <a:gd name="connsiteX66" fmla="*/ 1685925 w 2124075"/>
              <a:gd name="connsiteY66" fmla="*/ 1131001 h 1731076"/>
              <a:gd name="connsiteX67" fmla="*/ 1657350 w 2124075"/>
              <a:gd name="connsiteY67" fmla="*/ 1235776 h 1731076"/>
              <a:gd name="connsiteX68" fmla="*/ 1638300 w 2124075"/>
              <a:gd name="connsiteY68" fmla="*/ 1302451 h 1731076"/>
              <a:gd name="connsiteX69" fmla="*/ 1419225 w 2124075"/>
              <a:gd name="connsiteY69" fmla="*/ 1302451 h 1731076"/>
              <a:gd name="connsiteX70" fmla="*/ 1209675 w 2124075"/>
              <a:gd name="connsiteY70" fmla="*/ 1292926 h 1731076"/>
              <a:gd name="connsiteX71" fmla="*/ 1085850 w 2124075"/>
              <a:gd name="connsiteY71" fmla="*/ 1264351 h 1731076"/>
              <a:gd name="connsiteX72" fmla="*/ 1009650 w 2124075"/>
              <a:gd name="connsiteY72" fmla="*/ 1283401 h 1731076"/>
              <a:gd name="connsiteX73" fmla="*/ 1009650 w 2124075"/>
              <a:gd name="connsiteY73" fmla="*/ 1283401 h 1731076"/>
              <a:gd name="connsiteX74" fmla="*/ 1038225 w 2124075"/>
              <a:gd name="connsiteY74" fmla="*/ 1321501 h 1731076"/>
              <a:gd name="connsiteX75" fmla="*/ 1066800 w 2124075"/>
              <a:gd name="connsiteY75" fmla="*/ 1378651 h 1731076"/>
              <a:gd name="connsiteX76" fmla="*/ 1076325 w 2124075"/>
              <a:gd name="connsiteY76" fmla="*/ 1464376 h 1731076"/>
              <a:gd name="connsiteX77" fmla="*/ 1076325 w 2124075"/>
              <a:gd name="connsiteY77" fmla="*/ 1550101 h 1731076"/>
              <a:gd name="connsiteX78" fmla="*/ 1047750 w 2124075"/>
              <a:gd name="connsiteY78" fmla="*/ 1616776 h 1731076"/>
              <a:gd name="connsiteX79" fmla="*/ 990600 w 2124075"/>
              <a:gd name="connsiteY79" fmla="*/ 1702501 h 1731076"/>
              <a:gd name="connsiteX80" fmla="*/ 904875 w 2124075"/>
              <a:gd name="connsiteY80" fmla="*/ 1731076 h 1731076"/>
              <a:gd name="connsiteX81" fmla="*/ 790575 w 2124075"/>
              <a:gd name="connsiteY81" fmla="*/ 1731076 h 1731076"/>
              <a:gd name="connsiteX82" fmla="*/ 704850 w 2124075"/>
              <a:gd name="connsiteY82" fmla="*/ 1712026 h 1731076"/>
              <a:gd name="connsiteX83" fmla="*/ 647700 w 2124075"/>
              <a:gd name="connsiteY83" fmla="*/ 1626301 h 1731076"/>
              <a:gd name="connsiteX84" fmla="*/ 600075 w 2124075"/>
              <a:gd name="connsiteY84" fmla="*/ 1550101 h 1731076"/>
              <a:gd name="connsiteX85" fmla="*/ 581025 w 2124075"/>
              <a:gd name="connsiteY85" fmla="*/ 1464376 h 1731076"/>
              <a:gd name="connsiteX86" fmla="*/ 581025 w 2124075"/>
              <a:gd name="connsiteY86" fmla="*/ 1378651 h 1731076"/>
              <a:gd name="connsiteX87" fmla="*/ 581025 w 2124075"/>
              <a:gd name="connsiteY87" fmla="*/ 1321501 h 1731076"/>
              <a:gd name="connsiteX88" fmla="*/ 619125 w 2124075"/>
              <a:gd name="connsiteY88" fmla="*/ 1302451 h 1731076"/>
              <a:gd name="connsiteX89" fmla="*/ 676275 w 2124075"/>
              <a:gd name="connsiteY89" fmla="*/ 1273876 h 1731076"/>
              <a:gd name="connsiteX90" fmla="*/ 574846 w 2124075"/>
              <a:gd name="connsiteY90" fmla="*/ 1289064 h 1731076"/>
              <a:gd name="connsiteX91" fmla="*/ 485775 w 2124075"/>
              <a:gd name="connsiteY91" fmla="*/ 1273876 h 1731076"/>
              <a:gd name="connsiteX92" fmla="*/ 400050 w 2124075"/>
              <a:gd name="connsiteY92" fmla="*/ 1292926 h 1731076"/>
              <a:gd name="connsiteX93" fmla="*/ 285750 w 2124075"/>
              <a:gd name="connsiteY93" fmla="*/ 1302451 h 1731076"/>
              <a:gd name="connsiteX94" fmla="*/ 161925 w 2124075"/>
              <a:gd name="connsiteY94" fmla="*/ 1321501 h 1731076"/>
              <a:gd name="connsiteX95" fmla="*/ 57150 w 2124075"/>
              <a:gd name="connsiteY95" fmla="*/ 1321501 h 1731076"/>
              <a:gd name="connsiteX96" fmla="*/ 9525 w 2124075"/>
              <a:gd name="connsiteY96" fmla="*/ 1321501 h 1731076"/>
              <a:gd name="connsiteX97" fmla="*/ 9525 w 2124075"/>
              <a:gd name="connsiteY97" fmla="*/ 1321501 h 1731076"/>
              <a:gd name="connsiteX98" fmla="*/ 0 w 2124075"/>
              <a:gd name="connsiteY98" fmla="*/ 1311976 h 1731076"/>
              <a:gd name="connsiteX99" fmla="*/ 0 w 2124075"/>
              <a:gd name="connsiteY99" fmla="*/ 130876 h 173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124075" h="1731076">
                <a:moveTo>
                  <a:pt x="0" y="130876"/>
                </a:moveTo>
                <a:lnTo>
                  <a:pt x="57150" y="102301"/>
                </a:lnTo>
                <a:lnTo>
                  <a:pt x="123825" y="83251"/>
                </a:lnTo>
                <a:cubicBezTo>
                  <a:pt x="132639" y="67376"/>
                  <a:pt x="154325" y="71066"/>
                  <a:pt x="163139" y="55191"/>
                </a:cubicBezTo>
                <a:lnTo>
                  <a:pt x="190500" y="54676"/>
                </a:lnTo>
                <a:lnTo>
                  <a:pt x="295275" y="45151"/>
                </a:lnTo>
                <a:lnTo>
                  <a:pt x="361950" y="60855"/>
                </a:lnTo>
                <a:cubicBezTo>
                  <a:pt x="390525" y="48155"/>
                  <a:pt x="423863" y="49356"/>
                  <a:pt x="447675" y="45151"/>
                </a:cubicBezTo>
                <a:cubicBezTo>
                  <a:pt x="471487" y="40946"/>
                  <a:pt x="485775" y="45151"/>
                  <a:pt x="504825" y="35626"/>
                </a:cubicBezTo>
                <a:lnTo>
                  <a:pt x="552450" y="26101"/>
                </a:lnTo>
                <a:lnTo>
                  <a:pt x="590550" y="54676"/>
                </a:lnTo>
                <a:lnTo>
                  <a:pt x="571500" y="121351"/>
                </a:lnTo>
                <a:lnTo>
                  <a:pt x="542925" y="197551"/>
                </a:lnTo>
                <a:cubicBezTo>
                  <a:pt x="542925" y="216601"/>
                  <a:pt x="533400" y="237239"/>
                  <a:pt x="533400" y="245176"/>
                </a:cubicBezTo>
                <a:cubicBezTo>
                  <a:pt x="533400" y="253113"/>
                  <a:pt x="534988" y="230889"/>
                  <a:pt x="542925" y="245176"/>
                </a:cubicBezTo>
                <a:cubicBezTo>
                  <a:pt x="550862" y="259463"/>
                  <a:pt x="566738" y="306445"/>
                  <a:pt x="581025" y="330901"/>
                </a:cubicBezTo>
                <a:cubicBezTo>
                  <a:pt x="595313" y="355357"/>
                  <a:pt x="616036" y="380715"/>
                  <a:pt x="628650" y="391913"/>
                </a:cubicBezTo>
                <a:cubicBezTo>
                  <a:pt x="641264" y="403111"/>
                  <a:pt x="640835" y="394916"/>
                  <a:pt x="656710" y="398091"/>
                </a:cubicBezTo>
                <a:lnTo>
                  <a:pt x="695325" y="435676"/>
                </a:lnTo>
                <a:lnTo>
                  <a:pt x="791605" y="445715"/>
                </a:lnTo>
                <a:lnTo>
                  <a:pt x="876300" y="445201"/>
                </a:lnTo>
                <a:lnTo>
                  <a:pt x="942975" y="416626"/>
                </a:lnTo>
                <a:lnTo>
                  <a:pt x="1000125" y="397576"/>
                </a:lnTo>
                <a:lnTo>
                  <a:pt x="1057275" y="340426"/>
                </a:lnTo>
                <a:cubicBezTo>
                  <a:pt x="1057624" y="334250"/>
                  <a:pt x="1057972" y="328075"/>
                  <a:pt x="1058321" y="321899"/>
                </a:cubicBezTo>
                <a:lnTo>
                  <a:pt x="1047750" y="349951"/>
                </a:lnTo>
                <a:lnTo>
                  <a:pt x="1076849" y="250724"/>
                </a:lnTo>
                <a:lnTo>
                  <a:pt x="1075546" y="238130"/>
                </a:lnTo>
                <a:cubicBezTo>
                  <a:pt x="1069196" y="200030"/>
                  <a:pt x="1042811" y="102945"/>
                  <a:pt x="1036461" y="64845"/>
                </a:cubicBezTo>
                <a:cubicBezTo>
                  <a:pt x="1039636" y="71195"/>
                  <a:pt x="1043949" y="95413"/>
                  <a:pt x="1050680" y="115280"/>
                </a:cubicBezTo>
                <a:cubicBezTo>
                  <a:pt x="1057411" y="135147"/>
                  <a:pt x="1076693" y="199855"/>
                  <a:pt x="1076848" y="184048"/>
                </a:cubicBezTo>
                <a:cubicBezTo>
                  <a:pt x="1077003" y="168241"/>
                  <a:pt x="1051611" y="33137"/>
                  <a:pt x="1051611" y="20437"/>
                </a:cubicBezTo>
                <a:lnTo>
                  <a:pt x="1038225" y="35626"/>
                </a:lnTo>
                <a:lnTo>
                  <a:pt x="990085" y="23269"/>
                </a:lnTo>
                <a:cubicBezTo>
                  <a:pt x="983469" y="23591"/>
                  <a:pt x="968289" y="4286"/>
                  <a:pt x="992350" y="489"/>
                </a:cubicBezTo>
                <a:cubicBezTo>
                  <a:pt x="1016411" y="-3308"/>
                  <a:pt x="1075963" y="16342"/>
                  <a:pt x="1115917" y="12845"/>
                </a:cubicBezTo>
                <a:lnTo>
                  <a:pt x="1238250" y="16576"/>
                </a:lnTo>
                <a:lnTo>
                  <a:pt x="1393482" y="36141"/>
                </a:lnTo>
                <a:lnTo>
                  <a:pt x="1483068" y="36655"/>
                </a:lnTo>
                <a:cubicBezTo>
                  <a:pt x="1498668" y="43134"/>
                  <a:pt x="1545161" y="55793"/>
                  <a:pt x="1560761" y="62272"/>
                </a:cubicBezTo>
                <a:lnTo>
                  <a:pt x="1609211" y="87112"/>
                </a:lnTo>
                <a:lnTo>
                  <a:pt x="1676400" y="121351"/>
                </a:lnTo>
                <a:lnTo>
                  <a:pt x="1676400" y="197551"/>
                </a:lnTo>
                <a:lnTo>
                  <a:pt x="1676400" y="264226"/>
                </a:lnTo>
                <a:lnTo>
                  <a:pt x="1676400" y="264226"/>
                </a:lnTo>
                <a:lnTo>
                  <a:pt x="1676400" y="378526"/>
                </a:lnTo>
                <a:lnTo>
                  <a:pt x="1714500" y="435676"/>
                </a:lnTo>
                <a:lnTo>
                  <a:pt x="1714500" y="483301"/>
                </a:lnTo>
                <a:lnTo>
                  <a:pt x="1790700" y="483301"/>
                </a:lnTo>
                <a:lnTo>
                  <a:pt x="1790700" y="483301"/>
                </a:lnTo>
                <a:lnTo>
                  <a:pt x="1876425" y="464251"/>
                </a:lnTo>
                <a:lnTo>
                  <a:pt x="1962150" y="464251"/>
                </a:lnTo>
                <a:lnTo>
                  <a:pt x="2066925" y="549976"/>
                </a:lnTo>
                <a:lnTo>
                  <a:pt x="2105025" y="635701"/>
                </a:lnTo>
                <a:lnTo>
                  <a:pt x="2124075" y="721426"/>
                </a:lnTo>
                <a:lnTo>
                  <a:pt x="2085975" y="845251"/>
                </a:lnTo>
                <a:lnTo>
                  <a:pt x="2019300" y="892876"/>
                </a:lnTo>
                <a:lnTo>
                  <a:pt x="1952625" y="940501"/>
                </a:lnTo>
                <a:lnTo>
                  <a:pt x="1952625" y="940501"/>
                </a:lnTo>
                <a:lnTo>
                  <a:pt x="1828800" y="978601"/>
                </a:lnTo>
                <a:lnTo>
                  <a:pt x="1781175" y="959551"/>
                </a:lnTo>
                <a:lnTo>
                  <a:pt x="1743075" y="930976"/>
                </a:lnTo>
                <a:lnTo>
                  <a:pt x="1695450" y="911926"/>
                </a:lnTo>
                <a:lnTo>
                  <a:pt x="1695450" y="988126"/>
                </a:lnTo>
                <a:lnTo>
                  <a:pt x="1695450" y="1045276"/>
                </a:lnTo>
                <a:lnTo>
                  <a:pt x="1695450" y="1083376"/>
                </a:lnTo>
                <a:lnTo>
                  <a:pt x="1685925" y="1131001"/>
                </a:lnTo>
                <a:lnTo>
                  <a:pt x="1657350" y="1235776"/>
                </a:lnTo>
                <a:lnTo>
                  <a:pt x="1638300" y="1302451"/>
                </a:lnTo>
                <a:lnTo>
                  <a:pt x="1419225" y="1302451"/>
                </a:lnTo>
                <a:lnTo>
                  <a:pt x="1209675" y="1292926"/>
                </a:lnTo>
                <a:lnTo>
                  <a:pt x="1085850" y="1264351"/>
                </a:lnTo>
                <a:lnTo>
                  <a:pt x="1009650" y="1283401"/>
                </a:lnTo>
                <a:lnTo>
                  <a:pt x="1009650" y="1283401"/>
                </a:lnTo>
                <a:lnTo>
                  <a:pt x="1038225" y="1321501"/>
                </a:lnTo>
                <a:lnTo>
                  <a:pt x="1066800" y="1378651"/>
                </a:lnTo>
                <a:lnTo>
                  <a:pt x="1076325" y="1464376"/>
                </a:lnTo>
                <a:lnTo>
                  <a:pt x="1076325" y="1550101"/>
                </a:lnTo>
                <a:lnTo>
                  <a:pt x="1047750" y="1616776"/>
                </a:lnTo>
                <a:lnTo>
                  <a:pt x="990600" y="1702501"/>
                </a:lnTo>
                <a:lnTo>
                  <a:pt x="904875" y="1731076"/>
                </a:lnTo>
                <a:lnTo>
                  <a:pt x="790575" y="1731076"/>
                </a:lnTo>
                <a:lnTo>
                  <a:pt x="704850" y="1712026"/>
                </a:lnTo>
                <a:lnTo>
                  <a:pt x="647700" y="1626301"/>
                </a:lnTo>
                <a:lnTo>
                  <a:pt x="600075" y="1550101"/>
                </a:lnTo>
                <a:lnTo>
                  <a:pt x="581025" y="1464376"/>
                </a:lnTo>
                <a:lnTo>
                  <a:pt x="581025" y="1378651"/>
                </a:lnTo>
                <a:lnTo>
                  <a:pt x="581025" y="1321501"/>
                </a:lnTo>
                <a:lnTo>
                  <a:pt x="619125" y="1302451"/>
                </a:lnTo>
                <a:lnTo>
                  <a:pt x="676275" y="1273876"/>
                </a:lnTo>
                <a:cubicBezTo>
                  <a:pt x="631825" y="1261176"/>
                  <a:pt x="619296" y="1339864"/>
                  <a:pt x="574846" y="1289064"/>
                </a:cubicBezTo>
                <a:cubicBezTo>
                  <a:pt x="559769" y="1271834"/>
                  <a:pt x="514908" y="1273232"/>
                  <a:pt x="485775" y="1273876"/>
                </a:cubicBezTo>
                <a:cubicBezTo>
                  <a:pt x="456642" y="1274520"/>
                  <a:pt x="428625" y="1286576"/>
                  <a:pt x="400050" y="1292926"/>
                </a:cubicBezTo>
                <a:lnTo>
                  <a:pt x="285750" y="1302451"/>
                </a:lnTo>
                <a:lnTo>
                  <a:pt x="161925" y="1321501"/>
                </a:lnTo>
                <a:lnTo>
                  <a:pt x="57150" y="1321501"/>
                </a:lnTo>
                <a:lnTo>
                  <a:pt x="9525" y="1321501"/>
                </a:lnTo>
                <a:lnTo>
                  <a:pt x="9525" y="1321501"/>
                </a:lnTo>
                <a:lnTo>
                  <a:pt x="0" y="1311976"/>
                </a:lnTo>
                <a:lnTo>
                  <a:pt x="0" y="130876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485180" y="4224025"/>
            <a:ext cx="2066925" cy="1247775"/>
          </a:xfrm>
          <a:custGeom>
            <a:avLst/>
            <a:gdLst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04900 w 2066925"/>
              <a:gd name="connsiteY22" fmla="*/ 1333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28825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19250 w 2066925"/>
              <a:gd name="connsiteY59" fmla="*/ 866775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28825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19250 w 2066925"/>
              <a:gd name="connsiteY59" fmla="*/ 866775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19250 w 2066925"/>
              <a:gd name="connsiteY59" fmla="*/ 866775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28775 w 2066925"/>
              <a:gd name="connsiteY59" fmla="*/ 89535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581150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571500 w 2066925"/>
              <a:gd name="connsiteY10" fmla="*/ 13335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571500 w 2066925"/>
              <a:gd name="connsiteY11" fmla="*/ 209550 h 1247775"/>
              <a:gd name="connsiteX12" fmla="*/ 590550 w 2066925"/>
              <a:gd name="connsiteY12" fmla="*/ 285750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571500 w 2066925"/>
              <a:gd name="connsiteY11" fmla="*/ 209550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114425 w 2066925"/>
              <a:gd name="connsiteY22" fmla="*/ 171450 h 1247775"/>
              <a:gd name="connsiteX23" fmla="*/ 1066800 w 2066925"/>
              <a:gd name="connsiteY23" fmla="*/ 76200 h 1247775"/>
              <a:gd name="connsiteX24" fmla="*/ 1019175 w 2066925"/>
              <a:gd name="connsiteY24" fmla="*/ 0 h 1247775"/>
              <a:gd name="connsiteX25" fmla="*/ 1076325 w 2066925"/>
              <a:gd name="connsiteY25" fmla="*/ 0 h 1247775"/>
              <a:gd name="connsiteX26" fmla="*/ 1143000 w 2066925"/>
              <a:gd name="connsiteY26" fmla="*/ 19050 h 1247775"/>
              <a:gd name="connsiteX27" fmla="*/ 1228725 w 2066925"/>
              <a:gd name="connsiteY27" fmla="*/ 28575 h 1247775"/>
              <a:gd name="connsiteX28" fmla="*/ 1295400 w 2066925"/>
              <a:gd name="connsiteY28" fmla="*/ 28575 h 1247775"/>
              <a:gd name="connsiteX29" fmla="*/ 1409700 w 2066925"/>
              <a:gd name="connsiteY29" fmla="*/ 47625 h 1247775"/>
              <a:gd name="connsiteX30" fmla="*/ 1457325 w 2066925"/>
              <a:gd name="connsiteY30" fmla="*/ 47625 h 1247775"/>
              <a:gd name="connsiteX31" fmla="*/ 1524000 w 2066925"/>
              <a:gd name="connsiteY31" fmla="*/ 38100 h 1247775"/>
              <a:gd name="connsiteX32" fmla="*/ 1581150 w 2066925"/>
              <a:gd name="connsiteY32" fmla="*/ 28575 h 1247775"/>
              <a:gd name="connsiteX33" fmla="*/ 1638300 w 2066925"/>
              <a:gd name="connsiteY33" fmla="*/ 19050 h 1247775"/>
              <a:gd name="connsiteX34" fmla="*/ 1666875 w 2066925"/>
              <a:gd name="connsiteY34" fmla="*/ 19050 h 1247775"/>
              <a:gd name="connsiteX35" fmla="*/ 1647825 w 2066925"/>
              <a:gd name="connsiteY35" fmla="*/ 85725 h 1247775"/>
              <a:gd name="connsiteX36" fmla="*/ 1647825 w 2066925"/>
              <a:gd name="connsiteY36" fmla="*/ 190500 h 1247775"/>
              <a:gd name="connsiteX37" fmla="*/ 1647825 w 2066925"/>
              <a:gd name="connsiteY37" fmla="*/ 266700 h 1247775"/>
              <a:gd name="connsiteX38" fmla="*/ 1647825 w 2066925"/>
              <a:gd name="connsiteY38" fmla="*/ 342900 h 1247775"/>
              <a:gd name="connsiteX39" fmla="*/ 1628775 w 2066925"/>
              <a:gd name="connsiteY39" fmla="*/ 409575 h 1247775"/>
              <a:gd name="connsiteX40" fmla="*/ 1638300 w 2066925"/>
              <a:gd name="connsiteY40" fmla="*/ 476250 h 1247775"/>
              <a:gd name="connsiteX41" fmla="*/ 1695450 w 2066925"/>
              <a:gd name="connsiteY41" fmla="*/ 438150 h 1247775"/>
              <a:gd name="connsiteX42" fmla="*/ 1771650 w 2066925"/>
              <a:gd name="connsiteY42" fmla="*/ 381000 h 1247775"/>
              <a:gd name="connsiteX43" fmla="*/ 1866900 w 2066925"/>
              <a:gd name="connsiteY43" fmla="*/ 381000 h 1247775"/>
              <a:gd name="connsiteX44" fmla="*/ 1962150 w 2066925"/>
              <a:gd name="connsiteY44" fmla="*/ 409575 h 1247775"/>
              <a:gd name="connsiteX45" fmla="*/ 2009775 w 2066925"/>
              <a:gd name="connsiteY45" fmla="*/ 457200 h 1247775"/>
              <a:gd name="connsiteX46" fmla="*/ 2047875 w 2066925"/>
              <a:gd name="connsiteY46" fmla="*/ 504825 h 1247775"/>
              <a:gd name="connsiteX47" fmla="*/ 2066925 w 2066925"/>
              <a:gd name="connsiteY47" fmla="*/ 600075 h 1247775"/>
              <a:gd name="connsiteX48" fmla="*/ 2066925 w 2066925"/>
              <a:gd name="connsiteY48" fmla="*/ 714375 h 1247775"/>
              <a:gd name="connsiteX49" fmla="*/ 2057400 w 2066925"/>
              <a:gd name="connsiteY49" fmla="*/ 771525 h 1247775"/>
              <a:gd name="connsiteX50" fmla="*/ 2009775 w 2066925"/>
              <a:gd name="connsiteY50" fmla="*/ 838200 h 1247775"/>
              <a:gd name="connsiteX51" fmla="*/ 1943100 w 2066925"/>
              <a:gd name="connsiteY51" fmla="*/ 885825 h 1247775"/>
              <a:gd name="connsiteX52" fmla="*/ 1895475 w 2066925"/>
              <a:gd name="connsiteY52" fmla="*/ 895350 h 1247775"/>
              <a:gd name="connsiteX53" fmla="*/ 1800225 w 2066925"/>
              <a:gd name="connsiteY53" fmla="*/ 914400 h 1247775"/>
              <a:gd name="connsiteX54" fmla="*/ 1752600 w 2066925"/>
              <a:gd name="connsiteY54" fmla="*/ 885825 h 1247775"/>
              <a:gd name="connsiteX55" fmla="*/ 1695450 w 2066925"/>
              <a:gd name="connsiteY55" fmla="*/ 857250 h 1247775"/>
              <a:gd name="connsiteX56" fmla="*/ 1647825 w 2066925"/>
              <a:gd name="connsiteY56" fmla="*/ 809625 h 1247775"/>
              <a:gd name="connsiteX57" fmla="*/ 1628775 w 2066925"/>
              <a:gd name="connsiteY57" fmla="*/ 800100 h 1247775"/>
              <a:gd name="connsiteX58" fmla="*/ 1619250 w 2066925"/>
              <a:gd name="connsiteY58" fmla="*/ 866775 h 1247775"/>
              <a:gd name="connsiteX59" fmla="*/ 1609725 w 2066925"/>
              <a:gd name="connsiteY59" fmla="*/ 914400 h 1247775"/>
              <a:gd name="connsiteX60" fmla="*/ 1619250 w 2066925"/>
              <a:gd name="connsiteY60" fmla="*/ 1000125 h 1247775"/>
              <a:gd name="connsiteX61" fmla="*/ 1619250 w 2066925"/>
              <a:gd name="connsiteY61" fmla="*/ 1000125 h 1247775"/>
              <a:gd name="connsiteX62" fmla="*/ 1638300 w 2066925"/>
              <a:gd name="connsiteY62" fmla="*/ 1104900 h 1247775"/>
              <a:gd name="connsiteX63" fmla="*/ 1647825 w 2066925"/>
              <a:gd name="connsiteY63" fmla="*/ 1152525 h 1247775"/>
              <a:gd name="connsiteX64" fmla="*/ 1647825 w 2066925"/>
              <a:gd name="connsiteY64" fmla="*/ 1200150 h 1247775"/>
              <a:gd name="connsiteX65" fmla="*/ 1666875 w 2066925"/>
              <a:gd name="connsiteY65" fmla="*/ 1247775 h 1247775"/>
              <a:gd name="connsiteX66" fmla="*/ 0 w 2066925"/>
              <a:gd name="connsiteY66" fmla="*/ 1247775 h 1247775"/>
              <a:gd name="connsiteX67" fmla="*/ 0 w 2066925"/>
              <a:gd name="connsiteY67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114425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28775 w 2066925"/>
              <a:gd name="connsiteY40" fmla="*/ 409575 h 1247775"/>
              <a:gd name="connsiteX41" fmla="*/ 1638300 w 2066925"/>
              <a:gd name="connsiteY41" fmla="*/ 476250 h 1247775"/>
              <a:gd name="connsiteX42" fmla="*/ 1695450 w 2066925"/>
              <a:gd name="connsiteY42" fmla="*/ 438150 h 1247775"/>
              <a:gd name="connsiteX43" fmla="*/ 1771650 w 2066925"/>
              <a:gd name="connsiteY43" fmla="*/ 381000 h 1247775"/>
              <a:gd name="connsiteX44" fmla="*/ 1866900 w 2066925"/>
              <a:gd name="connsiteY44" fmla="*/ 381000 h 1247775"/>
              <a:gd name="connsiteX45" fmla="*/ 1962150 w 2066925"/>
              <a:gd name="connsiteY45" fmla="*/ 409575 h 1247775"/>
              <a:gd name="connsiteX46" fmla="*/ 2009775 w 2066925"/>
              <a:gd name="connsiteY46" fmla="*/ 457200 h 1247775"/>
              <a:gd name="connsiteX47" fmla="*/ 2047875 w 2066925"/>
              <a:gd name="connsiteY47" fmla="*/ 504825 h 1247775"/>
              <a:gd name="connsiteX48" fmla="*/ 2066925 w 2066925"/>
              <a:gd name="connsiteY48" fmla="*/ 600075 h 1247775"/>
              <a:gd name="connsiteX49" fmla="*/ 2066925 w 2066925"/>
              <a:gd name="connsiteY49" fmla="*/ 714375 h 1247775"/>
              <a:gd name="connsiteX50" fmla="*/ 2057400 w 2066925"/>
              <a:gd name="connsiteY50" fmla="*/ 771525 h 1247775"/>
              <a:gd name="connsiteX51" fmla="*/ 2009775 w 2066925"/>
              <a:gd name="connsiteY51" fmla="*/ 838200 h 1247775"/>
              <a:gd name="connsiteX52" fmla="*/ 1943100 w 2066925"/>
              <a:gd name="connsiteY52" fmla="*/ 885825 h 1247775"/>
              <a:gd name="connsiteX53" fmla="*/ 1895475 w 2066925"/>
              <a:gd name="connsiteY53" fmla="*/ 895350 h 1247775"/>
              <a:gd name="connsiteX54" fmla="*/ 1800225 w 2066925"/>
              <a:gd name="connsiteY54" fmla="*/ 914400 h 1247775"/>
              <a:gd name="connsiteX55" fmla="*/ 1752600 w 2066925"/>
              <a:gd name="connsiteY55" fmla="*/ 885825 h 1247775"/>
              <a:gd name="connsiteX56" fmla="*/ 1695450 w 2066925"/>
              <a:gd name="connsiteY56" fmla="*/ 857250 h 1247775"/>
              <a:gd name="connsiteX57" fmla="*/ 1647825 w 2066925"/>
              <a:gd name="connsiteY57" fmla="*/ 809625 h 1247775"/>
              <a:gd name="connsiteX58" fmla="*/ 1628775 w 2066925"/>
              <a:gd name="connsiteY58" fmla="*/ 800100 h 1247775"/>
              <a:gd name="connsiteX59" fmla="*/ 1619250 w 2066925"/>
              <a:gd name="connsiteY59" fmla="*/ 866775 h 1247775"/>
              <a:gd name="connsiteX60" fmla="*/ 1609725 w 2066925"/>
              <a:gd name="connsiteY60" fmla="*/ 914400 h 1247775"/>
              <a:gd name="connsiteX61" fmla="*/ 1619250 w 2066925"/>
              <a:gd name="connsiteY61" fmla="*/ 1000125 h 1247775"/>
              <a:gd name="connsiteX62" fmla="*/ 1619250 w 2066925"/>
              <a:gd name="connsiteY62" fmla="*/ 1000125 h 1247775"/>
              <a:gd name="connsiteX63" fmla="*/ 1638300 w 2066925"/>
              <a:gd name="connsiteY63" fmla="*/ 1104900 h 1247775"/>
              <a:gd name="connsiteX64" fmla="*/ 1647825 w 2066925"/>
              <a:gd name="connsiteY64" fmla="*/ 1152525 h 1247775"/>
              <a:gd name="connsiteX65" fmla="*/ 1647825 w 2066925"/>
              <a:gd name="connsiteY65" fmla="*/ 1200150 h 1247775"/>
              <a:gd name="connsiteX66" fmla="*/ 1666875 w 2066925"/>
              <a:gd name="connsiteY66" fmla="*/ 1247775 h 1247775"/>
              <a:gd name="connsiteX67" fmla="*/ 0 w 2066925"/>
              <a:gd name="connsiteY67" fmla="*/ 1247775 h 1247775"/>
              <a:gd name="connsiteX68" fmla="*/ 0 w 2066925"/>
              <a:gd name="connsiteY68" fmla="*/ 66675 h 1247775"/>
              <a:gd name="connsiteX0" fmla="*/ 0 w 2066925"/>
              <a:gd name="connsiteY0" fmla="*/ 66675 h 1247775"/>
              <a:gd name="connsiteX1" fmla="*/ 0 w 2066925"/>
              <a:gd name="connsiteY1" fmla="*/ 66675 h 1247775"/>
              <a:gd name="connsiteX2" fmla="*/ 152400 w 2066925"/>
              <a:gd name="connsiteY2" fmla="*/ 57150 h 1247775"/>
              <a:gd name="connsiteX3" fmla="*/ 257175 w 2066925"/>
              <a:gd name="connsiteY3" fmla="*/ 47625 h 1247775"/>
              <a:gd name="connsiteX4" fmla="*/ 352425 w 2066925"/>
              <a:gd name="connsiteY4" fmla="*/ 28575 h 1247775"/>
              <a:gd name="connsiteX5" fmla="*/ 447675 w 2066925"/>
              <a:gd name="connsiteY5" fmla="*/ 19050 h 1247775"/>
              <a:gd name="connsiteX6" fmla="*/ 514350 w 2066925"/>
              <a:gd name="connsiteY6" fmla="*/ 19050 h 1247775"/>
              <a:gd name="connsiteX7" fmla="*/ 561975 w 2066925"/>
              <a:gd name="connsiteY7" fmla="*/ 19050 h 1247775"/>
              <a:gd name="connsiteX8" fmla="*/ 638175 w 2066925"/>
              <a:gd name="connsiteY8" fmla="*/ 19050 h 1247775"/>
              <a:gd name="connsiteX9" fmla="*/ 609600 w 2066925"/>
              <a:gd name="connsiteY9" fmla="*/ 95250 h 1247775"/>
              <a:gd name="connsiteX10" fmla="*/ 600075 w 2066925"/>
              <a:gd name="connsiteY10" fmla="*/ 152400 h 1247775"/>
              <a:gd name="connsiteX11" fmla="*/ 600075 w 2066925"/>
              <a:gd name="connsiteY11" fmla="*/ 219075 h 1247775"/>
              <a:gd name="connsiteX12" fmla="*/ 600075 w 2066925"/>
              <a:gd name="connsiteY12" fmla="*/ 314325 h 1247775"/>
              <a:gd name="connsiteX13" fmla="*/ 619125 w 2066925"/>
              <a:gd name="connsiteY13" fmla="*/ 361950 h 1247775"/>
              <a:gd name="connsiteX14" fmla="*/ 657225 w 2066925"/>
              <a:gd name="connsiteY14" fmla="*/ 409575 h 1247775"/>
              <a:gd name="connsiteX15" fmla="*/ 657225 w 2066925"/>
              <a:gd name="connsiteY15" fmla="*/ 409575 h 1247775"/>
              <a:gd name="connsiteX16" fmla="*/ 752475 w 2066925"/>
              <a:gd name="connsiteY16" fmla="*/ 466725 h 1247775"/>
              <a:gd name="connsiteX17" fmla="*/ 819150 w 2066925"/>
              <a:gd name="connsiteY17" fmla="*/ 485775 h 1247775"/>
              <a:gd name="connsiteX18" fmla="*/ 885825 w 2066925"/>
              <a:gd name="connsiteY18" fmla="*/ 485775 h 1247775"/>
              <a:gd name="connsiteX19" fmla="*/ 990600 w 2066925"/>
              <a:gd name="connsiteY19" fmla="*/ 438150 h 1247775"/>
              <a:gd name="connsiteX20" fmla="*/ 1028700 w 2066925"/>
              <a:gd name="connsiteY20" fmla="*/ 409575 h 1247775"/>
              <a:gd name="connsiteX21" fmla="*/ 1085850 w 2066925"/>
              <a:gd name="connsiteY21" fmla="*/ 314325 h 1247775"/>
              <a:gd name="connsiteX22" fmla="*/ 1095375 w 2066925"/>
              <a:gd name="connsiteY22" fmla="*/ 209550 h 1247775"/>
              <a:gd name="connsiteX23" fmla="*/ 1085850 w 2066925"/>
              <a:gd name="connsiteY23" fmla="*/ 171450 h 1247775"/>
              <a:gd name="connsiteX24" fmla="*/ 1066800 w 2066925"/>
              <a:gd name="connsiteY24" fmla="*/ 76200 h 1247775"/>
              <a:gd name="connsiteX25" fmla="*/ 1019175 w 2066925"/>
              <a:gd name="connsiteY25" fmla="*/ 0 h 1247775"/>
              <a:gd name="connsiteX26" fmla="*/ 1076325 w 2066925"/>
              <a:gd name="connsiteY26" fmla="*/ 0 h 1247775"/>
              <a:gd name="connsiteX27" fmla="*/ 1143000 w 2066925"/>
              <a:gd name="connsiteY27" fmla="*/ 19050 h 1247775"/>
              <a:gd name="connsiteX28" fmla="*/ 1228725 w 2066925"/>
              <a:gd name="connsiteY28" fmla="*/ 28575 h 1247775"/>
              <a:gd name="connsiteX29" fmla="*/ 1295400 w 2066925"/>
              <a:gd name="connsiteY29" fmla="*/ 28575 h 1247775"/>
              <a:gd name="connsiteX30" fmla="*/ 1409700 w 2066925"/>
              <a:gd name="connsiteY30" fmla="*/ 47625 h 1247775"/>
              <a:gd name="connsiteX31" fmla="*/ 1457325 w 2066925"/>
              <a:gd name="connsiteY31" fmla="*/ 47625 h 1247775"/>
              <a:gd name="connsiteX32" fmla="*/ 1524000 w 2066925"/>
              <a:gd name="connsiteY32" fmla="*/ 38100 h 1247775"/>
              <a:gd name="connsiteX33" fmla="*/ 1581150 w 2066925"/>
              <a:gd name="connsiteY33" fmla="*/ 28575 h 1247775"/>
              <a:gd name="connsiteX34" fmla="*/ 1638300 w 2066925"/>
              <a:gd name="connsiteY34" fmla="*/ 19050 h 1247775"/>
              <a:gd name="connsiteX35" fmla="*/ 1666875 w 2066925"/>
              <a:gd name="connsiteY35" fmla="*/ 19050 h 1247775"/>
              <a:gd name="connsiteX36" fmla="*/ 1647825 w 2066925"/>
              <a:gd name="connsiteY36" fmla="*/ 85725 h 1247775"/>
              <a:gd name="connsiteX37" fmla="*/ 1647825 w 2066925"/>
              <a:gd name="connsiteY37" fmla="*/ 190500 h 1247775"/>
              <a:gd name="connsiteX38" fmla="*/ 1647825 w 2066925"/>
              <a:gd name="connsiteY38" fmla="*/ 266700 h 1247775"/>
              <a:gd name="connsiteX39" fmla="*/ 1647825 w 2066925"/>
              <a:gd name="connsiteY39" fmla="*/ 342900 h 1247775"/>
              <a:gd name="connsiteX40" fmla="*/ 1628775 w 2066925"/>
              <a:gd name="connsiteY40" fmla="*/ 409575 h 1247775"/>
              <a:gd name="connsiteX41" fmla="*/ 1638300 w 2066925"/>
              <a:gd name="connsiteY41" fmla="*/ 476250 h 1247775"/>
              <a:gd name="connsiteX42" fmla="*/ 1695450 w 2066925"/>
              <a:gd name="connsiteY42" fmla="*/ 438150 h 1247775"/>
              <a:gd name="connsiteX43" fmla="*/ 1771650 w 2066925"/>
              <a:gd name="connsiteY43" fmla="*/ 381000 h 1247775"/>
              <a:gd name="connsiteX44" fmla="*/ 1866900 w 2066925"/>
              <a:gd name="connsiteY44" fmla="*/ 381000 h 1247775"/>
              <a:gd name="connsiteX45" fmla="*/ 1962150 w 2066925"/>
              <a:gd name="connsiteY45" fmla="*/ 409575 h 1247775"/>
              <a:gd name="connsiteX46" fmla="*/ 2009775 w 2066925"/>
              <a:gd name="connsiteY46" fmla="*/ 457200 h 1247775"/>
              <a:gd name="connsiteX47" fmla="*/ 2047875 w 2066925"/>
              <a:gd name="connsiteY47" fmla="*/ 504825 h 1247775"/>
              <a:gd name="connsiteX48" fmla="*/ 2066925 w 2066925"/>
              <a:gd name="connsiteY48" fmla="*/ 600075 h 1247775"/>
              <a:gd name="connsiteX49" fmla="*/ 2066925 w 2066925"/>
              <a:gd name="connsiteY49" fmla="*/ 714375 h 1247775"/>
              <a:gd name="connsiteX50" fmla="*/ 2057400 w 2066925"/>
              <a:gd name="connsiteY50" fmla="*/ 771525 h 1247775"/>
              <a:gd name="connsiteX51" fmla="*/ 2009775 w 2066925"/>
              <a:gd name="connsiteY51" fmla="*/ 838200 h 1247775"/>
              <a:gd name="connsiteX52" fmla="*/ 1943100 w 2066925"/>
              <a:gd name="connsiteY52" fmla="*/ 885825 h 1247775"/>
              <a:gd name="connsiteX53" fmla="*/ 1895475 w 2066925"/>
              <a:gd name="connsiteY53" fmla="*/ 895350 h 1247775"/>
              <a:gd name="connsiteX54" fmla="*/ 1800225 w 2066925"/>
              <a:gd name="connsiteY54" fmla="*/ 914400 h 1247775"/>
              <a:gd name="connsiteX55" fmla="*/ 1752600 w 2066925"/>
              <a:gd name="connsiteY55" fmla="*/ 885825 h 1247775"/>
              <a:gd name="connsiteX56" fmla="*/ 1695450 w 2066925"/>
              <a:gd name="connsiteY56" fmla="*/ 857250 h 1247775"/>
              <a:gd name="connsiteX57" fmla="*/ 1647825 w 2066925"/>
              <a:gd name="connsiteY57" fmla="*/ 809625 h 1247775"/>
              <a:gd name="connsiteX58" fmla="*/ 1628775 w 2066925"/>
              <a:gd name="connsiteY58" fmla="*/ 800100 h 1247775"/>
              <a:gd name="connsiteX59" fmla="*/ 1619250 w 2066925"/>
              <a:gd name="connsiteY59" fmla="*/ 866775 h 1247775"/>
              <a:gd name="connsiteX60" fmla="*/ 1609725 w 2066925"/>
              <a:gd name="connsiteY60" fmla="*/ 914400 h 1247775"/>
              <a:gd name="connsiteX61" fmla="*/ 1619250 w 2066925"/>
              <a:gd name="connsiteY61" fmla="*/ 1000125 h 1247775"/>
              <a:gd name="connsiteX62" fmla="*/ 1619250 w 2066925"/>
              <a:gd name="connsiteY62" fmla="*/ 1000125 h 1247775"/>
              <a:gd name="connsiteX63" fmla="*/ 1638300 w 2066925"/>
              <a:gd name="connsiteY63" fmla="*/ 1104900 h 1247775"/>
              <a:gd name="connsiteX64" fmla="*/ 1647825 w 2066925"/>
              <a:gd name="connsiteY64" fmla="*/ 1152525 h 1247775"/>
              <a:gd name="connsiteX65" fmla="*/ 1647825 w 2066925"/>
              <a:gd name="connsiteY65" fmla="*/ 1200150 h 1247775"/>
              <a:gd name="connsiteX66" fmla="*/ 1666875 w 2066925"/>
              <a:gd name="connsiteY66" fmla="*/ 1247775 h 1247775"/>
              <a:gd name="connsiteX67" fmla="*/ 0 w 2066925"/>
              <a:gd name="connsiteY67" fmla="*/ 1247775 h 1247775"/>
              <a:gd name="connsiteX68" fmla="*/ 0 w 2066925"/>
              <a:gd name="connsiteY68" fmla="*/ 666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066925" h="1247775">
                <a:moveTo>
                  <a:pt x="0" y="66675"/>
                </a:moveTo>
                <a:lnTo>
                  <a:pt x="0" y="66675"/>
                </a:lnTo>
                <a:lnTo>
                  <a:pt x="152400" y="57150"/>
                </a:lnTo>
                <a:lnTo>
                  <a:pt x="257175" y="47625"/>
                </a:lnTo>
                <a:lnTo>
                  <a:pt x="352425" y="28575"/>
                </a:lnTo>
                <a:lnTo>
                  <a:pt x="447675" y="19050"/>
                </a:lnTo>
                <a:lnTo>
                  <a:pt x="514350" y="19050"/>
                </a:lnTo>
                <a:lnTo>
                  <a:pt x="561975" y="19050"/>
                </a:lnTo>
                <a:lnTo>
                  <a:pt x="638175" y="19050"/>
                </a:lnTo>
                <a:lnTo>
                  <a:pt x="609600" y="95250"/>
                </a:lnTo>
                <a:lnTo>
                  <a:pt x="600075" y="152400"/>
                </a:lnTo>
                <a:lnTo>
                  <a:pt x="600075" y="219075"/>
                </a:lnTo>
                <a:lnTo>
                  <a:pt x="600075" y="314325"/>
                </a:lnTo>
                <a:lnTo>
                  <a:pt x="619125" y="361950"/>
                </a:lnTo>
                <a:lnTo>
                  <a:pt x="657225" y="409575"/>
                </a:lnTo>
                <a:lnTo>
                  <a:pt x="657225" y="409575"/>
                </a:lnTo>
                <a:lnTo>
                  <a:pt x="752475" y="466725"/>
                </a:lnTo>
                <a:lnTo>
                  <a:pt x="819150" y="485775"/>
                </a:lnTo>
                <a:lnTo>
                  <a:pt x="885825" y="485775"/>
                </a:lnTo>
                <a:lnTo>
                  <a:pt x="990600" y="438150"/>
                </a:lnTo>
                <a:lnTo>
                  <a:pt x="1028700" y="409575"/>
                </a:lnTo>
                <a:lnTo>
                  <a:pt x="1085850" y="314325"/>
                </a:lnTo>
                <a:cubicBezTo>
                  <a:pt x="1095375" y="276225"/>
                  <a:pt x="1085850" y="247650"/>
                  <a:pt x="1095375" y="209550"/>
                </a:cubicBezTo>
                <a:lnTo>
                  <a:pt x="1085850" y="171450"/>
                </a:lnTo>
                <a:lnTo>
                  <a:pt x="1066800" y="76200"/>
                </a:lnTo>
                <a:lnTo>
                  <a:pt x="1019175" y="0"/>
                </a:lnTo>
                <a:lnTo>
                  <a:pt x="1076325" y="0"/>
                </a:lnTo>
                <a:lnTo>
                  <a:pt x="1143000" y="19050"/>
                </a:lnTo>
                <a:lnTo>
                  <a:pt x="1228725" y="28575"/>
                </a:lnTo>
                <a:lnTo>
                  <a:pt x="1295400" y="28575"/>
                </a:lnTo>
                <a:lnTo>
                  <a:pt x="1409700" y="47625"/>
                </a:lnTo>
                <a:lnTo>
                  <a:pt x="1457325" y="47625"/>
                </a:lnTo>
                <a:lnTo>
                  <a:pt x="1524000" y="38100"/>
                </a:lnTo>
                <a:lnTo>
                  <a:pt x="1581150" y="28575"/>
                </a:lnTo>
                <a:lnTo>
                  <a:pt x="1638300" y="19050"/>
                </a:lnTo>
                <a:lnTo>
                  <a:pt x="1666875" y="19050"/>
                </a:lnTo>
                <a:lnTo>
                  <a:pt x="1647825" y="85725"/>
                </a:lnTo>
                <a:lnTo>
                  <a:pt x="1647825" y="190500"/>
                </a:lnTo>
                <a:lnTo>
                  <a:pt x="1647825" y="266700"/>
                </a:lnTo>
                <a:lnTo>
                  <a:pt x="1647825" y="342900"/>
                </a:lnTo>
                <a:lnTo>
                  <a:pt x="1628775" y="409575"/>
                </a:lnTo>
                <a:lnTo>
                  <a:pt x="1638300" y="476250"/>
                </a:lnTo>
                <a:lnTo>
                  <a:pt x="1695450" y="438150"/>
                </a:lnTo>
                <a:lnTo>
                  <a:pt x="1771650" y="381000"/>
                </a:lnTo>
                <a:lnTo>
                  <a:pt x="1866900" y="381000"/>
                </a:lnTo>
                <a:lnTo>
                  <a:pt x="1962150" y="409575"/>
                </a:lnTo>
                <a:lnTo>
                  <a:pt x="2009775" y="457200"/>
                </a:lnTo>
                <a:lnTo>
                  <a:pt x="2047875" y="504825"/>
                </a:lnTo>
                <a:lnTo>
                  <a:pt x="2066925" y="600075"/>
                </a:lnTo>
                <a:lnTo>
                  <a:pt x="2066925" y="714375"/>
                </a:lnTo>
                <a:lnTo>
                  <a:pt x="2057400" y="771525"/>
                </a:lnTo>
                <a:lnTo>
                  <a:pt x="2009775" y="838200"/>
                </a:lnTo>
                <a:lnTo>
                  <a:pt x="1943100" y="885825"/>
                </a:lnTo>
                <a:lnTo>
                  <a:pt x="1895475" y="895350"/>
                </a:lnTo>
                <a:lnTo>
                  <a:pt x="1800225" y="914400"/>
                </a:lnTo>
                <a:lnTo>
                  <a:pt x="1752600" y="885825"/>
                </a:lnTo>
                <a:lnTo>
                  <a:pt x="1695450" y="857250"/>
                </a:lnTo>
                <a:lnTo>
                  <a:pt x="1647825" y="809625"/>
                </a:lnTo>
                <a:lnTo>
                  <a:pt x="1628775" y="800100"/>
                </a:lnTo>
                <a:cubicBezTo>
                  <a:pt x="1625600" y="822325"/>
                  <a:pt x="1622425" y="847725"/>
                  <a:pt x="1619250" y="866775"/>
                </a:cubicBezTo>
                <a:cubicBezTo>
                  <a:pt x="1616075" y="885825"/>
                  <a:pt x="1606550" y="904875"/>
                  <a:pt x="1609725" y="914400"/>
                </a:cubicBezTo>
                <a:lnTo>
                  <a:pt x="1619250" y="1000125"/>
                </a:lnTo>
                <a:lnTo>
                  <a:pt x="1619250" y="1000125"/>
                </a:lnTo>
                <a:lnTo>
                  <a:pt x="1638300" y="1104900"/>
                </a:lnTo>
                <a:lnTo>
                  <a:pt x="1647825" y="1152525"/>
                </a:lnTo>
                <a:lnTo>
                  <a:pt x="1647825" y="1200150"/>
                </a:lnTo>
                <a:lnTo>
                  <a:pt x="1666875" y="1247775"/>
                </a:lnTo>
                <a:lnTo>
                  <a:pt x="0" y="1247775"/>
                </a:lnTo>
                <a:lnTo>
                  <a:pt x="0" y="66675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093268" y="618092"/>
            <a:ext cx="2138189" cy="1609725"/>
          </a:xfrm>
          <a:custGeom>
            <a:avLst/>
            <a:gdLst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71475 w 2124075"/>
              <a:gd name="connsiteY12" fmla="*/ 447675 h 1609725"/>
              <a:gd name="connsiteX13" fmla="*/ 428625 w 2124075"/>
              <a:gd name="connsiteY13" fmla="*/ 466725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66775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28625 w 2124075"/>
              <a:gd name="connsiteY13" fmla="*/ 466725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66775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66775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52400 w 2124075"/>
              <a:gd name="connsiteY21" fmla="*/ 876300 h 1609725"/>
              <a:gd name="connsiteX22" fmla="*/ 76200 w 2124075"/>
              <a:gd name="connsiteY22" fmla="*/ 8382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76200 w 2124075"/>
              <a:gd name="connsiteY22" fmla="*/ 8382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28575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47625 w 2124075"/>
              <a:gd name="connsiteY22" fmla="*/ 8001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9257 w 2124075"/>
              <a:gd name="connsiteY6" fmla="*/ 390525 h 1609725"/>
              <a:gd name="connsiteX7" fmla="*/ 57150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47625 w 2124075"/>
              <a:gd name="connsiteY22" fmla="*/ 8001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47625 w 2124075"/>
              <a:gd name="connsiteY0" fmla="*/ 19050 h 1609725"/>
              <a:gd name="connsiteX1" fmla="*/ 57150 w 2124075"/>
              <a:gd name="connsiteY1" fmla="*/ 104775 h 1609725"/>
              <a:gd name="connsiteX2" fmla="*/ 47625 w 2124075"/>
              <a:gd name="connsiteY2" fmla="*/ 152400 h 1609725"/>
              <a:gd name="connsiteX3" fmla="*/ 28575 w 2124075"/>
              <a:gd name="connsiteY3" fmla="*/ 200025 h 1609725"/>
              <a:gd name="connsiteX4" fmla="*/ 19050 w 2124075"/>
              <a:gd name="connsiteY4" fmla="*/ 276225 h 1609725"/>
              <a:gd name="connsiteX5" fmla="*/ 19050 w 2124075"/>
              <a:gd name="connsiteY5" fmla="*/ 333375 h 1609725"/>
              <a:gd name="connsiteX6" fmla="*/ 9257 w 2124075"/>
              <a:gd name="connsiteY6" fmla="*/ 390525 h 1609725"/>
              <a:gd name="connsiteX7" fmla="*/ 31393 w 2124075"/>
              <a:gd name="connsiteY7" fmla="*/ 457200 h 1609725"/>
              <a:gd name="connsiteX8" fmla="*/ 123825 w 2124075"/>
              <a:gd name="connsiteY8" fmla="*/ 409575 h 1609725"/>
              <a:gd name="connsiteX9" fmla="*/ 180975 w 2124075"/>
              <a:gd name="connsiteY9" fmla="*/ 390525 h 1609725"/>
              <a:gd name="connsiteX10" fmla="*/ 276225 w 2124075"/>
              <a:gd name="connsiteY10" fmla="*/ 390525 h 1609725"/>
              <a:gd name="connsiteX11" fmla="*/ 314325 w 2124075"/>
              <a:gd name="connsiteY11" fmla="*/ 400050 h 1609725"/>
              <a:gd name="connsiteX12" fmla="*/ 342900 w 2124075"/>
              <a:gd name="connsiteY12" fmla="*/ 419100 h 1609725"/>
              <a:gd name="connsiteX13" fmla="*/ 419100 w 2124075"/>
              <a:gd name="connsiteY13" fmla="*/ 438150 h 1609725"/>
              <a:gd name="connsiteX14" fmla="*/ 476250 w 2124075"/>
              <a:gd name="connsiteY14" fmla="*/ 533400 h 1609725"/>
              <a:gd name="connsiteX15" fmla="*/ 476250 w 2124075"/>
              <a:gd name="connsiteY15" fmla="*/ 628650 h 1609725"/>
              <a:gd name="connsiteX16" fmla="*/ 438150 w 2124075"/>
              <a:gd name="connsiteY16" fmla="*/ 704850 h 1609725"/>
              <a:gd name="connsiteX17" fmla="*/ 390525 w 2124075"/>
              <a:gd name="connsiteY17" fmla="*/ 771525 h 1609725"/>
              <a:gd name="connsiteX18" fmla="*/ 390525 w 2124075"/>
              <a:gd name="connsiteY18" fmla="*/ 771525 h 1609725"/>
              <a:gd name="connsiteX19" fmla="*/ 304800 w 2124075"/>
              <a:gd name="connsiteY19" fmla="*/ 847725 h 1609725"/>
              <a:gd name="connsiteX20" fmla="*/ 247650 w 2124075"/>
              <a:gd name="connsiteY20" fmla="*/ 866775 h 1609725"/>
              <a:gd name="connsiteX21" fmla="*/ 171450 w 2124075"/>
              <a:gd name="connsiteY21" fmla="*/ 838200 h 1609725"/>
              <a:gd name="connsiteX22" fmla="*/ 47625 w 2124075"/>
              <a:gd name="connsiteY22" fmla="*/ 800100 h 1609725"/>
              <a:gd name="connsiteX23" fmla="*/ 28575 w 2124075"/>
              <a:gd name="connsiteY23" fmla="*/ 838200 h 1609725"/>
              <a:gd name="connsiteX24" fmla="*/ 9525 w 2124075"/>
              <a:gd name="connsiteY24" fmla="*/ 819150 h 1609725"/>
              <a:gd name="connsiteX25" fmla="*/ 9525 w 2124075"/>
              <a:gd name="connsiteY25" fmla="*/ 885825 h 1609725"/>
              <a:gd name="connsiteX26" fmla="*/ 0 w 2124075"/>
              <a:gd name="connsiteY26" fmla="*/ 933450 h 1609725"/>
              <a:gd name="connsiteX27" fmla="*/ 19050 w 2124075"/>
              <a:gd name="connsiteY27" fmla="*/ 1047750 h 1609725"/>
              <a:gd name="connsiteX28" fmla="*/ 38100 w 2124075"/>
              <a:gd name="connsiteY28" fmla="*/ 1133475 h 1609725"/>
              <a:gd name="connsiteX29" fmla="*/ 57150 w 2124075"/>
              <a:gd name="connsiteY29" fmla="*/ 1190625 h 1609725"/>
              <a:gd name="connsiteX30" fmla="*/ 66675 w 2124075"/>
              <a:gd name="connsiteY30" fmla="*/ 1228725 h 1609725"/>
              <a:gd name="connsiteX31" fmla="*/ 171450 w 2124075"/>
              <a:gd name="connsiteY31" fmla="*/ 1219200 h 1609725"/>
              <a:gd name="connsiteX32" fmla="*/ 333375 w 2124075"/>
              <a:gd name="connsiteY32" fmla="*/ 1200150 h 1609725"/>
              <a:gd name="connsiteX33" fmla="*/ 457200 w 2124075"/>
              <a:gd name="connsiteY33" fmla="*/ 1190625 h 1609725"/>
              <a:gd name="connsiteX34" fmla="*/ 533400 w 2124075"/>
              <a:gd name="connsiteY34" fmla="*/ 1190625 h 1609725"/>
              <a:gd name="connsiteX35" fmla="*/ 609600 w 2124075"/>
              <a:gd name="connsiteY35" fmla="*/ 1190625 h 1609725"/>
              <a:gd name="connsiteX36" fmla="*/ 638175 w 2124075"/>
              <a:gd name="connsiteY36" fmla="*/ 1190625 h 1609725"/>
              <a:gd name="connsiteX37" fmla="*/ 695325 w 2124075"/>
              <a:gd name="connsiteY37" fmla="*/ 1190625 h 1609725"/>
              <a:gd name="connsiteX38" fmla="*/ 609600 w 2124075"/>
              <a:gd name="connsiteY38" fmla="*/ 1257300 h 1609725"/>
              <a:gd name="connsiteX39" fmla="*/ 609600 w 2124075"/>
              <a:gd name="connsiteY39" fmla="*/ 1323975 h 1609725"/>
              <a:gd name="connsiteX40" fmla="*/ 609600 w 2124075"/>
              <a:gd name="connsiteY40" fmla="*/ 1390650 h 1609725"/>
              <a:gd name="connsiteX41" fmla="*/ 609600 w 2124075"/>
              <a:gd name="connsiteY41" fmla="*/ 1390650 h 1609725"/>
              <a:gd name="connsiteX42" fmla="*/ 657225 w 2124075"/>
              <a:gd name="connsiteY42" fmla="*/ 1495425 h 1609725"/>
              <a:gd name="connsiteX43" fmla="*/ 704850 w 2124075"/>
              <a:gd name="connsiteY43" fmla="*/ 1552575 h 1609725"/>
              <a:gd name="connsiteX44" fmla="*/ 704850 w 2124075"/>
              <a:gd name="connsiteY44" fmla="*/ 1552575 h 1609725"/>
              <a:gd name="connsiteX45" fmla="*/ 800100 w 2124075"/>
              <a:gd name="connsiteY45" fmla="*/ 1590675 h 1609725"/>
              <a:gd name="connsiteX46" fmla="*/ 857250 w 2124075"/>
              <a:gd name="connsiteY46" fmla="*/ 1609725 h 1609725"/>
              <a:gd name="connsiteX47" fmla="*/ 990600 w 2124075"/>
              <a:gd name="connsiteY47" fmla="*/ 1590675 h 1609725"/>
              <a:gd name="connsiteX48" fmla="*/ 1085850 w 2124075"/>
              <a:gd name="connsiteY48" fmla="*/ 1514475 h 1609725"/>
              <a:gd name="connsiteX49" fmla="*/ 1114425 w 2124075"/>
              <a:gd name="connsiteY49" fmla="*/ 1438275 h 1609725"/>
              <a:gd name="connsiteX50" fmla="*/ 1123950 w 2124075"/>
              <a:gd name="connsiteY50" fmla="*/ 1343025 h 1609725"/>
              <a:gd name="connsiteX51" fmla="*/ 1123950 w 2124075"/>
              <a:gd name="connsiteY51" fmla="*/ 1314450 h 1609725"/>
              <a:gd name="connsiteX52" fmla="*/ 1123950 w 2124075"/>
              <a:gd name="connsiteY52" fmla="*/ 1257300 h 1609725"/>
              <a:gd name="connsiteX53" fmla="*/ 1085850 w 2124075"/>
              <a:gd name="connsiteY53" fmla="*/ 1190625 h 1609725"/>
              <a:gd name="connsiteX54" fmla="*/ 1076325 w 2124075"/>
              <a:gd name="connsiteY54" fmla="*/ 1171575 h 1609725"/>
              <a:gd name="connsiteX55" fmla="*/ 1181100 w 2124075"/>
              <a:gd name="connsiteY55" fmla="*/ 1171575 h 1609725"/>
              <a:gd name="connsiteX56" fmla="*/ 1314450 w 2124075"/>
              <a:gd name="connsiteY56" fmla="*/ 1181100 h 1609725"/>
              <a:gd name="connsiteX57" fmla="*/ 1438275 w 2124075"/>
              <a:gd name="connsiteY57" fmla="*/ 1190625 h 1609725"/>
              <a:gd name="connsiteX58" fmla="*/ 1514475 w 2124075"/>
              <a:gd name="connsiteY58" fmla="*/ 1190625 h 1609725"/>
              <a:gd name="connsiteX59" fmla="*/ 1590675 w 2124075"/>
              <a:gd name="connsiteY59" fmla="*/ 1190625 h 1609725"/>
              <a:gd name="connsiteX60" fmla="*/ 1628775 w 2124075"/>
              <a:gd name="connsiteY60" fmla="*/ 1190625 h 1609725"/>
              <a:gd name="connsiteX61" fmla="*/ 1676400 w 2124075"/>
              <a:gd name="connsiteY61" fmla="*/ 1181100 h 1609725"/>
              <a:gd name="connsiteX62" fmla="*/ 1695450 w 2124075"/>
              <a:gd name="connsiteY62" fmla="*/ 1181100 h 1609725"/>
              <a:gd name="connsiteX63" fmla="*/ 1704975 w 2124075"/>
              <a:gd name="connsiteY63" fmla="*/ 1104900 h 1609725"/>
              <a:gd name="connsiteX64" fmla="*/ 1704975 w 2124075"/>
              <a:gd name="connsiteY64" fmla="*/ 1028700 h 1609725"/>
              <a:gd name="connsiteX65" fmla="*/ 1704975 w 2124075"/>
              <a:gd name="connsiteY65" fmla="*/ 952500 h 1609725"/>
              <a:gd name="connsiteX66" fmla="*/ 1704975 w 2124075"/>
              <a:gd name="connsiteY66" fmla="*/ 914400 h 1609725"/>
              <a:gd name="connsiteX67" fmla="*/ 1695450 w 2124075"/>
              <a:gd name="connsiteY67" fmla="*/ 885825 h 1609725"/>
              <a:gd name="connsiteX68" fmla="*/ 1685925 w 2124075"/>
              <a:gd name="connsiteY68" fmla="*/ 800100 h 1609725"/>
              <a:gd name="connsiteX69" fmla="*/ 1685925 w 2124075"/>
              <a:gd name="connsiteY69" fmla="*/ 771525 h 1609725"/>
              <a:gd name="connsiteX70" fmla="*/ 1733550 w 2124075"/>
              <a:gd name="connsiteY70" fmla="*/ 828675 h 1609725"/>
              <a:gd name="connsiteX71" fmla="*/ 1733550 w 2124075"/>
              <a:gd name="connsiteY71" fmla="*/ 828675 h 1609725"/>
              <a:gd name="connsiteX72" fmla="*/ 1885950 w 2124075"/>
              <a:gd name="connsiteY72" fmla="*/ 876300 h 1609725"/>
              <a:gd name="connsiteX73" fmla="*/ 1962150 w 2124075"/>
              <a:gd name="connsiteY73" fmla="*/ 866775 h 1609725"/>
              <a:gd name="connsiteX74" fmla="*/ 2057400 w 2124075"/>
              <a:gd name="connsiteY74" fmla="*/ 809625 h 1609725"/>
              <a:gd name="connsiteX75" fmla="*/ 2095500 w 2124075"/>
              <a:gd name="connsiteY75" fmla="*/ 752475 h 1609725"/>
              <a:gd name="connsiteX76" fmla="*/ 2124075 w 2124075"/>
              <a:gd name="connsiteY76" fmla="*/ 657225 h 1609725"/>
              <a:gd name="connsiteX77" fmla="*/ 2124075 w 2124075"/>
              <a:gd name="connsiteY77" fmla="*/ 523875 h 1609725"/>
              <a:gd name="connsiteX78" fmla="*/ 2057400 w 2124075"/>
              <a:gd name="connsiteY78" fmla="*/ 447675 h 1609725"/>
              <a:gd name="connsiteX79" fmla="*/ 1981200 w 2124075"/>
              <a:gd name="connsiteY79" fmla="*/ 409575 h 1609725"/>
              <a:gd name="connsiteX80" fmla="*/ 1905000 w 2124075"/>
              <a:gd name="connsiteY80" fmla="*/ 371475 h 1609725"/>
              <a:gd name="connsiteX81" fmla="*/ 1800225 w 2124075"/>
              <a:gd name="connsiteY81" fmla="*/ 352425 h 1609725"/>
              <a:gd name="connsiteX82" fmla="*/ 1714500 w 2124075"/>
              <a:gd name="connsiteY82" fmla="*/ 400050 h 1609725"/>
              <a:gd name="connsiteX83" fmla="*/ 1638300 w 2124075"/>
              <a:gd name="connsiteY83" fmla="*/ 438150 h 1609725"/>
              <a:gd name="connsiteX84" fmla="*/ 1638300 w 2124075"/>
              <a:gd name="connsiteY84" fmla="*/ 371475 h 1609725"/>
              <a:gd name="connsiteX85" fmla="*/ 1676400 w 2124075"/>
              <a:gd name="connsiteY85" fmla="*/ 238125 h 1609725"/>
              <a:gd name="connsiteX86" fmla="*/ 1676400 w 2124075"/>
              <a:gd name="connsiteY86" fmla="*/ 180975 h 1609725"/>
              <a:gd name="connsiteX87" fmla="*/ 1685925 w 2124075"/>
              <a:gd name="connsiteY87" fmla="*/ 123825 h 1609725"/>
              <a:gd name="connsiteX88" fmla="*/ 1695450 w 2124075"/>
              <a:gd name="connsiteY88" fmla="*/ 47625 h 1609725"/>
              <a:gd name="connsiteX89" fmla="*/ 1704975 w 2124075"/>
              <a:gd name="connsiteY89" fmla="*/ 9525 h 1609725"/>
              <a:gd name="connsiteX90" fmla="*/ 1704975 w 2124075"/>
              <a:gd name="connsiteY90" fmla="*/ 0 h 1609725"/>
              <a:gd name="connsiteX91" fmla="*/ 47625 w 2124075"/>
              <a:gd name="connsiteY91" fmla="*/ 19050 h 1609725"/>
              <a:gd name="connsiteX0" fmla="*/ 50979 w 2127429"/>
              <a:gd name="connsiteY0" fmla="*/ 19050 h 1609725"/>
              <a:gd name="connsiteX1" fmla="*/ 60504 w 2127429"/>
              <a:gd name="connsiteY1" fmla="*/ 104775 h 1609725"/>
              <a:gd name="connsiteX2" fmla="*/ 50979 w 2127429"/>
              <a:gd name="connsiteY2" fmla="*/ 152400 h 1609725"/>
              <a:gd name="connsiteX3" fmla="*/ 31929 w 2127429"/>
              <a:gd name="connsiteY3" fmla="*/ 200025 h 1609725"/>
              <a:gd name="connsiteX4" fmla="*/ 22404 w 2127429"/>
              <a:gd name="connsiteY4" fmla="*/ 276225 h 1609725"/>
              <a:gd name="connsiteX5" fmla="*/ 22404 w 2127429"/>
              <a:gd name="connsiteY5" fmla="*/ 333375 h 1609725"/>
              <a:gd name="connsiteX6" fmla="*/ 12611 w 2127429"/>
              <a:gd name="connsiteY6" fmla="*/ 390525 h 1609725"/>
              <a:gd name="connsiteX7" fmla="*/ 34747 w 2127429"/>
              <a:gd name="connsiteY7" fmla="*/ 457200 h 1609725"/>
              <a:gd name="connsiteX8" fmla="*/ 127179 w 2127429"/>
              <a:gd name="connsiteY8" fmla="*/ 409575 h 1609725"/>
              <a:gd name="connsiteX9" fmla="*/ 184329 w 2127429"/>
              <a:gd name="connsiteY9" fmla="*/ 390525 h 1609725"/>
              <a:gd name="connsiteX10" fmla="*/ 279579 w 2127429"/>
              <a:gd name="connsiteY10" fmla="*/ 390525 h 1609725"/>
              <a:gd name="connsiteX11" fmla="*/ 317679 w 2127429"/>
              <a:gd name="connsiteY11" fmla="*/ 400050 h 1609725"/>
              <a:gd name="connsiteX12" fmla="*/ 346254 w 2127429"/>
              <a:gd name="connsiteY12" fmla="*/ 419100 h 1609725"/>
              <a:gd name="connsiteX13" fmla="*/ 422454 w 2127429"/>
              <a:gd name="connsiteY13" fmla="*/ 438150 h 1609725"/>
              <a:gd name="connsiteX14" fmla="*/ 479604 w 2127429"/>
              <a:gd name="connsiteY14" fmla="*/ 533400 h 1609725"/>
              <a:gd name="connsiteX15" fmla="*/ 479604 w 2127429"/>
              <a:gd name="connsiteY15" fmla="*/ 628650 h 1609725"/>
              <a:gd name="connsiteX16" fmla="*/ 441504 w 2127429"/>
              <a:gd name="connsiteY16" fmla="*/ 704850 h 1609725"/>
              <a:gd name="connsiteX17" fmla="*/ 393879 w 2127429"/>
              <a:gd name="connsiteY17" fmla="*/ 771525 h 1609725"/>
              <a:gd name="connsiteX18" fmla="*/ 393879 w 2127429"/>
              <a:gd name="connsiteY18" fmla="*/ 771525 h 1609725"/>
              <a:gd name="connsiteX19" fmla="*/ 308154 w 2127429"/>
              <a:gd name="connsiteY19" fmla="*/ 847725 h 1609725"/>
              <a:gd name="connsiteX20" fmla="*/ 251004 w 2127429"/>
              <a:gd name="connsiteY20" fmla="*/ 866775 h 1609725"/>
              <a:gd name="connsiteX21" fmla="*/ 174804 w 2127429"/>
              <a:gd name="connsiteY21" fmla="*/ 838200 h 1609725"/>
              <a:gd name="connsiteX22" fmla="*/ 50979 w 2127429"/>
              <a:gd name="connsiteY22" fmla="*/ 800100 h 1609725"/>
              <a:gd name="connsiteX23" fmla="*/ 31929 w 2127429"/>
              <a:gd name="connsiteY23" fmla="*/ 838200 h 1609725"/>
              <a:gd name="connsiteX24" fmla="*/ 0 w 2127429"/>
              <a:gd name="connsiteY24" fmla="*/ 786953 h 1609725"/>
              <a:gd name="connsiteX25" fmla="*/ 12879 w 2127429"/>
              <a:gd name="connsiteY25" fmla="*/ 885825 h 1609725"/>
              <a:gd name="connsiteX26" fmla="*/ 3354 w 2127429"/>
              <a:gd name="connsiteY26" fmla="*/ 933450 h 1609725"/>
              <a:gd name="connsiteX27" fmla="*/ 22404 w 2127429"/>
              <a:gd name="connsiteY27" fmla="*/ 1047750 h 1609725"/>
              <a:gd name="connsiteX28" fmla="*/ 41454 w 2127429"/>
              <a:gd name="connsiteY28" fmla="*/ 1133475 h 1609725"/>
              <a:gd name="connsiteX29" fmla="*/ 60504 w 2127429"/>
              <a:gd name="connsiteY29" fmla="*/ 1190625 h 1609725"/>
              <a:gd name="connsiteX30" fmla="*/ 70029 w 2127429"/>
              <a:gd name="connsiteY30" fmla="*/ 1228725 h 1609725"/>
              <a:gd name="connsiteX31" fmla="*/ 174804 w 2127429"/>
              <a:gd name="connsiteY31" fmla="*/ 1219200 h 1609725"/>
              <a:gd name="connsiteX32" fmla="*/ 336729 w 2127429"/>
              <a:gd name="connsiteY32" fmla="*/ 1200150 h 1609725"/>
              <a:gd name="connsiteX33" fmla="*/ 460554 w 2127429"/>
              <a:gd name="connsiteY33" fmla="*/ 1190625 h 1609725"/>
              <a:gd name="connsiteX34" fmla="*/ 536754 w 2127429"/>
              <a:gd name="connsiteY34" fmla="*/ 1190625 h 1609725"/>
              <a:gd name="connsiteX35" fmla="*/ 612954 w 2127429"/>
              <a:gd name="connsiteY35" fmla="*/ 1190625 h 1609725"/>
              <a:gd name="connsiteX36" fmla="*/ 641529 w 2127429"/>
              <a:gd name="connsiteY36" fmla="*/ 1190625 h 1609725"/>
              <a:gd name="connsiteX37" fmla="*/ 698679 w 2127429"/>
              <a:gd name="connsiteY37" fmla="*/ 1190625 h 1609725"/>
              <a:gd name="connsiteX38" fmla="*/ 612954 w 2127429"/>
              <a:gd name="connsiteY38" fmla="*/ 1257300 h 1609725"/>
              <a:gd name="connsiteX39" fmla="*/ 612954 w 2127429"/>
              <a:gd name="connsiteY39" fmla="*/ 1323975 h 1609725"/>
              <a:gd name="connsiteX40" fmla="*/ 612954 w 2127429"/>
              <a:gd name="connsiteY40" fmla="*/ 1390650 h 1609725"/>
              <a:gd name="connsiteX41" fmla="*/ 612954 w 2127429"/>
              <a:gd name="connsiteY41" fmla="*/ 1390650 h 1609725"/>
              <a:gd name="connsiteX42" fmla="*/ 660579 w 2127429"/>
              <a:gd name="connsiteY42" fmla="*/ 1495425 h 1609725"/>
              <a:gd name="connsiteX43" fmla="*/ 708204 w 2127429"/>
              <a:gd name="connsiteY43" fmla="*/ 1552575 h 1609725"/>
              <a:gd name="connsiteX44" fmla="*/ 708204 w 2127429"/>
              <a:gd name="connsiteY44" fmla="*/ 1552575 h 1609725"/>
              <a:gd name="connsiteX45" fmla="*/ 803454 w 2127429"/>
              <a:gd name="connsiteY45" fmla="*/ 1590675 h 1609725"/>
              <a:gd name="connsiteX46" fmla="*/ 860604 w 2127429"/>
              <a:gd name="connsiteY46" fmla="*/ 1609725 h 1609725"/>
              <a:gd name="connsiteX47" fmla="*/ 993954 w 2127429"/>
              <a:gd name="connsiteY47" fmla="*/ 1590675 h 1609725"/>
              <a:gd name="connsiteX48" fmla="*/ 1089204 w 2127429"/>
              <a:gd name="connsiteY48" fmla="*/ 1514475 h 1609725"/>
              <a:gd name="connsiteX49" fmla="*/ 1117779 w 2127429"/>
              <a:gd name="connsiteY49" fmla="*/ 1438275 h 1609725"/>
              <a:gd name="connsiteX50" fmla="*/ 1127304 w 2127429"/>
              <a:gd name="connsiteY50" fmla="*/ 1343025 h 1609725"/>
              <a:gd name="connsiteX51" fmla="*/ 1127304 w 2127429"/>
              <a:gd name="connsiteY51" fmla="*/ 1314450 h 1609725"/>
              <a:gd name="connsiteX52" fmla="*/ 1127304 w 2127429"/>
              <a:gd name="connsiteY52" fmla="*/ 1257300 h 1609725"/>
              <a:gd name="connsiteX53" fmla="*/ 1089204 w 2127429"/>
              <a:gd name="connsiteY53" fmla="*/ 1190625 h 1609725"/>
              <a:gd name="connsiteX54" fmla="*/ 1079679 w 2127429"/>
              <a:gd name="connsiteY54" fmla="*/ 1171575 h 1609725"/>
              <a:gd name="connsiteX55" fmla="*/ 1184454 w 2127429"/>
              <a:gd name="connsiteY55" fmla="*/ 1171575 h 1609725"/>
              <a:gd name="connsiteX56" fmla="*/ 1317804 w 2127429"/>
              <a:gd name="connsiteY56" fmla="*/ 1181100 h 1609725"/>
              <a:gd name="connsiteX57" fmla="*/ 1441629 w 2127429"/>
              <a:gd name="connsiteY57" fmla="*/ 1190625 h 1609725"/>
              <a:gd name="connsiteX58" fmla="*/ 1517829 w 2127429"/>
              <a:gd name="connsiteY58" fmla="*/ 1190625 h 1609725"/>
              <a:gd name="connsiteX59" fmla="*/ 1594029 w 2127429"/>
              <a:gd name="connsiteY59" fmla="*/ 1190625 h 1609725"/>
              <a:gd name="connsiteX60" fmla="*/ 1632129 w 2127429"/>
              <a:gd name="connsiteY60" fmla="*/ 1190625 h 1609725"/>
              <a:gd name="connsiteX61" fmla="*/ 1679754 w 2127429"/>
              <a:gd name="connsiteY61" fmla="*/ 1181100 h 1609725"/>
              <a:gd name="connsiteX62" fmla="*/ 1698804 w 2127429"/>
              <a:gd name="connsiteY62" fmla="*/ 1181100 h 1609725"/>
              <a:gd name="connsiteX63" fmla="*/ 1708329 w 2127429"/>
              <a:gd name="connsiteY63" fmla="*/ 1104900 h 1609725"/>
              <a:gd name="connsiteX64" fmla="*/ 1708329 w 2127429"/>
              <a:gd name="connsiteY64" fmla="*/ 1028700 h 1609725"/>
              <a:gd name="connsiteX65" fmla="*/ 1708329 w 2127429"/>
              <a:gd name="connsiteY65" fmla="*/ 952500 h 1609725"/>
              <a:gd name="connsiteX66" fmla="*/ 1708329 w 2127429"/>
              <a:gd name="connsiteY66" fmla="*/ 914400 h 1609725"/>
              <a:gd name="connsiteX67" fmla="*/ 1698804 w 2127429"/>
              <a:gd name="connsiteY67" fmla="*/ 885825 h 1609725"/>
              <a:gd name="connsiteX68" fmla="*/ 1689279 w 2127429"/>
              <a:gd name="connsiteY68" fmla="*/ 800100 h 1609725"/>
              <a:gd name="connsiteX69" fmla="*/ 1689279 w 2127429"/>
              <a:gd name="connsiteY69" fmla="*/ 771525 h 1609725"/>
              <a:gd name="connsiteX70" fmla="*/ 1736904 w 2127429"/>
              <a:gd name="connsiteY70" fmla="*/ 828675 h 1609725"/>
              <a:gd name="connsiteX71" fmla="*/ 1736904 w 2127429"/>
              <a:gd name="connsiteY71" fmla="*/ 828675 h 1609725"/>
              <a:gd name="connsiteX72" fmla="*/ 1889304 w 2127429"/>
              <a:gd name="connsiteY72" fmla="*/ 876300 h 1609725"/>
              <a:gd name="connsiteX73" fmla="*/ 1965504 w 2127429"/>
              <a:gd name="connsiteY73" fmla="*/ 866775 h 1609725"/>
              <a:gd name="connsiteX74" fmla="*/ 2060754 w 2127429"/>
              <a:gd name="connsiteY74" fmla="*/ 809625 h 1609725"/>
              <a:gd name="connsiteX75" fmla="*/ 2098854 w 2127429"/>
              <a:gd name="connsiteY75" fmla="*/ 752475 h 1609725"/>
              <a:gd name="connsiteX76" fmla="*/ 2127429 w 2127429"/>
              <a:gd name="connsiteY76" fmla="*/ 657225 h 1609725"/>
              <a:gd name="connsiteX77" fmla="*/ 2127429 w 2127429"/>
              <a:gd name="connsiteY77" fmla="*/ 523875 h 1609725"/>
              <a:gd name="connsiteX78" fmla="*/ 2060754 w 2127429"/>
              <a:gd name="connsiteY78" fmla="*/ 447675 h 1609725"/>
              <a:gd name="connsiteX79" fmla="*/ 1984554 w 2127429"/>
              <a:gd name="connsiteY79" fmla="*/ 409575 h 1609725"/>
              <a:gd name="connsiteX80" fmla="*/ 1908354 w 2127429"/>
              <a:gd name="connsiteY80" fmla="*/ 371475 h 1609725"/>
              <a:gd name="connsiteX81" fmla="*/ 1803579 w 2127429"/>
              <a:gd name="connsiteY81" fmla="*/ 352425 h 1609725"/>
              <a:gd name="connsiteX82" fmla="*/ 1717854 w 2127429"/>
              <a:gd name="connsiteY82" fmla="*/ 400050 h 1609725"/>
              <a:gd name="connsiteX83" fmla="*/ 1641654 w 2127429"/>
              <a:gd name="connsiteY83" fmla="*/ 438150 h 1609725"/>
              <a:gd name="connsiteX84" fmla="*/ 1641654 w 2127429"/>
              <a:gd name="connsiteY84" fmla="*/ 371475 h 1609725"/>
              <a:gd name="connsiteX85" fmla="*/ 1679754 w 2127429"/>
              <a:gd name="connsiteY85" fmla="*/ 238125 h 1609725"/>
              <a:gd name="connsiteX86" fmla="*/ 1679754 w 2127429"/>
              <a:gd name="connsiteY86" fmla="*/ 180975 h 1609725"/>
              <a:gd name="connsiteX87" fmla="*/ 1689279 w 2127429"/>
              <a:gd name="connsiteY87" fmla="*/ 123825 h 1609725"/>
              <a:gd name="connsiteX88" fmla="*/ 1698804 w 2127429"/>
              <a:gd name="connsiteY88" fmla="*/ 47625 h 1609725"/>
              <a:gd name="connsiteX89" fmla="*/ 1708329 w 2127429"/>
              <a:gd name="connsiteY89" fmla="*/ 9525 h 1609725"/>
              <a:gd name="connsiteX90" fmla="*/ 1708329 w 2127429"/>
              <a:gd name="connsiteY90" fmla="*/ 0 h 1609725"/>
              <a:gd name="connsiteX91" fmla="*/ 50979 w 2127429"/>
              <a:gd name="connsiteY91" fmla="*/ 19050 h 1609725"/>
              <a:gd name="connsiteX0" fmla="*/ 50979 w 2127429"/>
              <a:gd name="connsiteY0" fmla="*/ 19050 h 1609725"/>
              <a:gd name="connsiteX1" fmla="*/ 60504 w 2127429"/>
              <a:gd name="connsiteY1" fmla="*/ 104775 h 1609725"/>
              <a:gd name="connsiteX2" fmla="*/ 50979 w 2127429"/>
              <a:gd name="connsiteY2" fmla="*/ 152400 h 1609725"/>
              <a:gd name="connsiteX3" fmla="*/ 31929 w 2127429"/>
              <a:gd name="connsiteY3" fmla="*/ 200025 h 1609725"/>
              <a:gd name="connsiteX4" fmla="*/ 22404 w 2127429"/>
              <a:gd name="connsiteY4" fmla="*/ 276225 h 1609725"/>
              <a:gd name="connsiteX5" fmla="*/ 22404 w 2127429"/>
              <a:gd name="connsiteY5" fmla="*/ 333375 h 1609725"/>
              <a:gd name="connsiteX6" fmla="*/ 12611 w 2127429"/>
              <a:gd name="connsiteY6" fmla="*/ 390525 h 1609725"/>
              <a:gd name="connsiteX7" fmla="*/ 8990 w 2127429"/>
              <a:gd name="connsiteY7" fmla="*/ 450761 h 1609725"/>
              <a:gd name="connsiteX8" fmla="*/ 127179 w 2127429"/>
              <a:gd name="connsiteY8" fmla="*/ 409575 h 1609725"/>
              <a:gd name="connsiteX9" fmla="*/ 184329 w 2127429"/>
              <a:gd name="connsiteY9" fmla="*/ 390525 h 1609725"/>
              <a:gd name="connsiteX10" fmla="*/ 279579 w 2127429"/>
              <a:gd name="connsiteY10" fmla="*/ 390525 h 1609725"/>
              <a:gd name="connsiteX11" fmla="*/ 317679 w 2127429"/>
              <a:gd name="connsiteY11" fmla="*/ 400050 h 1609725"/>
              <a:gd name="connsiteX12" fmla="*/ 346254 w 2127429"/>
              <a:gd name="connsiteY12" fmla="*/ 419100 h 1609725"/>
              <a:gd name="connsiteX13" fmla="*/ 422454 w 2127429"/>
              <a:gd name="connsiteY13" fmla="*/ 438150 h 1609725"/>
              <a:gd name="connsiteX14" fmla="*/ 479604 w 2127429"/>
              <a:gd name="connsiteY14" fmla="*/ 533400 h 1609725"/>
              <a:gd name="connsiteX15" fmla="*/ 479604 w 2127429"/>
              <a:gd name="connsiteY15" fmla="*/ 628650 h 1609725"/>
              <a:gd name="connsiteX16" fmla="*/ 441504 w 2127429"/>
              <a:gd name="connsiteY16" fmla="*/ 704850 h 1609725"/>
              <a:gd name="connsiteX17" fmla="*/ 393879 w 2127429"/>
              <a:gd name="connsiteY17" fmla="*/ 771525 h 1609725"/>
              <a:gd name="connsiteX18" fmla="*/ 393879 w 2127429"/>
              <a:gd name="connsiteY18" fmla="*/ 771525 h 1609725"/>
              <a:gd name="connsiteX19" fmla="*/ 308154 w 2127429"/>
              <a:gd name="connsiteY19" fmla="*/ 847725 h 1609725"/>
              <a:gd name="connsiteX20" fmla="*/ 251004 w 2127429"/>
              <a:gd name="connsiteY20" fmla="*/ 866775 h 1609725"/>
              <a:gd name="connsiteX21" fmla="*/ 174804 w 2127429"/>
              <a:gd name="connsiteY21" fmla="*/ 838200 h 1609725"/>
              <a:gd name="connsiteX22" fmla="*/ 50979 w 2127429"/>
              <a:gd name="connsiteY22" fmla="*/ 800100 h 1609725"/>
              <a:gd name="connsiteX23" fmla="*/ 31929 w 2127429"/>
              <a:gd name="connsiteY23" fmla="*/ 838200 h 1609725"/>
              <a:gd name="connsiteX24" fmla="*/ 0 w 2127429"/>
              <a:gd name="connsiteY24" fmla="*/ 786953 h 1609725"/>
              <a:gd name="connsiteX25" fmla="*/ 12879 w 2127429"/>
              <a:gd name="connsiteY25" fmla="*/ 885825 h 1609725"/>
              <a:gd name="connsiteX26" fmla="*/ 3354 w 2127429"/>
              <a:gd name="connsiteY26" fmla="*/ 933450 h 1609725"/>
              <a:gd name="connsiteX27" fmla="*/ 22404 w 2127429"/>
              <a:gd name="connsiteY27" fmla="*/ 1047750 h 1609725"/>
              <a:gd name="connsiteX28" fmla="*/ 41454 w 2127429"/>
              <a:gd name="connsiteY28" fmla="*/ 1133475 h 1609725"/>
              <a:gd name="connsiteX29" fmla="*/ 60504 w 2127429"/>
              <a:gd name="connsiteY29" fmla="*/ 1190625 h 1609725"/>
              <a:gd name="connsiteX30" fmla="*/ 70029 w 2127429"/>
              <a:gd name="connsiteY30" fmla="*/ 1228725 h 1609725"/>
              <a:gd name="connsiteX31" fmla="*/ 174804 w 2127429"/>
              <a:gd name="connsiteY31" fmla="*/ 1219200 h 1609725"/>
              <a:gd name="connsiteX32" fmla="*/ 336729 w 2127429"/>
              <a:gd name="connsiteY32" fmla="*/ 1200150 h 1609725"/>
              <a:gd name="connsiteX33" fmla="*/ 460554 w 2127429"/>
              <a:gd name="connsiteY33" fmla="*/ 1190625 h 1609725"/>
              <a:gd name="connsiteX34" fmla="*/ 536754 w 2127429"/>
              <a:gd name="connsiteY34" fmla="*/ 1190625 h 1609725"/>
              <a:gd name="connsiteX35" fmla="*/ 612954 w 2127429"/>
              <a:gd name="connsiteY35" fmla="*/ 1190625 h 1609725"/>
              <a:gd name="connsiteX36" fmla="*/ 641529 w 2127429"/>
              <a:gd name="connsiteY36" fmla="*/ 1190625 h 1609725"/>
              <a:gd name="connsiteX37" fmla="*/ 698679 w 2127429"/>
              <a:gd name="connsiteY37" fmla="*/ 1190625 h 1609725"/>
              <a:gd name="connsiteX38" fmla="*/ 612954 w 2127429"/>
              <a:gd name="connsiteY38" fmla="*/ 1257300 h 1609725"/>
              <a:gd name="connsiteX39" fmla="*/ 612954 w 2127429"/>
              <a:gd name="connsiteY39" fmla="*/ 1323975 h 1609725"/>
              <a:gd name="connsiteX40" fmla="*/ 612954 w 2127429"/>
              <a:gd name="connsiteY40" fmla="*/ 1390650 h 1609725"/>
              <a:gd name="connsiteX41" fmla="*/ 612954 w 2127429"/>
              <a:gd name="connsiteY41" fmla="*/ 1390650 h 1609725"/>
              <a:gd name="connsiteX42" fmla="*/ 660579 w 2127429"/>
              <a:gd name="connsiteY42" fmla="*/ 1495425 h 1609725"/>
              <a:gd name="connsiteX43" fmla="*/ 708204 w 2127429"/>
              <a:gd name="connsiteY43" fmla="*/ 1552575 h 1609725"/>
              <a:gd name="connsiteX44" fmla="*/ 708204 w 2127429"/>
              <a:gd name="connsiteY44" fmla="*/ 1552575 h 1609725"/>
              <a:gd name="connsiteX45" fmla="*/ 803454 w 2127429"/>
              <a:gd name="connsiteY45" fmla="*/ 1590675 h 1609725"/>
              <a:gd name="connsiteX46" fmla="*/ 860604 w 2127429"/>
              <a:gd name="connsiteY46" fmla="*/ 1609725 h 1609725"/>
              <a:gd name="connsiteX47" fmla="*/ 993954 w 2127429"/>
              <a:gd name="connsiteY47" fmla="*/ 1590675 h 1609725"/>
              <a:gd name="connsiteX48" fmla="*/ 1089204 w 2127429"/>
              <a:gd name="connsiteY48" fmla="*/ 1514475 h 1609725"/>
              <a:gd name="connsiteX49" fmla="*/ 1117779 w 2127429"/>
              <a:gd name="connsiteY49" fmla="*/ 1438275 h 1609725"/>
              <a:gd name="connsiteX50" fmla="*/ 1127304 w 2127429"/>
              <a:gd name="connsiteY50" fmla="*/ 1343025 h 1609725"/>
              <a:gd name="connsiteX51" fmla="*/ 1127304 w 2127429"/>
              <a:gd name="connsiteY51" fmla="*/ 1314450 h 1609725"/>
              <a:gd name="connsiteX52" fmla="*/ 1127304 w 2127429"/>
              <a:gd name="connsiteY52" fmla="*/ 1257300 h 1609725"/>
              <a:gd name="connsiteX53" fmla="*/ 1089204 w 2127429"/>
              <a:gd name="connsiteY53" fmla="*/ 1190625 h 1609725"/>
              <a:gd name="connsiteX54" fmla="*/ 1079679 w 2127429"/>
              <a:gd name="connsiteY54" fmla="*/ 1171575 h 1609725"/>
              <a:gd name="connsiteX55" fmla="*/ 1184454 w 2127429"/>
              <a:gd name="connsiteY55" fmla="*/ 1171575 h 1609725"/>
              <a:gd name="connsiteX56" fmla="*/ 1317804 w 2127429"/>
              <a:gd name="connsiteY56" fmla="*/ 1181100 h 1609725"/>
              <a:gd name="connsiteX57" fmla="*/ 1441629 w 2127429"/>
              <a:gd name="connsiteY57" fmla="*/ 1190625 h 1609725"/>
              <a:gd name="connsiteX58" fmla="*/ 1517829 w 2127429"/>
              <a:gd name="connsiteY58" fmla="*/ 1190625 h 1609725"/>
              <a:gd name="connsiteX59" fmla="*/ 1594029 w 2127429"/>
              <a:gd name="connsiteY59" fmla="*/ 1190625 h 1609725"/>
              <a:gd name="connsiteX60" fmla="*/ 1632129 w 2127429"/>
              <a:gd name="connsiteY60" fmla="*/ 1190625 h 1609725"/>
              <a:gd name="connsiteX61" fmla="*/ 1679754 w 2127429"/>
              <a:gd name="connsiteY61" fmla="*/ 1181100 h 1609725"/>
              <a:gd name="connsiteX62" fmla="*/ 1698804 w 2127429"/>
              <a:gd name="connsiteY62" fmla="*/ 1181100 h 1609725"/>
              <a:gd name="connsiteX63" fmla="*/ 1708329 w 2127429"/>
              <a:gd name="connsiteY63" fmla="*/ 1104900 h 1609725"/>
              <a:gd name="connsiteX64" fmla="*/ 1708329 w 2127429"/>
              <a:gd name="connsiteY64" fmla="*/ 1028700 h 1609725"/>
              <a:gd name="connsiteX65" fmla="*/ 1708329 w 2127429"/>
              <a:gd name="connsiteY65" fmla="*/ 952500 h 1609725"/>
              <a:gd name="connsiteX66" fmla="*/ 1708329 w 2127429"/>
              <a:gd name="connsiteY66" fmla="*/ 914400 h 1609725"/>
              <a:gd name="connsiteX67" fmla="*/ 1698804 w 2127429"/>
              <a:gd name="connsiteY67" fmla="*/ 885825 h 1609725"/>
              <a:gd name="connsiteX68" fmla="*/ 1689279 w 2127429"/>
              <a:gd name="connsiteY68" fmla="*/ 800100 h 1609725"/>
              <a:gd name="connsiteX69" fmla="*/ 1689279 w 2127429"/>
              <a:gd name="connsiteY69" fmla="*/ 771525 h 1609725"/>
              <a:gd name="connsiteX70" fmla="*/ 1736904 w 2127429"/>
              <a:gd name="connsiteY70" fmla="*/ 828675 h 1609725"/>
              <a:gd name="connsiteX71" fmla="*/ 1736904 w 2127429"/>
              <a:gd name="connsiteY71" fmla="*/ 828675 h 1609725"/>
              <a:gd name="connsiteX72" fmla="*/ 1889304 w 2127429"/>
              <a:gd name="connsiteY72" fmla="*/ 876300 h 1609725"/>
              <a:gd name="connsiteX73" fmla="*/ 1965504 w 2127429"/>
              <a:gd name="connsiteY73" fmla="*/ 866775 h 1609725"/>
              <a:gd name="connsiteX74" fmla="*/ 2060754 w 2127429"/>
              <a:gd name="connsiteY74" fmla="*/ 809625 h 1609725"/>
              <a:gd name="connsiteX75" fmla="*/ 2098854 w 2127429"/>
              <a:gd name="connsiteY75" fmla="*/ 752475 h 1609725"/>
              <a:gd name="connsiteX76" fmla="*/ 2127429 w 2127429"/>
              <a:gd name="connsiteY76" fmla="*/ 657225 h 1609725"/>
              <a:gd name="connsiteX77" fmla="*/ 2127429 w 2127429"/>
              <a:gd name="connsiteY77" fmla="*/ 523875 h 1609725"/>
              <a:gd name="connsiteX78" fmla="*/ 2060754 w 2127429"/>
              <a:gd name="connsiteY78" fmla="*/ 447675 h 1609725"/>
              <a:gd name="connsiteX79" fmla="*/ 1984554 w 2127429"/>
              <a:gd name="connsiteY79" fmla="*/ 409575 h 1609725"/>
              <a:gd name="connsiteX80" fmla="*/ 1908354 w 2127429"/>
              <a:gd name="connsiteY80" fmla="*/ 371475 h 1609725"/>
              <a:gd name="connsiteX81" fmla="*/ 1803579 w 2127429"/>
              <a:gd name="connsiteY81" fmla="*/ 352425 h 1609725"/>
              <a:gd name="connsiteX82" fmla="*/ 1717854 w 2127429"/>
              <a:gd name="connsiteY82" fmla="*/ 400050 h 1609725"/>
              <a:gd name="connsiteX83" fmla="*/ 1641654 w 2127429"/>
              <a:gd name="connsiteY83" fmla="*/ 438150 h 1609725"/>
              <a:gd name="connsiteX84" fmla="*/ 1641654 w 2127429"/>
              <a:gd name="connsiteY84" fmla="*/ 371475 h 1609725"/>
              <a:gd name="connsiteX85" fmla="*/ 1679754 w 2127429"/>
              <a:gd name="connsiteY85" fmla="*/ 238125 h 1609725"/>
              <a:gd name="connsiteX86" fmla="*/ 1679754 w 2127429"/>
              <a:gd name="connsiteY86" fmla="*/ 180975 h 1609725"/>
              <a:gd name="connsiteX87" fmla="*/ 1689279 w 2127429"/>
              <a:gd name="connsiteY87" fmla="*/ 123825 h 1609725"/>
              <a:gd name="connsiteX88" fmla="*/ 1698804 w 2127429"/>
              <a:gd name="connsiteY88" fmla="*/ 47625 h 1609725"/>
              <a:gd name="connsiteX89" fmla="*/ 1708329 w 2127429"/>
              <a:gd name="connsiteY89" fmla="*/ 9525 h 1609725"/>
              <a:gd name="connsiteX90" fmla="*/ 1708329 w 2127429"/>
              <a:gd name="connsiteY90" fmla="*/ 0 h 1609725"/>
              <a:gd name="connsiteX91" fmla="*/ 50979 w 2127429"/>
              <a:gd name="connsiteY91" fmla="*/ 19050 h 1609725"/>
              <a:gd name="connsiteX0" fmla="*/ 50979 w 2127429"/>
              <a:gd name="connsiteY0" fmla="*/ 19050 h 1609725"/>
              <a:gd name="connsiteX1" fmla="*/ 60504 w 2127429"/>
              <a:gd name="connsiteY1" fmla="*/ 104775 h 1609725"/>
              <a:gd name="connsiteX2" fmla="*/ 50979 w 2127429"/>
              <a:gd name="connsiteY2" fmla="*/ 152400 h 1609725"/>
              <a:gd name="connsiteX3" fmla="*/ 31929 w 2127429"/>
              <a:gd name="connsiteY3" fmla="*/ 200025 h 1609725"/>
              <a:gd name="connsiteX4" fmla="*/ 22404 w 2127429"/>
              <a:gd name="connsiteY4" fmla="*/ 276225 h 1609725"/>
              <a:gd name="connsiteX5" fmla="*/ 22404 w 2127429"/>
              <a:gd name="connsiteY5" fmla="*/ 333375 h 1609725"/>
              <a:gd name="connsiteX6" fmla="*/ 12611 w 2127429"/>
              <a:gd name="connsiteY6" fmla="*/ 390525 h 1609725"/>
              <a:gd name="connsiteX7" fmla="*/ 8990 w 2127429"/>
              <a:gd name="connsiteY7" fmla="*/ 450761 h 1609725"/>
              <a:gd name="connsiteX8" fmla="*/ 127179 w 2127429"/>
              <a:gd name="connsiteY8" fmla="*/ 409575 h 1609725"/>
              <a:gd name="connsiteX9" fmla="*/ 184329 w 2127429"/>
              <a:gd name="connsiteY9" fmla="*/ 390525 h 1609725"/>
              <a:gd name="connsiteX10" fmla="*/ 279579 w 2127429"/>
              <a:gd name="connsiteY10" fmla="*/ 390525 h 1609725"/>
              <a:gd name="connsiteX11" fmla="*/ 317679 w 2127429"/>
              <a:gd name="connsiteY11" fmla="*/ 400050 h 1609725"/>
              <a:gd name="connsiteX12" fmla="*/ 346254 w 2127429"/>
              <a:gd name="connsiteY12" fmla="*/ 419100 h 1609725"/>
              <a:gd name="connsiteX13" fmla="*/ 422454 w 2127429"/>
              <a:gd name="connsiteY13" fmla="*/ 438150 h 1609725"/>
              <a:gd name="connsiteX14" fmla="*/ 479604 w 2127429"/>
              <a:gd name="connsiteY14" fmla="*/ 533400 h 1609725"/>
              <a:gd name="connsiteX15" fmla="*/ 479604 w 2127429"/>
              <a:gd name="connsiteY15" fmla="*/ 628650 h 1609725"/>
              <a:gd name="connsiteX16" fmla="*/ 441504 w 2127429"/>
              <a:gd name="connsiteY16" fmla="*/ 704850 h 1609725"/>
              <a:gd name="connsiteX17" fmla="*/ 393879 w 2127429"/>
              <a:gd name="connsiteY17" fmla="*/ 771525 h 1609725"/>
              <a:gd name="connsiteX18" fmla="*/ 393879 w 2127429"/>
              <a:gd name="connsiteY18" fmla="*/ 771525 h 1609725"/>
              <a:gd name="connsiteX19" fmla="*/ 308154 w 2127429"/>
              <a:gd name="connsiteY19" fmla="*/ 847725 h 1609725"/>
              <a:gd name="connsiteX20" fmla="*/ 251004 w 2127429"/>
              <a:gd name="connsiteY20" fmla="*/ 866775 h 1609725"/>
              <a:gd name="connsiteX21" fmla="*/ 174804 w 2127429"/>
              <a:gd name="connsiteY21" fmla="*/ 838200 h 1609725"/>
              <a:gd name="connsiteX22" fmla="*/ 50979 w 2127429"/>
              <a:gd name="connsiteY22" fmla="*/ 800100 h 1609725"/>
              <a:gd name="connsiteX23" fmla="*/ 6171 w 2127429"/>
              <a:gd name="connsiteY23" fmla="*/ 863958 h 1609725"/>
              <a:gd name="connsiteX24" fmla="*/ 0 w 2127429"/>
              <a:gd name="connsiteY24" fmla="*/ 786953 h 1609725"/>
              <a:gd name="connsiteX25" fmla="*/ 12879 w 2127429"/>
              <a:gd name="connsiteY25" fmla="*/ 885825 h 1609725"/>
              <a:gd name="connsiteX26" fmla="*/ 3354 w 2127429"/>
              <a:gd name="connsiteY26" fmla="*/ 933450 h 1609725"/>
              <a:gd name="connsiteX27" fmla="*/ 22404 w 2127429"/>
              <a:gd name="connsiteY27" fmla="*/ 1047750 h 1609725"/>
              <a:gd name="connsiteX28" fmla="*/ 41454 w 2127429"/>
              <a:gd name="connsiteY28" fmla="*/ 1133475 h 1609725"/>
              <a:gd name="connsiteX29" fmla="*/ 60504 w 2127429"/>
              <a:gd name="connsiteY29" fmla="*/ 1190625 h 1609725"/>
              <a:gd name="connsiteX30" fmla="*/ 70029 w 2127429"/>
              <a:gd name="connsiteY30" fmla="*/ 1228725 h 1609725"/>
              <a:gd name="connsiteX31" fmla="*/ 174804 w 2127429"/>
              <a:gd name="connsiteY31" fmla="*/ 1219200 h 1609725"/>
              <a:gd name="connsiteX32" fmla="*/ 336729 w 2127429"/>
              <a:gd name="connsiteY32" fmla="*/ 1200150 h 1609725"/>
              <a:gd name="connsiteX33" fmla="*/ 460554 w 2127429"/>
              <a:gd name="connsiteY33" fmla="*/ 1190625 h 1609725"/>
              <a:gd name="connsiteX34" fmla="*/ 536754 w 2127429"/>
              <a:gd name="connsiteY34" fmla="*/ 1190625 h 1609725"/>
              <a:gd name="connsiteX35" fmla="*/ 612954 w 2127429"/>
              <a:gd name="connsiteY35" fmla="*/ 1190625 h 1609725"/>
              <a:gd name="connsiteX36" fmla="*/ 641529 w 2127429"/>
              <a:gd name="connsiteY36" fmla="*/ 1190625 h 1609725"/>
              <a:gd name="connsiteX37" fmla="*/ 698679 w 2127429"/>
              <a:gd name="connsiteY37" fmla="*/ 1190625 h 1609725"/>
              <a:gd name="connsiteX38" fmla="*/ 612954 w 2127429"/>
              <a:gd name="connsiteY38" fmla="*/ 1257300 h 1609725"/>
              <a:gd name="connsiteX39" fmla="*/ 612954 w 2127429"/>
              <a:gd name="connsiteY39" fmla="*/ 1323975 h 1609725"/>
              <a:gd name="connsiteX40" fmla="*/ 612954 w 2127429"/>
              <a:gd name="connsiteY40" fmla="*/ 1390650 h 1609725"/>
              <a:gd name="connsiteX41" fmla="*/ 612954 w 2127429"/>
              <a:gd name="connsiteY41" fmla="*/ 1390650 h 1609725"/>
              <a:gd name="connsiteX42" fmla="*/ 660579 w 2127429"/>
              <a:gd name="connsiteY42" fmla="*/ 1495425 h 1609725"/>
              <a:gd name="connsiteX43" fmla="*/ 708204 w 2127429"/>
              <a:gd name="connsiteY43" fmla="*/ 1552575 h 1609725"/>
              <a:gd name="connsiteX44" fmla="*/ 708204 w 2127429"/>
              <a:gd name="connsiteY44" fmla="*/ 1552575 h 1609725"/>
              <a:gd name="connsiteX45" fmla="*/ 803454 w 2127429"/>
              <a:gd name="connsiteY45" fmla="*/ 1590675 h 1609725"/>
              <a:gd name="connsiteX46" fmla="*/ 860604 w 2127429"/>
              <a:gd name="connsiteY46" fmla="*/ 1609725 h 1609725"/>
              <a:gd name="connsiteX47" fmla="*/ 993954 w 2127429"/>
              <a:gd name="connsiteY47" fmla="*/ 1590675 h 1609725"/>
              <a:gd name="connsiteX48" fmla="*/ 1089204 w 2127429"/>
              <a:gd name="connsiteY48" fmla="*/ 1514475 h 1609725"/>
              <a:gd name="connsiteX49" fmla="*/ 1117779 w 2127429"/>
              <a:gd name="connsiteY49" fmla="*/ 1438275 h 1609725"/>
              <a:gd name="connsiteX50" fmla="*/ 1127304 w 2127429"/>
              <a:gd name="connsiteY50" fmla="*/ 1343025 h 1609725"/>
              <a:gd name="connsiteX51" fmla="*/ 1127304 w 2127429"/>
              <a:gd name="connsiteY51" fmla="*/ 1314450 h 1609725"/>
              <a:gd name="connsiteX52" fmla="*/ 1127304 w 2127429"/>
              <a:gd name="connsiteY52" fmla="*/ 1257300 h 1609725"/>
              <a:gd name="connsiteX53" fmla="*/ 1089204 w 2127429"/>
              <a:gd name="connsiteY53" fmla="*/ 1190625 h 1609725"/>
              <a:gd name="connsiteX54" fmla="*/ 1079679 w 2127429"/>
              <a:gd name="connsiteY54" fmla="*/ 1171575 h 1609725"/>
              <a:gd name="connsiteX55" fmla="*/ 1184454 w 2127429"/>
              <a:gd name="connsiteY55" fmla="*/ 1171575 h 1609725"/>
              <a:gd name="connsiteX56" fmla="*/ 1317804 w 2127429"/>
              <a:gd name="connsiteY56" fmla="*/ 1181100 h 1609725"/>
              <a:gd name="connsiteX57" fmla="*/ 1441629 w 2127429"/>
              <a:gd name="connsiteY57" fmla="*/ 1190625 h 1609725"/>
              <a:gd name="connsiteX58" fmla="*/ 1517829 w 2127429"/>
              <a:gd name="connsiteY58" fmla="*/ 1190625 h 1609725"/>
              <a:gd name="connsiteX59" fmla="*/ 1594029 w 2127429"/>
              <a:gd name="connsiteY59" fmla="*/ 1190625 h 1609725"/>
              <a:gd name="connsiteX60" fmla="*/ 1632129 w 2127429"/>
              <a:gd name="connsiteY60" fmla="*/ 1190625 h 1609725"/>
              <a:gd name="connsiteX61" fmla="*/ 1679754 w 2127429"/>
              <a:gd name="connsiteY61" fmla="*/ 1181100 h 1609725"/>
              <a:gd name="connsiteX62" fmla="*/ 1698804 w 2127429"/>
              <a:gd name="connsiteY62" fmla="*/ 1181100 h 1609725"/>
              <a:gd name="connsiteX63" fmla="*/ 1708329 w 2127429"/>
              <a:gd name="connsiteY63" fmla="*/ 1104900 h 1609725"/>
              <a:gd name="connsiteX64" fmla="*/ 1708329 w 2127429"/>
              <a:gd name="connsiteY64" fmla="*/ 1028700 h 1609725"/>
              <a:gd name="connsiteX65" fmla="*/ 1708329 w 2127429"/>
              <a:gd name="connsiteY65" fmla="*/ 952500 h 1609725"/>
              <a:gd name="connsiteX66" fmla="*/ 1708329 w 2127429"/>
              <a:gd name="connsiteY66" fmla="*/ 914400 h 1609725"/>
              <a:gd name="connsiteX67" fmla="*/ 1698804 w 2127429"/>
              <a:gd name="connsiteY67" fmla="*/ 885825 h 1609725"/>
              <a:gd name="connsiteX68" fmla="*/ 1689279 w 2127429"/>
              <a:gd name="connsiteY68" fmla="*/ 800100 h 1609725"/>
              <a:gd name="connsiteX69" fmla="*/ 1689279 w 2127429"/>
              <a:gd name="connsiteY69" fmla="*/ 771525 h 1609725"/>
              <a:gd name="connsiteX70" fmla="*/ 1736904 w 2127429"/>
              <a:gd name="connsiteY70" fmla="*/ 828675 h 1609725"/>
              <a:gd name="connsiteX71" fmla="*/ 1736904 w 2127429"/>
              <a:gd name="connsiteY71" fmla="*/ 828675 h 1609725"/>
              <a:gd name="connsiteX72" fmla="*/ 1889304 w 2127429"/>
              <a:gd name="connsiteY72" fmla="*/ 876300 h 1609725"/>
              <a:gd name="connsiteX73" fmla="*/ 1965504 w 2127429"/>
              <a:gd name="connsiteY73" fmla="*/ 866775 h 1609725"/>
              <a:gd name="connsiteX74" fmla="*/ 2060754 w 2127429"/>
              <a:gd name="connsiteY74" fmla="*/ 809625 h 1609725"/>
              <a:gd name="connsiteX75" fmla="*/ 2098854 w 2127429"/>
              <a:gd name="connsiteY75" fmla="*/ 752475 h 1609725"/>
              <a:gd name="connsiteX76" fmla="*/ 2127429 w 2127429"/>
              <a:gd name="connsiteY76" fmla="*/ 657225 h 1609725"/>
              <a:gd name="connsiteX77" fmla="*/ 2127429 w 2127429"/>
              <a:gd name="connsiteY77" fmla="*/ 523875 h 1609725"/>
              <a:gd name="connsiteX78" fmla="*/ 2060754 w 2127429"/>
              <a:gd name="connsiteY78" fmla="*/ 447675 h 1609725"/>
              <a:gd name="connsiteX79" fmla="*/ 1984554 w 2127429"/>
              <a:gd name="connsiteY79" fmla="*/ 409575 h 1609725"/>
              <a:gd name="connsiteX80" fmla="*/ 1908354 w 2127429"/>
              <a:gd name="connsiteY80" fmla="*/ 371475 h 1609725"/>
              <a:gd name="connsiteX81" fmla="*/ 1803579 w 2127429"/>
              <a:gd name="connsiteY81" fmla="*/ 352425 h 1609725"/>
              <a:gd name="connsiteX82" fmla="*/ 1717854 w 2127429"/>
              <a:gd name="connsiteY82" fmla="*/ 400050 h 1609725"/>
              <a:gd name="connsiteX83" fmla="*/ 1641654 w 2127429"/>
              <a:gd name="connsiteY83" fmla="*/ 438150 h 1609725"/>
              <a:gd name="connsiteX84" fmla="*/ 1641654 w 2127429"/>
              <a:gd name="connsiteY84" fmla="*/ 371475 h 1609725"/>
              <a:gd name="connsiteX85" fmla="*/ 1679754 w 2127429"/>
              <a:gd name="connsiteY85" fmla="*/ 238125 h 1609725"/>
              <a:gd name="connsiteX86" fmla="*/ 1679754 w 2127429"/>
              <a:gd name="connsiteY86" fmla="*/ 180975 h 1609725"/>
              <a:gd name="connsiteX87" fmla="*/ 1689279 w 2127429"/>
              <a:gd name="connsiteY87" fmla="*/ 123825 h 1609725"/>
              <a:gd name="connsiteX88" fmla="*/ 1698804 w 2127429"/>
              <a:gd name="connsiteY88" fmla="*/ 47625 h 1609725"/>
              <a:gd name="connsiteX89" fmla="*/ 1708329 w 2127429"/>
              <a:gd name="connsiteY89" fmla="*/ 9525 h 1609725"/>
              <a:gd name="connsiteX90" fmla="*/ 1708329 w 2127429"/>
              <a:gd name="connsiteY90" fmla="*/ 0 h 1609725"/>
              <a:gd name="connsiteX91" fmla="*/ 50979 w 2127429"/>
              <a:gd name="connsiteY91" fmla="*/ 19050 h 1609725"/>
              <a:gd name="connsiteX0" fmla="*/ 63858 w 2140308"/>
              <a:gd name="connsiteY0" fmla="*/ 19050 h 1609725"/>
              <a:gd name="connsiteX1" fmla="*/ 73383 w 2140308"/>
              <a:gd name="connsiteY1" fmla="*/ 104775 h 1609725"/>
              <a:gd name="connsiteX2" fmla="*/ 63858 w 2140308"/>
              <a:gd name="connsiteY2" fmla="*/ 152400 h 1609725"/>
              <a:gd name="connsiteX3" fmla="*/ 44808 w 2140308"/>
              <a:gd name="connsiteY3" fmla="*/ 200025 h 1609725"/>
              <a:gd name="connsiteX4" fmla="*/ 35283 w 2140308"/>
              <a:gd name="connsiteY4" fmla="*/ 276225 h 1609725"/>
              <a:gd name="connsiteX5" fmla="*/ 35283 w 2140308"/>
              <a:gd name="connsiteY5" fmla="*/ 333375 h 1609725"/>
              <a:gd name="connsiteX6" fmla="*/ 25490 w 2140308"/>
              <a:gd name="connsiteY6" fmla="*/ 390525 h 1609725"/>
              <a:gd name="connsiteX7" fmla="*/ 21869 w 2140308"/>
              <a:gd name="connsiteY7" fmla="*/ 450761 h 1609725"/>
              <a:gd name="connsiteX8" fmla="*/ 140058 w 2140308"/>
              <a:gd name="connsiteY8" fmla="*/ 409575 h 1609725"/>
              <a:gd name="connsiteX9" fmla="*/ 197208 w 2140308"/>
              <a:gd name="connsiteY9" fmla="*/ 390525 h 1609725"/>
              <a:gd name="connsiteX10" fmla="*/ 292458 w 2140308"/>
              <a:gd name="connsiteY10" fmla="*/ 390525 h 1609725"/>
              <a:gd name="connsiteX11" fmla="*/ 330558 w 2140308"/>
              <a:gd name="connsiteY11" fmla="*/ 400050 h 1609725"/>
              <a:gd name="connsiteX12" fmla="*/ 359133 w 2140308"/>
              <a:gd name="connsiteY12" fmla="*/ 419100 h 1609725"/>
              <a:gd name="connsiteX13" fmla="*/ 435333 w 2140308"/>
              <a:gd name="connsiteY13" fmla="*/ 438150 h 1609725"/>
              <a:gd name="connsiteX14" fmla="*/ 492483 w 2140308"/>
              <a:gd name="connsiteY14" fmla="*/ 533400 h 1609725"/>
              <a:gd name="connsiteX15" fmla="*/ 492483 w 2140308"/>
              <a:gd name="connsiteY15" fmla="*/ 628650 h 1609725"/>
              <a:gd name="connsiteX16" fmla="*/ 454383 w 2140308"/>
              <a:gd name="connsiteY16" fmla="*/ 704850 h 1609725"/>
              <a:gd name="connsiteX17" fmla="*/ 406758 w 2140308"/>
              <a:gd name="connsiteY17" fmla="*/ 771525 h 1609725"/>
              <a:gd name="connsiteX18" fmla="*/ 406758 w 2140308"/>
              <a:gd name="connsiteY18" fmla="*/ 771525 h 1609725"/>
              <a:gd name="connsiteX19" fmla="*/ 321033 w 2140308"/>
              <a:gd name="connsiteY19" fmla="*/ 847725 h 1609725"/>
              <a:gd name="connsiteX20" fmla="*/ 263883 w 2140308"/>
              <a:gd name="connsiteY20" fmla="*/ 866775 h 1609725"/>
              <a:gd name="connsiteX21" fmla="*/ 187683 w 2140308"/>
              <a:gd name="connsiteY21" fmla="*/ 838200 h 1609725"/>
              <a:gd name="connsiteX22" fmla="*/ 63858 w 2140308"/>
              <a:gd name="connsiteY22" fmla="*/ 800100 h 1609725"/>
              <a:gd name="connsiteX23" fmla="*/ 19050 w 2140308"/>
              <a:gd name="connsiteY23" fmla="*/ 863958 h 1609725"/>
              <a:gd name="connsiteX24" fmla="*/ 12879 w 2140308"/>
              <a:gd name="connsiteY24" fmla="*/ 786953 h 1609725"/>
              <a:gd name="connsiteX25" fmla="*/ 0 w 2140308"/>
              <a:gd name="connsiteY25" fmla="*/ 898704 h 1609725"/>
              <a:gd name="connsiteX26" fmla="*/ 16233 w 2140308"/>
              <a:gd name="connsiteY26" fmla="*/ 933450 h 1609725"/>
              <a:gd name="connsiteX27" fmla="*/ 35283 w 2140308"/>
              <a:gd name="connsiteY27" fmla="*/ 1047750 h 1609725"/>
              <a:gd name="connsiteX28" fmla="*/ 54333 w 2140308"/>
              <a:gd name="connsiteY28" fmla="*/ 1133475 h 1609725"/>
              <a:gd name="connsiteX29" fmla="*/ 73383 w 2140308"/>
              <a:gd name="connsiteY29" fmla="*/ 1190625 h 1609725"/>
              <a:gd name="connsiteX30" fmla="*/ 82908 w 2140308"/>
              <a:gd name="connsiteY30" fmla="*/ 1228725 h 1609725"/>
              <a:gd name="connsiteX31" fmla="*/ 187683 w 2140308"/>
              <a:gd name="connsiteY31" fmla="*/ 1219200 h 1609725"/>
              <a:gd name="connsiteX32" fmla="*/ 349608 w 2140308"/>
              <a:gd name="connsiteY32" fmla="*/ 1200150 h 1609725"/>
              <a:gd name="connsiteX33" fmla="*/ 473433 w 2140308"/>
              <a:gd name="connsiteY33" fmla="*/ 1190625 h 1609725"/>
              <a:gd name="connsiteX34" fmla="*/ 549633 w 2140308"/>
              <a:gd name="connsiteY34" fmla="*/ 1190625 h 1609725"/>
              <a:gd name="connsiteX35" fmla="*/ 625833 w 2140308"/>
              <a:gd name="connsiteY35" fmla="*/ 1190625 h 1609725"/>
              <a:gd name="connsiteX36" fmla="*/ 654408 w 2140308"/>
              <a:gd name="connsiteY36" fmla="*/ 1190625 h 1609725"/>
              <a:gd name="connsiteX37" fmla="*/ 711558 w 2140308"/>
              <a:gd name="connsiteY37" fmla="*/ 1190625 h 1609725"/>
              <a:gd name="connsiteX38" fmla="*/ 625833 w 2140308"/>
              <a:gd name="connsiteY38" fmla="*/ 1257300 h 1609725"/>
              <a:gd name="connsiteX39" fmla="*/ 625833 w 2140308"/>
              <a:gd name="connsiteY39" fmla="*/ 1323975 h 1609725"/>
              <a:gd name="connsiteX40" fmla="*/ 625833 w 2140308"/>
              <a:gd name="connsiteY40" fmla="*/ 1390650 h 1609725"/>
              <a:gd name="connsiteX41" fmla="*/ 625833 w 2140308"/>
              <a:gd name="connsiteY41" fmla="*/ 1390650 h 1609725"/>
              <a:gd name="connsiteX42" fmla="*/ 673458 w 2140308"/>
              <a:gd name="connsiteY42" fmla="*/ 1495425 h 1609725"/>
              <a:gd name="connsiteX43" fmla="*/ 721083 w 2140308"/>
              <a:gd name="connsiteY43" fmla="*/ 1552575 h 1609725"/>
              <a:gd name="connsiteX44" fmla="*/ 721083 w 2140308"/>
              <a:gd name="connsiteY44" fmla="*/ 1552575 h 1609725"/>
              <a:gd name="connsiteX45" fmla="*/ 816333 w 2140308"/>
              <a:gd name="connsiteY45" fmla="*/ 1590675 h 1609725"/>
              <a:gd name="connsiteX46" fmla="*/ 873483 w 2140308"/>
              <a:gd name="connsiteY46" fmla="*/ 1609725 h 1609725"/>
              <a:gd name="connsiteX47" fmla="*/ 1006833 w 2140308"/>
              <a:gd name="connsiteY47" fmla="*/ 1590675 h 1609725"/>
              <a:gd name="connsiteX48" fmla="*/ 1102083 w 2140308"/>
              <a:gd name="connsiteY48" fmla="*/ 1514475 h 1609725"/>
              <a:gd name="connsiteX49" fmla="*/ 1130658 w 2140308"/>
              <a:gd name="connsiteY49" fmla="*/ 1438275 h 1609725"/>
              <a:gd name="connsiteX50" fmla="*/ 1140183 w 2140308"/>
              <a:gd name="connsiteY50" fmla="*/ 1343025 h 1609725"/>
              <a:gd name="connsiteX51" fmla="*/ 1140183 w 2140308"/>
              <a:gd name="connsiteY51" fmla="*/ 1314450 h 1609725"/>
              <a:gd name="connsiteX52" fmla="*/ 1140183 w 2140308"/>
              <a:gd name="connsiteY52" fmla="*/ 1257300 h 1609725"/>
              <a:gd name="connsiteX53" fmla="*/ 1102083 w 2140308"/>
              <a:gd name="connsiteY53" fmla="*/ 1190625 h 1609725"/>
              <a:gd name="connsiteX54" fmla="*/ 1092558 w 2140308"/>
              <a:gd name="connsiteY54" fmla="*/ 1171575 h 1609725"/>
              <a:gd name="connsiteX55" fmla="*/ 1197333 w 2140308"/>
              <a:gd name="connsiteY55" fmla="*/ 1171575 h 1609725"/>
              <a:gd name="connsiteX56" fmla="*/ 1330683 w 2140308"/>
              <a:gd name="connsiteY56" fmla="*/ 1181100 h 1609725"/>
              <a:gd name="connsiteX57" fmla="*/ 1454508 w 2140308"/>
              <a:gd name="connsiteY57" fmla="*/ 1190625 h 1609725"/>
              <a:gd name="connsiteX58" fmla="*/ 1530708 w 2140308"/>
              <a:gd name="connsiteY58" fmla="*/ 1190625 h 1609725"/>
              <a:gd name="connsiteX59" fmla="*/ 1606908 w 2140308"/>
              <a:gd name="connsiteY59" fmla="*/ 1190625 h 1609725"/>
              <a:gd name="connsiteX60" fmla="*/ 1645008 w 2140308"/>
              <a:gd name="connsiteY60" fmla="*/ 1190625 h 1609725"/>
              <a:gd name="connsiteX61" fmla="*/ 1692633 w 2140308"/>
              <a:gd name="connsiteY61" fmla="*/ 1181100 h 1609725"/>
              <a:gd name="connsiteX62" fmla="*/ 1711683 w 2140308"/>
              <a:gd name="connsiteY62" fmla="*/ 1181100 h 1609725"/>
              <a:gd name="connsiteX63" fmla="*/ 1721208 w 2140308"/>
              <a:gd name="connsiteY63" fmla="*/ 1104900 h 1609725"/>
              <a:gd name="connsiteX64" fmla="*/ 1721208 w 2140308"/>
              <a:gd name="connsiteY64" fmla="*/ 1028700 h 1609725"/>
              <a:gd name="connsiteX65" fmla="*/ 1721208 w 2140308"/>
              <a:gd name="connsiteY65" fmla="*/ 952500 h 1609725"/>
              <a:gd name="connsiteX66" fmla="*/ 1721208 w 2140308"/>
              <a:gd name="connsiteY66" fmla="*/ 914400 h 1609725"/>
              <a:gd name="connsiteX67" fmla="*/ 1711683 w 2140308"/>
              <a:gd name="connsiteY67" fmla="*/ 885825 h 1609725"/>
              <a:gd name="connsiteX68" fmla="*/ 1702158 w 2140308"/>
              <a:gd name="connsiteY68" fmla="*/ 800100 h 1609725"/>
              <a:gd name="connsiteX69" fmla="*/ 1702158 w 2140308"/>
              <a:gd name="connsiteY69" fmla="*/ 771525 h 1609725"/>
              <a:gd name="connsiteX70" fmla="*/ 1749783 w 2140308"/>
              <a:gd name="connsiteY70" fmla="*/ 828675 h 1609725"/>
              <a:gd name="connsiteX71" fmla="*/ 1749783 w 2140308"/>
              <a:gd name="connsiteY71" fmla="*/ 828675 h 1609725"/>
              <a:gd name="connsiteX72" fmla="*/ 1902183 w 2140308"/>
              <a:gd name="connsiteY72" fmla="*/ 876300 h 1609725"/>
              <a:gd name="connsiteX73" fmla="*/ 1978383 w 2140308"/>
              <a:gd name="connsiteY73" fmla="*/ 866775 h 1609725"/>
              <a:gd name="connsiteX74" fmla="*/ 2073633 w 2140308"/>
              <a:gd name="connsiteY74" fmla="*/ 809625 h 1609725"/>
              <a:gd name="connsiteX75" fmla="*/ 2111733 w 2140308"/>
              <a:gd name="connsiteY75" fmla="*/ 752475 h 1609725"/>
              <a:gd name="connsiteX76" fmla="*/ 2140308 w 2140308"/>
              <a:gd name="connsiteY76" fmla="*/ 657225 h 1609725"/>
              <a:gd name="connsiteX77" fmla="*/ 2140308 w 2140308"/>
              <a:gd name="connsiteY77" fmla="*/ 523875 h 1609725"/>
              <a:gd name="connsiteX78" fmla="*/ 2073633 w 2140308"/>
              <a:gd name="connsiteY78" fmla="*/ 447675 h 1609725"/>
              <a:gd name="connsiteX79" fmla="*/ 1997433 w 2140308"/>
              <a:gd name="connsiteY79" fmla="*/ 409575 h 1609725"/>
              <a:gd name="connsiteX80" fmla="*/ 1921233 w 2140308"/>
              <a:gd name="connsiteY80" fmla="*/ 371475 h 1609725"/>
              <a:gd name="connsiteX81" fmla="*/ 1816458 w 2140308"/>
              <a:gd name="connsiteY81" fmla="*/ 352425 h 1609725"/>
              <a:gd name="connsiteX82" fmla="*/ 1730733 w 2140308"/>
              <a:gd name="connsiteY82" fmla="*/ 400050 h 1609725"/>
              <a:gd name="connsiteX83" fmla="*/ 1654533 w 2140308"/>
              <a:gd name="connsiteY83" fmla="*/ 438150 h 1609725"/>
              <a:gd name="connsiteX84" fmla="*/ 1654533 w 2140308"/>
              <a:gd name="connsiteY84" fmla="*/ 371475 h 1609725"/>
              <a:gd name="connsiteX85" fmla="*/ 1692633 w 2140308"/>
              <a:gd name="connsiteY85" fmla="*/ 238125 h 1609725"/>
              <a:gd name="connsiteX86" fmla="*/ 1692633 w 2140308"/>
              <a:gd name="connsiteY86" fmla="*/ 180975 h 1609725"/>
              <a:gd name="connsiteX87" fmla="*/ 1702158 w 2140308"/>
              <a:gd name="connsiteY87" fmla="*/ 123825 h 1609725"/>
              <a:gd name="connsiteX88" fmla="*/ 1711683 w 2140308"/>
              <a:gd name="connsiteY88" fmla="*/ 47625 h 1609725"/>
              <a:gd name="connsiteX89" fmla="*/ 1721208 w 2140308"/>
              <a:gd name="connsiteY89" fmla="*/ 9525 h 1609725"/>
              <a:gd name="connsiteX90" fmla="*/ 1721208 w 2140308"/>
              <a:gd name="connsiteY90" fmla="*/ 0 h 1609725"/>
              <a:gd name="connsiteX91" fmla="*/ 63858 w 2140308"/>
              <a:gd name="connsiteY91" fmla="*/ 19050 h 1609725"/>
              <a:gd name="connsiteX0" fmla="*/ 68801 w 2145251"/>
              <a:gd name="connsiteY0" fmla="*/ 19050 h 1609725"/>
              <a:gd name="connsiteX1" fmla="*/ 78326 w 2145251"/>
              <a:gd name="connsiteY1" fmla="*/ 104775 h 1609725"/>
              <a:gd name="connsiteX2" fmla="*/ 68801 w 2145251"/>
              <a:gd name="connsiteY2" fmla="*/ 152400 h 1609725"/>
              <a:gd name="connsiteX3" fmla="*/ 49751 w 2145251"/>
              <a:gd name="connsiteY3" fmla="*/ 200025 h 1609725"/>
              <a:gd name="connsiteX4" fmla="*/ 40226 w 2145251"/>
              <a:gd name="connsiteY4" fmla="*/ 276225 h 1609725"/>
              <a:gd name="connsiteX5" fmla="*/ 40226 w 2145251"/>
              <a:gd name="connsiteY5" fmla="*/ 333375 h 1609725"/>
              <a:gd name="connsiteX6" fmla="*/ 30433 w 2145251"/>
              <a:gd name="connsiteY6" fmla="*/ 390525 h 1609725"/>
              <a:gd name="connsiteX7" fmla="*/ 26812 w 2145251"/>
              <a:gd name="connsiteY7" fmla="*/ 450761 h 1609725"/>
              <a:gd name="connsiteX8" fmla="*/ 145001 w 2145251"/>
              <a:gd name="connsiteY8" fmla="*/ 409575 h 1609725"/>
              <a:gd name="connsiteX9" fmla="*/ 202151 w 2145251"/>
              <a:gd name="connsiteY9" fmla="*/ 390525 h 1609725"/>
              <a:gd name="connsiteX10" fmla="*/ 297401 w 2145251"/>
              <a:gd name="connsiteY10" fmla="*/ 390525 h 1609725"/>
              <a:gd name="connsiteX11" fmla="*/ 335501 w 2145251"/>
              <a:gd name="connsiteY11" fmla="*/ 400050 h 1609725"/>
              <a:gd name="connsiteX12" fmla="*/ 364076 w 2145251"/>
              <a:gd name="connsiteY12" fmla="*/ 419100 h 1609725"/>
              <a:gd name="connsiteX13" fmla="*/ 440276 w 2145251"/>
              <a:gd name="connsiteY13" fmla="*/ 438150 h 1609725"/>
              <a:gd name="connsiteX14" fmla="*/ 497426 w 2145251"/>
              <a:gd name="connsiteY14" fmla="*/ 533400 h 1609725"/>
              <a:gd name="connsiteX15" fmla="*/ 497426 w 2145251"/>
              <a:gd name="connsiteY15" fmla="*/ 628650 h 1609725"/>
              <a:gd name="connsiteX16" fmla="*/ 459326 w 2145251"/>
              <a:gd name="connsiteY16" fmla="*/ 704850 h 1609725"/>
              <a:gd name="connsiteX17" fmla="*/ 411701 w 2145251"/>
              <a:gd name="connsiteY17" fmla="*/ 771525 h 1609725"/>
              <a:gd name="connsiteX18" fmla="*/ 411701 w 2145251"/>
              <a:gd name="connsiteY18" fmla="*/ 771525 h 1609725"/>
              <a:gd name="connsiteX19" fmla="*/ 325976 w 2145251"/>
              <a:gd name="connsiteY19" fmla="*/ 847725 h 1609725"/>
              <a:gd name="connsiteX20" fmla="*/ 268826 w 2145251"/>
              <a:gd name="connsiteY20" fmla="*/ 866775 h 1609725"/>
              <a:gd name="connsiteX21" fmla="*/ 192626 w 2145251"/>
              <a:gd name="connsiteY21" fmla="*/ 838200 h 1609725"/>
              <a:gd name="connsiteX22" fmla="*/ 68801 w 2145251"/>
              <a:gd name="connsiteY22" fmla="*/ 800100 h 1609725"/>
              <a:gd name="connsiteX23" fmla="*/ 23993 w 2145251"/>
              <a:gd name="connsiteY23" fmla="*/ 863958 h 1609725"/>
              <a:gd name="connsiteX24" fmla="*/ 17822 w 2145251"/>
              <a:gd name="connsiteY24" fmla="*/ 786953 h 1609725"/>
              <a:gd name="connsiteX25" fmla="*/ 4943 w 2145251"/>
              <a:gd name="connsiteY25" fmla="*/ 898704 h 1609725"/>
              <a:gd name="connsiteX26" fmla="*/ 21176 w 2145251"/>
              <a:gd name="connsiteY26" fmla="*/ 933450 h 1609725"/>
              <a:gd name="connsiteX27" fmla="*/ 40226 w 2145251"/>
              <a:gd name="connsiteY27" fmla="*/ 1047750 h 1609725"/>
              <a:gd name="connsiteX28" fmla="*/ 59276 w 2145251"/>
              <a:gd name="connsiteY28" fmla="*/ 1133475 h 1609725"/>
              <a:gd name="connsiteX29" fmla="*/ 78326 w 2145251"/>
              <a:gd name="connsiteY29" fmla="*/ 1190625 h 1609725"/>
              <a:gd name="connsiteX30" fmla="*/ 87851 w 2145251"/>
              <a:gd name="connsiteY30" fmla="*/ 1228725 h 1609725"/>
              <a:gd name="connsiteX31" fmla="*/ 192626 w 2145251"/>
              <a:gd name="connsiteY31" fmla="*/ 1219200 h 1609725"/>
              <a:gd name="connsiteX32" fmla="*/ 354551 w 2145251"/>
              <a:gd name="connsiteY32" fmla="*/ 1200150 h 1609725"/>
              <a:gd name="connsiteX33" fmla="*/ 478376 w 2145251"/>
              <a:gd name="connsiteY33" fmla="*/ 1190625 h 1609725"/>
              <a:gd name="connsiteX34" fmla="*/ 554576 w 2145251"/>
              <a:gd name="connsiteY34" fmla="*/ 1190625 h 1609725"/>
              <a:gd name="connsiteX35" fmla="*/ 630776 w 2145251"/>
              <a:gd name="connsiteY35" fmla="*/ 1190625 h 1609725"/>
              <a:gd name="connsiteX36" fmla="*/ 659351 w 2145251"/>
              <a:gd name="connsiteY36" fmla="*/ 1190625 h 1609725"/>
              <a:gd name="connsiteX37" fmla="*/ 716501 w 2145251"/>
              <a:gd name="connsiteY37" fmla="*/ 1190625 h 1609725"/>
              <a:gd name="connsiteX38" fmla="*/ 630776 w 2145251"/>
              <a:gd name="connsiteY38" fmla="*/ 1257300 h 1609725"/>
              <a:gd name="connsiteX39" fmla="*/ 630776 w 2145251"/>
              <a:gd name="connsiteY39" fmla="*/ 1323975 h 1609725"/>
              <a:gd name="connsiteX40" fmla="*/ 630776 w 2145251"/>
              <a:gd name="connsiteY40" fmla="*/ 1390650 h 1609725"/>
              <a:gd name="connsiteX41" fmla="*/ 630776 w 2145251"/>
              <a:gd name="connsiteY41" fmla="*/ 1390650 h 1609725"/>
              <a:gd name="connsiteX42" fmla="*/ 678401 w 2145251"/>
              <a:gd name="connsiteY42" fmla="*/ 1495425 h 1609725"/>
              <a:gd name="connsiteX43" fmla="*/ 726026 w 2145251"/>
              <a:gd name="connsiteY43" fmla="*/ 1552575 h 1609725"/>
              <a:gd name="connsiteX44" fmla="*/ 726026 w 2145251"/>
              <a:gd name="connsiteY44" fmla="*/ 1552575 h 1609725"/>
              <a:gd name="connsiteX45" fmla="*/ 821276 w 2145251"/>
              <a:gd name="connsiteY45" fmla="*/ 1590675 h 1609725"/>
              <a:gd name="connsiteX46" fmla="*/ 878426 w 2145251"/>
              <a:gd name="connsiteY46" fmla="*/ 1609725 h 1609725"/>
              <a:gd name="connsiteX47" fmla="*/ 1011776 w 2145251"/>
              <a:gd name="connsiteY47" fmla="*/ 1590675 h 1609725"/>
              <a:gd name="connsiteX48" fmla="*/ 1107026 w 2145251"/>
              <a:gd name="connsiteY48" fmla="*/ 1514475 h 1609725"/>
              <a:gd name="connsiteX49" fmla="*/ 1135601 w 2145251"/>
              <a:gd name="connsiteY49" fmla="*/ 1438275 h 1609725"/>
              <a:gd name="connsiteX50" fmla="*/ 1145126 w 2145251"/>
              <a:gd name="connsiteY50" fmla="*/ 1343025 h 1609725"/>
              <a:gd name="connsiteX51" fmla="*/ 1145126 w 2145251"/>
              <a:gd name="connsiteY51" fmla="*/ 1314450 h 1609725"/>
              <a:gd name="connsiteX52" fmla="*/ 1145126 w 2145251"/>
              <a:gd name="connsiteY52" fmla="*/ 1257300 h 1609725"/>
              <a:gd name="connsiteX53" fmla="*/ 1107026 w 2145251"/>
              <a:gd name="connsiteY53" fmla="*/ 1190625 h 1609725"/>
              <a:gd name="connsiteX54" fmla="*/ 1097501 w 2145251"/>
              <a:gd name="connsiteY54" fmla="*/ 1171575 h 1609725"/>
              <a:gd name="connsiteX55" fmla="*/ 1202276 w 2145251"/>
              <a:gd name="connsiteY55" fmla="*/ 1171575 h 1609725"/>
              <a:gd name="connsiteX56" fmla="*/ 1335626 w 2145251"/>
              <a:gd name="connsiteY56" fmla="*/ 1181100 h 1609725"/>
              <a:gd name="connsiteX57" fmla="*/ 1459451 w 2145251"/>
              <a:gd name="connsiteY57" fmla="*/ 1190625 h 1609725"/>
              <a:gd name="connsiteX58" fmla="*/ 1535651 w 2145251"/>
              <a:gd name="connsiteY58" fmla="*/ 1190625 h 1609725"/>
              <a:gd name="connsiteX59" fmla="*/ 1611851 w 2145251"/>
              <a:gd name="connsiteY59" fmla="*/ 1190625 h 1609725"/>
              <a:gd name="connsiteX60" fmla="*/ 1649951 w 2145251"/>
              <a:gd name="connsiteY60" fmla="*/ 1190625 h 1609725"/>
              <a:gd name="connsiteX61" fmla="*/ 1697576 w 2145251"/>
              <a:gd name="connsiteY61" fmla="*/ 1181100 h 1609725"/>
              <a:gd name="connsiteX62" fmla="*/ 1716626 w 2145251"/>
              <a:gd name="connsiteY62" fmla="*/ 1181100 h 1609725"/>
              <a:gd name="connsiteX63" fmla="*/ 1726151 w 2145251"/>
              <a:gd name="connsiteY63" fmla="*/ 1104900 h 1609725"/>
              <a:gd name="connsiteX64" fmla="*/ 1726151 w 2145251"/>
              <a:gd name="connsiteY64" fmla="*/ 1028700 h 1609725"/>
              <a:gd name="connsiteX65" fmla="*/ 1726151 w 2145251"/>
              <a:gd name="connsiteY65" fmla="*/ 952500 h 1609725"/>
              <a:gd name="connsiteX66" fmla="*/ 1726151 w 2145251"/>
              <a:gd name="connsiteY66" fmla="*/ 914400 h 1609725"/>
              <a:gd name="connsiteX67" fmla="*/ 1716626 w 2145251"/>
              <a:gd name="connsiteY67" fmla="*/ 885825 h 1609725"/>
              <a:gd name="connsiteX68" fmla="*/ 1707101 w 2145251"/>
              <a:gd name="connsiteY68" fmla="*/ 800100 h 1609725"/>
              <a:gd name="connsiteX69" fmla="*/ 1707101 w 2145251"/>
              <a:gd name="connsiteY69" fmla="*/ 771525 h 1609725"/>
              <a:gd name="connsiteX70" fmla="*/ 1754726 w 2145251"/>
              <a:gd name="connsiteY70" fmla="*/ 828675 h 1609725"/>
              <a:gd name="connsiteX71" fmla="*/ 1754726 w 2145251"/>
              <a:gd name="connsiteY71" fmla="*/ 828675 h 1609725"/>
              <a:gd name="connsiteX72" fmla="*/ 1907126 w 2145251"/>
              <a:gd name="connsiteY72" fmla="*/ 876300 h 1609725"/>
              <a:gd name="connsiteX73" fmla="*/ 1983326 w 2145251"/>
              <a:gd name="connsiteY73" fmla="*/ 866775 h 1609725"/>
              <a:gd name="connsiteX74" fmla="*/ 2078576 w 2145251"/>
              <a:gd name="connsiteY74" fmla="*/ 809625 h 1609725"/>
              <a:gd name="connsiteX75" fmla="*/ 2116676 w 2145251"/>
              <a:gd name="connsiteY75" fmla="*/ 752475 h 1609725"/>
              <a:gd name="connsiteX76" fmla="*/ 2145251 w 2145251"/>
              <a:gd name="connsiteY76" fmla="*/ 657225 h 1609725"/>
              <a:gd name="connsiteX77" fmla="*/ 2145251 w 2145251"/>
              <a:gd name="connsiteY77" fmla="*/ 523875 h 1609725"/>
              <a:gd name="connsiteX78" fmla="*/ 2078576 w 2145251"/>
              <a:gd name="connsiteY78" fmla="*/ 447675 h 1609725"/>
              <a:gd name="connsiteX79" fmla="*/ 2002376 w 2145251"/>
              <a:gd name="connsiteY79" fmla="*/ 409575 h 1609725"/>
              <a:gd name="connsiteX80" fmla="*/ 1926176 w 2145251"/>
              <a:gd name="connsiteY80" fmla="*/ 371475 h 1609725"/>
              <a:gd name="connsiteX81" fmla="*/ 1821401 w 2145251"/>
              <a:gd name="connsiteY81" fmla="*/ 352425 h 1609725"/>
              <a:gd name="connsiteX82" fmla="*/ 1735676 w 2145251"/>
              <a:gd name="connsiteY82" fmla="*/ 400050 h 1609725"/>
              <a:gd name="connsiteX83" fmla="*/ 1659476 w 2145251"/>
              <a:gd name="connsiteY83" fmla="*/ 438150 h 1609725"/>
              <a:gd name="connsiteX84" fmla="*/ 1659476 w 2145251"/>
              <a:gd name="connsiteY84" fmla="*/ 371475 h 1609725"/>
              <a:gd name="connsiteX85" fmla="*/ 1697576 w 2145251"/>
              <a:gd name="connsiteY85" fmla="*/ 238125 h 1609725"/>
              <a:gd name="connsiteX86" fmla="*/ 1697576 w 2145251"/>
              <a:gd name="connsiteY86" fmla="*/ 180975 h 1609725"/>
              <a:gd name="connsiteX87" fmla="*/ 1707101 w 2145251"/>
              <a:gd name="connsiteY87" fmla="*/ 123825 h 1609725"/>
              <a:gd name="connsiteX88" fmla="*/ 1716626 w 2145251"/>
              <a:gd name="connsiteY88" fmla="*/ 47625 h 1609725"/>
              <a:gd name="connsiteX89" fmla="*/ 1726151 w 2145251"/>
              <a:gd name="connsiteY89" fmla="*/ 9525 h 1609725"/>
              <a:gd name="connsiteX90" fmla="*/ 1726151 w 2145251"/>
              <a:gd name="connsiteY90" fmla="*/ 0 h 1609725"/>
              <a:gd name="connsiteX91" fmla="*/ 68801 w 2145251"/>
              <a:gd name="connsiteY91" fmla="*/ 19050 h 1609725"/>
              <a:gd name="connsiteX0" fmla="*/ 68801 w 2145251"/>
              <a:gd name="connsiteY0" fmla="*/ 19050 h 1609725"/>
              <a:gd name="connsiteX1" fmla="*/ 78326 w 2145251"/>
              <a:gd name="connsiteY1" fmla="*/ 104775 h 1609725"/>
              <a:gd name="connsiteX2" fmla="*/ 68801 w 2145251"/>
              <a:gd name="connsiteY2" fmla="*/ 152400 h 1609725"/>
              <a:gd name="connsiteX3" fmla="*/ 49751 w 2145251"/>
              <a:gd name="connsiteY3" fmla="*/ 200025 h 1609725"/>
              <a:gd name="connsiteX4" fmla="*/ 40226 w 2145251"/>
              <a:gd name="connsiteY4" fmla="*/ 276225 h 1609725"/>
              <a:gd name="connsiteX5" fmla="*/ 40226 w 2145251"/>
              <a:gd name="connsiteY5" fmla="*/ 333375 h 1609725"/>
              <a:gd name="connsiteX6" fmla="*/ 30433 w 2145251"/>
              <a:gd name="connsiteY6" fmla="*/ 390525 h 1609725"/>
              <a:gd name="connsiteX7" fmla="*/ 26812 w 2145251"/>
              <a:gd name="connsiteY7" fmla="*/ 450761 h 1609725"/>
              <a:gd name="connsiteX8" fmla="*/ 145001 w 2145251"/>
              <a:gd name="connsiteY8" fmla="*/ 409575 h 1609725"/>
              <a:gd name="connsiteX9" fmla="*/ 202151 w 2145251"/>
              <a:gd name="connsiteY9" fmla="*/ 390525 h 1609725"/>
              <a:gd name="connsiteX10" fmla="*/ 297401 w 2145251"/>
              <a:gd name="connsiteY10" fmla="*/ 390525 h 1609725"/>
              <a:gd name="connsiteX11" fmla="*/ 335501 w 2145251"/>
              <a:gd name="connsiteY11" fmla="*/ 400050 h 1609725"/>
              <a:gd name="connsiteX12" fmla="*/ 364076 w 2145251"/>
              <a:gd name="connsiteY12" fmla="*/ 419100 h 1609725"/>
              <a:gd name="connsiteX13" fmla="*/ 440276 w 2145251"/>
              <a:gd name="connsiteY13" fmla="*/ 438150 h 1609725"/>
              <a:gd name="connsiteX14" fmla="*/ 497426 w 2145251"/>
              <a:gd name="connsiteY14" fmla="*/ 533400 h 1609725"/>
              <a:gd name="connsiteX15" fmla="*/ 497426 w 2145251"/>
              <a:gd name="connsiteY15" fmla="*/ 628650 h 1609725"/>
              <a:gd name="connsiteX16" fmla="*/ 459326 w 2145251"/>
              <a:gd name="connsiteY16" fmla="*/ 704850 h 1609725"/>
              <a:gd name="connsiteX17" fmla="*/ 411701 w 2145251"/>
              <a:gd name="connsiteY17" fmla="*/ 771525 h 1609725"/>
              <a:gd name="connsiteX18" fmla="*/ 411701 w 2145251"/>
              <a:gd name="connsiteY18" fmla="*/ 771525 h 1609725"/>
              <a:gd name="connsiteX19" fmla="*/ 325976 w 2145251"/>
              <a:gd name="connsiteY19" fmla="*/ 847725 h 1609725"/>
              <a:gd name="connsiteX20" fmla="*/ 268826 w 2145251"/>
              <a:gd name="connsiteY20" fmla="*/ 866775 h 1609725"/>
              <a:gd name="connsiteX21" fmla="*/ 192626 w 2145251"/>
              <a:gd name="connsiteY21" fmla="*/ 838200 h 1609725"/>
              <a:gd name="connsiteX22" fmla="*/ 68801 w 2145251"/>
              <a:gd name="connsiteY22" fmla="*/ 800100 h 1609725"/>
              <a:gd name="connsiteX23" fmla="*/ 49750 w 2145251"/>
              <a:gd name="connsiteY23" fmla="*/ 876837 h 1609725"/>
              <a:gd name="connsiteX24" fmla="*/ 17822 w 2145251"/>
              <a:gd name="connsiteY24" fmla="*/ 786953 h 1609725"/>
              <a:gd name="connsiteX25" fmla="*/ 4943 w 2145251"/>
              <a:gd name="connsiteY25" fmla="*/ 898704 h 1609725"/>
              <a:gd name="connsiteX26" fmla="*/ 21176 w 2145251"/>
              <a:gd name="connsiteY26" fmla="*/ 933450 h 1609725"/>
              <a:gd name="connsiteX27" fmla="*/ 40226 w 2145251"/>
              <a:gd name="connsiteY27" fmla="*/ 1047750 h 1609725"/>
              <a:gd name="connsiteX28" fmla="*/ 59276 w 2145251"/>
              <a:gd name="connsiteY28" fmla="*/ 1133475 h 1609725"/>
              <a:gd name="connsiteX29" fmla="*/ 78326 w 2145251"/>
              <a:gd name="connsiteY29" fmla="*/ 1190625 h 1609725"/>
              <a:gd name="connsiteX30" fmla="*/ 87851 w 2145251"/>
              <a:gd name="connsiteY30" fmla="*/ 1228725 h 1609725"/>
              <a:gd name="connsiteX31" fmla="*/ 192626 w 2145251"/>
              <a:gd name="connsiteY31" fmla="*/ 1219200 h 1609725"/>
              <a:gd name="connsiteX32" fmla="*/ 354551 w 2145251"/>
              <a:gd name="connsiteY32" fmla="*/ 1200150 h 1609725"/>
              <a:gd name="connsiteX33" fmla="*/ 478376 w 2145251"/>
              <a:gd name="connsiteY33" fmla="*/ 1190625 h 1609725"/>
              <a:gd name="connsiteX34" fmla="*/ 554576 w 2145251"/>
              <a:gd name="connsiteY34" fmla="*/ 1190625 h 1609725"/>
              <a:gd name="connsiteX35" fmla="*/ 630776 w 2145251"/>
              <a:gd name="connsiteY35" fmla="*/ 1190625 h 1609725"/>
              <a:gd name="connsiteX36" fmla="*/ 659351 w 2145251"/>
              <a:gd name="connsiteY36" fmla="*/ 1190625 h 1609725"/>
              <a:gd name="connsiteX37" fmla="*/ 716501 w 2145251"/>
              <a:gd name="connsiteY37" fmla="*/ 1190625 h 1609725"/>
              <a:gd name="connsiteX38" fmla="*/ 630776 w 2145251"/>
              <a:gd name="connsiteY38" fmla="*/ 1257300 h 1609725"/>
              <a:gd name="connsiteX39" fmla="*/ 630776 w 2145251"/>
              <a:gd name="connsiteY39" fmla="*/ 1323975 h 1609725"/>
              <a:gd name="connsiteX40" fmla="*/ 630776 w 2145251"/>
              <a:gd name="connsiteY40" fmla="*/ 1390650 h 1609725"/>
              <a:gd name="connsiteX41" fmla="*/ 630776 w 2145251"/>
              <a:gd name="connsiteY41" fmla="*/ 1390650 h 1609725"/>
              <a:gd name="connsiteX42" fmla="*/ 678401 w 2145251"/>
              <a:gd name="connsiteY42" fmla="*/ 1495425 h 1609725"/>
              <a:gd name="connsiteX43" fmla="*/ 726026 w 2145251"/>
              <a:gd name="connsiteY43" fmla="*/ 1552575 h 1609725"/>
              <a:gd name="connsiteX44" fmla="*/ 726026 w 2145251"/>
              <a:gd name="connsiteY44" fmla="*/ 1552575 h 1609725"/>
              <a:gd name="connsiteX45" fmla="*/ 821276 w 2145251"/>
              <a:gd name="connsiteY45" fmla="*/ 1590675 h 1609725"/>
              <a:gd name="connsiteX46" fmla="*/ 878426 w 2145251"/>
              <a:gd name="connsiteY46" fmla="*/ 1609725 h 1609725"/>
              <a:gd name="connsiteX47" fmla="*/ 1011776 w 2145251"/>
              <a:gd name="connsiteY47" fmla="*/ 1590675 h 1609725"/>
              <a:gd name="connsiteX48" fmla="*/ 1107026 w 2145251"/>
              <a:gd name="connsiteY48" fmla="*/ 1514475 h 1609725"/>
              <a:gd name="connsiteX49" fmla="*/ 1135601 w 2145251"/>
              <a:gd name="connsiteY49" fmla="*/ 1438275 h 1609725"/>
              <a:gd name="connsiteX50" fmla="*/ 1145126 w 2145251"/>
              <a:gd name="connsiteY50" fmla="*/ 1343025 h 1609725"/>
              <a:gd name="connsiteX51" fmla="*/ 1145126 w 2145251"/>
              <a:gd name="connsiteY51" fmla="*/ 1314450 h 1609725"/>
              <a:gd name="connsiteX52" fmla="*/ 1145126 w 2145251"/>
              <a:gd name="connsiteY52" fmla="*/ 1257300 h 1609725"/>
              <a:gd name="connsiteX53" fmla="*/ 1107026 w 2145251"/>
              <a:gd name="connsiteY53" fmla="*/ 1190625 h 1609725"/>
              <a:gd name="connsiteX54" fmla="*/ 1097501 w 2145251"/>
              <a:gd name="connsiteY54" fmla="*/ 1171575 h 1609725"/>
              <a:gd name="connsiteX55" fmla="*/ 1202276 w 2145251"/>
              <a:gd name="connsiteY55" fmla="*/ 1171575 h 1609725"/>
              <a:gd name="connsiteX56" fmla="*/ 1335626 w 2145251"/>
              <a:gd name="connsiteY56" fmla="*/ 1181100 h 1609725"/>
              <a:gd name="connsiteX57" fmla="*/ 1459451 w 2145251"/>
              <a:gd name="connsiteY57" fmla="*/ 1190625 h 1609725"/>
              <a:gd name="connsiteX58" fmla="*/ 1535651 w 2145251"/>
              <a:gd name="connsiteY58" fmla="*/ 1190625 h 1609725"/>
              <a:gd name="connsiteX59" fmla="*/ 1611851 w 2145251"/>
              <a:gd name="connsiteY59" fmla="*/ 1190625 h 1609725"/>
              <a:gd name="connsiteX60" fmla="*/ 1649951 w 2145251"/>
              <a:gd name="connsiteY60" fmla="*/ 1190625 h 1609725"/>
              <a:gd name="connsiteX61" fmla="*/ 1697576 w 2145251"/>
              <a:gd name="connsiteY61" fmla="*/ 1181100 h 1609725"/>
              <a:gd name="connsiteX62" fmla="*/ 1716626 w 2145251"/>
              <a:gd name="connsiteY62" fmla="*/ 1181100 h 1609725"/>
              <a:gd name="connsiteX63" fmla="*/ 1726151 w 2145251"/>
              <a:gd name="connsiteY63" fmla="*/ 1104900 h 1609725"/>
              <a:gd name="connsiteX64" fmla="*/ 1726151 w 2145251"/>
              <a:gd name="connsiteY64" fmla="*/ 1028700 h 1609725"/>
              <a:gd name="connsiteX65" fmla="*/ 1726151 w 2145251"/>
              <a:gd name="connsiteY65" fmla="*/ 952500 h 1609725"/>
              <a:gd name="connsiteX66" fmla="*/ 1726151 w 2145251"/>
              <a:gd name="connsiteY66" fmla="*/ 914400 h 1609725"/>
              <a:gd name="connsiteX67" fmla="*/ 1716626 w 2145251"/>
              <a:gd name="connsiteY67" fmla="*/ 885825 h 1609725"/>
              <a:gd name="connsiteX68" fmla="*/ 1707101 w 2145251"/>
              <a:gd name="connsiteY68" fmla="*/ 800100 h 1609725"/>
              <a:gd name="connsiteX69" fmla="*/ 1707101 w 2145251"/>
              <a:gd name="connsiteY69" fmla="*/ 771525 h 1609725"/>
              <a:gd name="connsiteX70" fmla="*/ 1754726 w 2145251"/>
              <a:gd name="connsiteY70" fmla="*/ 828675 h 1609725"/>
              <a:gd name="connsiteX71" fmla="*/ 1754726 w 2145251"/>
              <a:gd name="connsiteY71" fmla="*/ 828675 h 1609725"/>
              <a:gd name="connsiteX72" fmla="*/ 1907126 w 2145251"/>
              <a:gd name="connsiteY72" fmla="*/ 876300 h 1609725"/>
              <a:gd name="connsiteX73" fmla="*/ 1983326 w 2145251"/>
              <a:gd name="connsiteY73" fmla="*/ 866775 h 1609725"/>
              <a:gd name="connsiteX74" fmla="*/ 2078576 w 2145251"/>
              <a:gd name="connsiteY74" fmla="*/ 809625 h 1609725"/>
              <a:gd name="connsiteX75" fmla="*/ 2116676 w 2145251"/>
              <a:gd name="connsiteY75" fmla="*/ 752475 h 1609725"/>
              <a:gd name="connsiteX76" fmla="*/ 2145251 w 2145251"/>
              <a:gd name="connsiteY76" fmla="*/ 657225 h 1609725"/>
              <a:gd name="connsiteX77" fmla="*/ 2145251 w 2145251"/>
              <a:gd name="connsiteY77" fmla="*/ 523875 h 1609725"/>
              <a:gd name="connsiteX78" fmla="*/ 2078576 w 2145251"/>
              <a:gd name="connsiteY78" fmla="*/ 447675 h 1609725"/>
              <a:gd name="connsiteX79" fmla="*/ 2002376 w 2145251"/>
              <a:gd name="connsiteY79" fmla="*/ 409575 h 1609725"/>
              <a:gd name="connsiteX80" fmla="*/ 1926176 w 2145251"/>
              <a:gd name="connsiteY80" fmla="*/ 371475 h 1609725"/>
              <a:gd name="connsiteX81" fmla="*/ 1821401 w 2145251"/>
              <a:gd name="connsiteY81" fmla="*/ 352425 h 1609725"/>
              <a:gd name="connsiteX82" fmla="*/ 1735676 w 2145251"/>
              <a:gd name="connsiteY82" fmla="*/ 400050 h 1609725"/>
              <a:gd name="connsiteX83" fmla="*/ 1659476 w 2145251"/>
              <a:gd name="connsiteY83" fmla="*/ 438150 h 1609725"/>
              <a:gd name="connsiteX84" fmla="*/ 1659476 w 2145251"/>
              <a:gd name="connsiteY84" fmla="*/ 371475 h 1609725"/>
              <a:gd name="connsiteX85" fmla="*/ 1697576 w 2145251"/>
              <a:gd name="connsiteY85" fmla="*/ 238125 h 1609725"/>
              <a:gd name="connsiteX86" fmla="*/ 1697576 w 2145251"/>
              <a:gd name="connsiteY86" fmla="*/ 180975 h 1609725"/>
              <a:gd name="connsiteX87" fmla="*/ 1707101 w 2145251"/>
              <a:gd name="connsiteY87" fmla="*/ 123825 h 1609725"/>
              <a:gd name="connsiteX88" fmla="*/ 1716626 w 2145251"/>
              <a:gd name="connsiteY88" fmla="*/ 47625 h 1609725"/>
              <a:gd name="connsiteX89" fmla="*/ 1726151 w 2145251"/>
              <a:gd name="connsiteY89" fmla="*/ 9525 h 1609725"/>
              <a:gd name="connsiteX90" fmla="*/ 1726151 w 2145251"/>
              <a:gd name="connsiteY90" fmla="*/ 0 h 1609725"/>
              <a:gd name="connsiteX91" fmla="*/ 68801 w 2145251"/>
              <a:gd name="connsiteY91" fmla="*/ 19050 h 1609725"/>
              <a:gd name="connsiteX0" fmla="*/ 68801 w 2145251"/>
              <a:gd name="connsiteY0" fmla="*/ 19050 h 1609725"/>
              <a:gd name="connsiteX1" fmla="*/ 78326 w 2145251"/>
              <a:gd name="connsiteY1" fmla="*/ 104775 h 1609725"/>
              <a:gd name="connsiteX2" fmla="*/ 68801 w 2145251"/>
              <a:gd name="connsiteY2" fmla="*/ 152400 h 1609725"/>
              <a:gd name="connsiteX3" fmla="*/ 49751 w 2145251"/>
              <a:gd name="connsiteY3" fmla="*/ 200025 h 1609725"/>
              <a:gd name="connsiteX4" fmla="*/ 40226 w 2145251"/>
              <a:gd name="connsiteY4" fmla="*/ 276225 h 1609725"/>
              <a:gd name="connsiteX5" fmla="*/ 40226 w 2145251"/>
              <a:gd name="connsiteY5" fmla="*/ 333375 h 1609725"/>
              <a:gd name="connsiteX6" fmla="*/ 30433 w 2145251"/>
              <a:gd name="connsiteY6" fmla="*/ 390525 h 1609725"/>
              <a:gd name="connsiteX7" fmla="*/ 26812 w 2145251"/>
              <a:gd name="connsiteY7" fmla="*/ 450761 h 1609725"/>
              <a:gd name="connsiteX8" fmla="*/ 145001 w 2145251"/>
              <a:gd name="connsiteY8" fmla="*/ 409575 h 1609725"/>
              <a:gd name="connsiteX9" fmla="*/ 202151 w 2145251"/>
              <a:gd name="connsiteY9" fmla="*/ 390525 h 1609725"/>
              <a:gd name="connsiteX10" fmla="*/ 297401 w 2145251"/>
              <a:gd name="connsiteY10" fmla="*/ 390525 h 1609725"/>
              <a:gd name="connsiteX11" fmla="*/ 335501 w 2145251"/>
              <a:gd name="connsiteY11" fmla="*/ 400050 h 1609725"/>
              <a:gd name="connsiteX12" fmla="*/ 364076 w 2145251"/>
              <a:gd name="connsiteY12" fmla="*/ 419100 h 1609725"/>
              <a:gd name="connsiteX13" fmla="*/ 440276 w 2145251"/>
              <a:gd name="connsiteY13" fmla="*/ 438150 h 1609725"/>
              <a:gd name="connsiteX14" fmla="*/ 497426 w 2145251"/>
              <a:gd name="connsiteY14" fmla="*/ 533400 h 1609725"/>
              <a:gd name="connsiteX15" fmla="*/ 497426 w 2145251"/>
              <a:gd name="connsiteY15" fmla="*/ 628650 h 1609725"/>
              <a:gd name="connsiteX16" fmla="*/ 459326 w 2145251"/>
              <a:gd name="connsiteY16" fmla="*/ 704850 h 1609725"/>
              <a:gd name="connsiteX17" fmla="*/ 411701 w 2145251"/>
              <a:gd name="connsiteY17" fmla="*/ 771525 h 1609725"/>
              <a:gd name="connsiteX18" fmla="*/ 411701 w 2145251"/>
              <a:gd name="connsiteY18" fmla="*/ 771525 h 1609725"/>
              <a:gd name="connsiteX19" fmla="*/ 325976 w 2145251"/>
              <a:gd name="connsiteY19" fmla="*/ 847725 h 1609725"/>
              <a:gd name="connsiteX20" fmla="*/ 268826 w 2145251"/>
              <a:gd name="connsiteY20" fmla="*/ 866775 h 1609725"/>
              <a:gd name="connsiteX21" fmla="*/ 192626 w 2145251"/>
              <a:gd name="connsiteY21" fmla="*/ 838200 h 1609725"/>
              <a:gd name="connsiteX22" fmla="*/ 68801 w 2145251"/>
              <a:gd name="connsiteY22" fmla="*/ 800100 h 1609725"/>
              <a:gd name="connsiteX23" fmla="*/ 11113 w 2145251"/>
              <a:gd name="connsiteY23" fmla="*/ 844640 h 1609725"/>
              <a:gd name="connsiteX24" fmla="*/ 17822 w 2145251"/>
              <a:gd name="connsiteY24" fmla="*/ 786953 h 1609725"/>
              <a:gd name="connsiteX25" fmla="*/ 4943 w 2145251"/>
              <a:gd name="connsiteY25" fmla="*/ 898704 h 1609725"/>
              <a:gd name="connsiteX26" fmla="*/ 21176 w 2145251"/>
              <a:gd name="connsiteY26" fmla="*/ 933450 h 1609725"/>
              <a:gd name="connsiteX27" fmla="*/ 40226 w 2145251"/>
              <a:gd name="connsiteY27" fmla="*/ 1047750 h 1609725"/>
              <a:gd name="connsiteX28" fmla="*/ 59276 w 2145251"/>
              <a:gd name="connsiteY28" fmla="*/ 1133475 h 1609725"/>
              <a:gd name="connsiteX29" fmla="*/ 78326 w 2145251"/>
              <a:gd name="connsiteY29" fmla="*/ 1190625 h 1609725"/>
              <a:gd name="connsiteX30" fmla="*/ 87851 w 2145251"/>
              <a:gd name="connsiteY30" fmla="*/ 1228725 h 1609725"/>
              <a:gd name="connsiteX31" fmla="*/ 192626 w 2145251"/>
              <a:gd name="connsiteY31" fmla="*/ 1219200 h 1609725"/>
              <a:gd name="connsiteX32" fmla="*/ 354551 w 2145251"/>
              <a:gd name="connsiteY32" fmla="*/ 1200150 h 1609725"/>
              <a:gd name="connsiteX33" fmla="*/ 478376 w 2145251"/>
              <a:gd name="connsiteY33" fmla="*/ 1190625 h 1609725"/>
              <a:gd name="connsiteX34" fmla="*/ 554576 w 2145251"/>
              <a:gd name="connsiteY34" fmla="*/ 1190625 h 1609725"/>
              <a:gd name="connsiteX35" fmla="*/ 630776 w 2145251"/>
              <a:gd name="connsiteY35" fmla="*/ 1190625 h 1609725"/>
              <a:gd name="connsiteX36" fmla="*/ 659351 w 2145251"/>
              <a:gd name="connsiteY36" fmla="*/ 1190625 h 1609725"/>
              <a:gd name="connsiteX37" fmla="*/ 716501 w 2145251"/>
              <a:gd name="connsiteY37" fmla="*/ 1190625 h 1609725"/>
              <a:gd name="connsiteX38" fmla="*/ 630776 w 2145251"/>
              <a:gd name="connsiteY38" fmla="*/ 1257300 h 1609725"/>
              <a:gd name="connsiteX39" fmla="*/ 630776 w 2145251"/>
              <a:gd name="connsiteY39" fmla="*/ 1323975 h 1609725"/>
              <a:gd name="connsiteX40" fmla="*/ 630776 w 2145251"/>
              <a:gd name="connsiteY40" fmla="*/ 1390650 h 1609725"/>
              <a:gd name="connsiteX41" fmla="*/ 630776 w 2145251"/>
              <a:gd name="connsiteY41" fmla="*/ 1390650 h 1609725"/>
              <a:gd name="connsiteX42" fmla="*/ 678401 w 2145251"/>
              <a:gd name="connsiteY42" fmla="*/ 1495425 h 1609725"/>
              <a:gd name="connsiteX43" fmla="*/ 726026 w 2145251"/>
              <a:gd name="connsiteY43" fmla="*/ 1552575 h 1609725"/>
              <a:gd name="connsiteX44" fmla="*/ 726026 w 2145251"/>
              <a:gd name="connsiteY44" fmla="*/ 1552575 h 1609725"/>
              <a:gd name="connsiteX45" fmla="*/ 821276 w 2145251"/>
              <a:gd name="connsiteY45" fmla="*/ 1590675 h 1609725"/>
              <a:gd name="connsiteX46" fmla="*/ 878426 w 2145251"/>
              <a:gd name="connsiteY46" fmla="*/ 1609725 h 1609725"/>
              <a:gd name="connsiteX47" fmla="*/ 1011776 w 2145251"/>
              <a:gd name="connsiteY47" fmla="*/ 1590675 h 1609725"/>
              <a:gd name="connsiteX48" fmla="*/ 1107026 w 2145251"/>
              <a:gd name="connsiteY48" fmla="*/ 1514475 h 1609725"/>
              <a:gd name="connsiteX49" fmla="*/ 1135601 w 2145251"/>
              <a:gd name="connsiteY49" fmla="*/ 1438275 h 1609725"/>
              <a:gd name="connsiteX50" fmla="*/ 1145126 w 2145251"/>
              <a:gd name="connsiteY50" fmla="*/ 1343025 h 1609725"/>
              <a:gd name="connsiteX51" fmla="*/ 1145126 w 2145251"/>
              <a:gd name="connsiteY51" fmla="*/ 1314450 h 1609725"/>
              <a:gd name="connsiteX52" fmla="*/ 1145126 w 2145251"/>
              <a:gd name="connsiteY52" fmla="*/ 1257300 h 1609725"/>
              <a:gd name="connsiteX53" fmla="*/ 1107026 w 2145251"/>
              <a:gd name="connsiteY53" fmla="*/ 1190625 h 1609725"/>
              <a:gd name="connsiteX54" fmla="*/ 1097501 w 2145251"/>
              <a:gd name="connsiteY54" fmla="*/ 1171575 h 1609725"/>
              <a:gd name="connsiteX55" fmla="*/ 1202276 w 2145251"/>
              <a:gd name="connsiteY55" fmla="*/ 1171575 h 1609725"/>
              <a:gd name="connsiteX56" fmla="*/ 1335626 w 2145251"/>
              <a:gd name="connsiteY56" fmla="*/ 1181100 h 1609725"/>
              <a:gd name="connsiteX57" fmla="*/ 1459451 w 2145251"/>
              <a:gd name="connsiteY57" fmla="*/ 1190625 h 1609725"/>
              <a:gd name="connsiteX58" fmla="*/ 1535651 w 2145251"/>
              <a:gd name="connsiteY58" fmla="*/ 1190625 h 1609725"/>
              <a:gd name="connsiteX59" fmla="*/ 1611851 w 2145251"/>
              <a:gd name="connsiteY59" fmla="*/ 1190625 h 1609725"/>
              <a:gd name="connsiteX60" fmla="*/ 1649951 w 2145251"/>
              <a:gd name="connsiteY60" fmla="*/ 1190625 h 1609725"/>
              <a:gd name="connsiteX61" fmla="*/ 1697576 w 2145251"/>
              <a:gd name="connsiteY61" fmla="*/ 1181100 h 1609725"/>
              <a:gd name="connsiteX62" fmla="*/ 1716626 w 2145251"/>
              <a:gd name="connsiteY62" fmla="*/ 1181100 h 1609725"/>
              <a:gd name="connsiteX63" fmla="*/ 1726151 w 2145251"/>
              <a:gd name="connsiteY63" fmla="*/ 1104900 h 1609725"/>
              <a:gd name="connsiteX64" fmla="*/ 1726151 w 2145251"/>
              <a:gd name="connsiteY64" fmla="*/ 1028700 h 1609725"/>
              <a:gd name="connsiteX65" fmla="*/ 1726151 w 2145251"/>
              <a:gd name="connsiteY65" fmla="*/ 952500 h 1609725"/>
              <a:gd name="connsiteX66" fmla="*/ 1726151 w 2145251"/>
              <a:gd name="connsiteY66" fmla="*/ 914400 h 1609725"/>
              <a:gd name="connsiteX67" fmla="*/ 1716626 w 2145251"/>
              <a:gd name="connsiteY67" fmla="*/ 885825 h 1609725"/>
              <a:gd name="connsiteX68" fmla="*/ 1707101 w 2145251"/>
              <a:gd name="connsiteY68" fmla="*/ 800100 h 1609725"/>
              <a:gd name="connsiteX69" fmla="*/ 1707101 w 2145251"/>
              <a:gd name="connsiteY69" fmla="*/ 771525 h 1609725"/>
              <a:gd name="connsiteX70" fmla="*/ 1754726 w 2145251"/>
              <a:gd name="connsiteY70" fmla="*/ 828675 h 1609725"/>
              <a:gd name="connsiteX71" fmla="*/ 1754726 w 2145251"/>
              <a:gd name="connsiteY71" fmla="*/ 828675 h 1609725"/>
              <a:gd name="connsiteX72" fmla="*/ 1907126 w 2145251"/>
              <a:gd name="connsiteY72" fmla="*/ 876300 h 1609725"/>
              <a:gd name="connsiteX73" fmla="*/ 1983326 w 2145251"/>
              <a:gd name="connsiteY73" fmla="*/ 866775 h 1609725"/>
              <a:gd name="connsiteX74" fmla="*/ 2078576 w 2145251"/>
              <a:gd name="connsiteY74" fmla="*/ 809625 h 1609725"/>
              <a:gd name="connsiteX75" fmla="*/ 2116676 w 2145251"/>
              <a:gd name="connsiteY75" fmla="*/ 752475 h 1609725"/>
              <a:gd name="connsiteX76" fmla="*/ 2145251 w 2145251"/>
              <a:gd name="connsiteY76" fmla="*/ 657225 h 1609725"/>
              <a:gd name="connsiteX77" fmla="*/ 2145251 w 2145251"/>
              <a:gd name="connsiteY77" fmla="*/ 523875 h 1609725"/>
              <a:gd name="connsiteX78" fmla="*/ 2078576 w 2145251"/>
              <a:gd name="connsiteY78" fmla="*/ 447675 h 1609725"/>
              <a:gd name="connsiteX79" fmla="*/ 2002376 w 2145251"/>
              <a:gd name="connsiteY79" fmla="*/ 409575 h 1609725"/>
              <a:gd name="connsiteX80" fmla="*/ 1926176 w 2145251"/>
              <a:gd name="connsiteY80" fmla="*/ 371475 h 1609725"/>
              <a:gd name="connsiteX81" fmla="*/ 1821401 w 2145251"/>
              <a:gd name="connsiteY81" fmla="*/ 352425 h 1609725"/>
              <a:gd name="connsiteX82" fmla="*/ 1735676 w 2145251"/>
              <a:gd name="connsiteY82" fmla="*/ 400050 h 1609725"/>
              <a:gd name="connsiteX83" fmla="*/ 1659476 w 2145251"/>
              <a:gd name="connsiteY83" fmla="*/ 438150 h 1609725"/>
              <a:gd name="connsiteX84" fmla="*/ 1659476 w 2145251"/>
              <a:gd name="connsiteY84" fmla="*/ 371475 h 1609725"/>
              <a:gd name="connsiteX85" fmla="*/ 1697576 w 2145251"/>
              <a:gd name="connsiteY85" fmla="*/ 238125 h 1609725"/>
              <a:gd name="connsiteX86" fmla="*/ 1697576 w 2145251"/>
              <a:gd name="connsiteY86" fmla="*/ 180975 h 1609725"/>
              <a:gd name="connsiteX87" fmla="*/ 1707101 w 2145251"/>
              <a:gd name="connsiteY87" fmla="*/ 123825 h 1609725"/>
              <a:gd name="connsiteX88" fmla="*/ 1716626 w 2145251"/>
              <a:gd name="connsiteY88" fmla="*/ 47625 h 1609725"/>
              <a:gd name="connsiteX89" fmla="*/ 1726151 w 2145251"/>
              <a:gd name="connsiteY89" fmla="*/ 9525 h 1609725"/>
              <a:gd name="connsiteX90" fmla="*/ 1726151 w 2145251"/>
              <a:gd name="connsiteY90" fmla="*/ 0 h 1609725"/>
              <a:gd name="connsiteX91" fmla="*/ 68801 w 2145251"/>
              <a:gd name="connsiteY91" fmla="*/ 19050 h 1609725"/>
              <a:gd name="connsiteX0" fmla="*/ 68801 w 2145251"/>
              <a:gd name="connsiteY0" fmla="*/ 19050 h 1609725"/>
              <a:gd name="connsiteX1" fmla="*/ 78326 w 2145251"/>
              <a:gd name="connsiteY1" fmla="*/ 104775 h 1609725"/>
              <a:gd name="connsiteX2" fmla="*/ 68801 w 2145251"/>
              <a:gd name="connsiteY2" fmla="*/ 152400 h 1609725"/>
              <a:gd name="connsiteX3" fmla="*/ 49751 w 2145251"/>
              <a:gd name="connsiteY3" fmla="*/ 200025 h 1609725"/>
              <a:gd name="connsiteX4" fmla="*/ 40226 w 2145251"/>
              <a:gd name="connsiteY4" fmla="*/ 276225 h 1609725"/>
              <a:gd name="connsiteX5" fmla="*/ 40226 w 2145251"/>
              <a:gd name="connsiteY5" fmla="*/ 333375 h 1609725"/>
              <a:gd name="connsiteX6" fmla="*/ 30433 w 2145251"/>
              <a:gd name="connsiteY6" fmla="*/ 390525 h 1609725"/>
              <a:gd name="connsiteX7" fmla="*/ 26812 w 2145251"/>
              <a:gd name="connsiteY7" fmla="*/ 450761 h 1609725"/>
              <a:gd name="connsiteX8" fmla="*/ 145001 w 2145251"/>
              <a:gd name="connsiteY8" fmla="*/ 409575 h 1609725"/>
              <a:gd name="connsiteX9" fmla="*/ 202151 w 2145251"/>
              <a:gd name="connsiteY9" fmla="*/ 390525 h 1609725"/>
              <a:gd name="connsiteX10" fmla="*/ 297401 w 2145251"/>
              <a:gd name="connsiteY10" fmla="*/ 390525 h 1609725"/>
              <a:gd name="connsiteX11" fmla="*/ 335501 w 2145251"/>
              <a:gd name="connsiteY11" fmla="*/ 400050 h 1609725"/>
              <a:gd name="connsiteX12" fmla="*/ 364076 w 2145251"/>
              <a:gd name="connsiteY12" fmla="*/ 419100 h 1609725"/>
              <a:gd name="connsiteX13" fmla="*/ 440276 w 2145251"/>
              <a:gd name="connsiteY13" fmla="*/ 438150 h 1609725"/>
              <a:gd name="connsiteX14" fmla="*/ 497426 w 2145251"/>
              <a:gd name="connsiteY14" fmla="*/ 533400 h 1609725"/>
              <a:gd name="connsiteX15" fmla="*/ 497426 w 2145251"/>
              <a:gd name="connsiteY15" fmla="*/ 628650 h 1609725"/>
              <a:gd name="connsiteX16" fmla="*/ 459326 w 2145251"/>
              <a:gd name="connsiteY16" fmla="*/ 704850 h 1609725"/>
              <a:gd name="connsiteX17" fmla="*/ 411701 w 2145251"/>
              <a:gd name="connsiteY17" fmla="*/ 771525 h 1609725"/>
              <a:gd name="connsiteX18" fmla="*/ 411701 w 2145251"/>
              <a:gd name="connsiteY18" fmla="*/ 771525 h 1609725"/>
              <a:gd name="connsiteX19" fmla="*/ 325976 w 2145251"/>
              <a:gd name="connsiteY19" fmla="*/ 847725 h 1609725"/>
              <a:gd name="connsiteX20" fmla="*/ 268826 w 2145251"/>
              <a:gd name="connsiteY20" fmla="*/ 866775 h 1609725"/>
              <a:gd name="connsiteX21" fmla="*/ 192626 w 2145251"/>
              <a:gd name="connsiteY21" fmla="*/ 838200 h 1609725"/>
              <a:gd name="connsiteX22" fmla="*/ 68801 w 2145251"/>
              <a:gd name="connsiteY22" fmla="*/ 800100 h 1609725"/>
              <a:gd name="connsiteX23" fmla="*/ 11113 w 2145251"/>
              <a:gd name="connsiteY23" fmla="*/ 844640 h 1609725"/>
              <a:gd name="connsiteX24" fmla="*/ 17822 w 2145251"/>
              <a:gd name="connsiteY24" fmla="*/ 786953 h 1609725"/>
              <a:gd name="connsiteX25" fmla="*/ 4943 w 2145251"/>
              <a:gd name="connsiteY25" fmla="*/ 898704 h 1609725"/>
              <a:gd name="connsiteX26" fmla="*/ 29843 w 2145251"/>
              <a:gd name="connsiteY26" fmla="*/ 981121 h 1609725"/>
              <a:gd name="connsiteX27" fmla="*/ 40226 w 2145251"/>
              <a:gd name="connsiteY27" fmla="*/ 1047750 h 1609725"/>
              <a:gd name="connsiteX28" fmla="*/ 59276 w 2145251"/>
              <a:gd name="connsiteY28" fmla="*/ 1133475 h 1609725"/>
              <a:gd name="connsiteX29" fmla="*/ 78326 w 2145251"/>
              <a:gd name="connsiteY29" fmla="*/ 1190625 h 1609725"/>
              <a:gd name="connsiteX30" fmla="*/ 87851 w 2145251"/>
              <a:gd name="connsiteY30" fmla="*/ 1228725 h 1609725"/>
              <a:gd name="connsiteX31" fmla="*/ 192626 w 2145251"/>
              <a:gd name="connsiteY31" fmla="*/ 1219200 h 1609725"/>
              <a:gd name="connsiteX32" fmla="*/ 354551 w 2145251"/>
              <a:gd name="connsiteY32" fmla="*/ 1200150 h 1609725"/>
              <a:gd name="connsiteX33" fmla="*/ 478376 w 2145251"/>
              <a:gd name="connsiteY33" fmla="*/ 1190625 h 1609725"/>
              <a:gd name="connsiteX34" fmla="*/ 554576 w 2145251"/>
              <a:gd name="connsiteY34" fmla="*/ 1190625 h 1609725"/>
              <a:gd name="connsiteX35" fmla="*/ 630776 w 2145251"/>
              <a:gd name="connsiteY35" fmla="*/ 1190625 h 1609725"/>
              <a:gd name="connsiteX36" fmla="*/ 659351 w 2145251"/>
              <a:gd name="connsiteY36" fmla="*/ 1190625 h 1609725"/>
              <a:gd name="connsiteX37" fmla="*/ 716501 w 2145251"/>
              <a:gd name="connsiteY37" fmla="*/ 1190625 h 1609725"/>
              <a:gd name="connsiteX38" fmla="*/ 630776 w 2145251"/>
              <a:gd name="connsiteY38" fmla="*/ 1257300 h 1609725"/>
              <a:gd name="connsiteX39" fmla="*/ 630776 w 2145251"/>
              <a:gd name="connsiteY39" fmla="*/ 1323975 h 1609725"/>
              <a:gd name="connsiteX40" fmla="*/ 630776 w 2145251"/>
              <a:gd name="connsiteY40" fmla="*/ 1390650 h 1609725"/>
              <a:gd name="connsiteX41" fmla="*/ 630776 w 2145251"/>
              <a:gd name="connsiteY41" fmla="*/ 1390650 h 1609725"/>
              <a:gd name="connsiteX42" fmla="*/ 678401 w 2145251"/>
              <a:gd name="connsiteY42" fmla="*/ 1495425 h 1609725"/>
              <a:gd name="connsiteX43" fmla="*/ 726026 w 2145251"/>
              <a:gd name="connsiteY43" fmla="*/ 1552575 h 1609725"/>
              <a:gd name="connsiteX44" fmla="*/ 726026 w 2145251"/>
              <a:gd name="connsiteY44" fmla="*/ 1552575 h 1609725"/>
              <a:gd name="connsiteX45" fmla="*/ 821276 w 2145251"/>
              <a:gd name="connsiteY45" fmla="*/ 1590675 h 1609725"/>
              <a:gd name="connsiteX46" fmla="*/ 878426 w 2145251"/>
              <a:gd name="connsiteY46" fmla="*/ 1609725 h 1609725"/>
              <a:gd name="connsiteX47" fmla="*/ 1011776 w 2145251"/>
              <a:gd name="connsiteY47" fmla="*/ 1590675 h 1609725"/>
              <a:gd name="connsiteX48" fmla="*/ 1107026 w 2145251"/>
              <a:gd name="connsiteY48" fmla="*/ 1514475 h 1609725"/>
              <a:gd name="connsiteX49" fmla="*/ 1135601 w 2145251"/>
              <a:gd name="connsiteY49" fmla="*/ 1438275 h 1609725"/>
              <a:gd name="connsiteX50" fmla="*/ 1145126 w 2145251"/>
              <a:gd name="connsiteY50" fmla="*/ 1343025 h 1609725"/>
              <a:gd name="connsiteX51" fmla="*/ 1145126 w 2145251"/>
              <a:gd name="connsiteY51" fmla="*/ 1314450 h 1609725"/>
              <a:gd name="connsiteX52" fmla="*/ 1145126 w 2145251"/>
              <a:gd name="connsiteY52" fmla="*/ 1257300 h 1609725"/>
              <a:gd name="connsiteX53" fmla="*/ 1107026 w 2145251"/>
              <a:gd name="connsiteY53" fmla="*/ 1190625 h 1609725"/>
              <a:gd name="connsiteX54" fmla="*/ 1097501 w 2145251"/>
              <a:gd name="connsiteY54" fmla="*/ 1171575 h 1609725"/>
              <a:gd name="connsiteX55" fmla="*/ 1202276 w 2145251"/>
              <a:gd name="connsiteY55" fmla="*/ 1171575 h 1609725"/>
              <a:gd name="connsiteX56" fmla="*/ 1335626 w 2145251"/>
              <a:gd name="connsiteY56" fmla="*/ 1181100 h 1609725"/>
              <a:gd name="connsiteX57" fmla="*/ 1459451 w 2145251"/>
              <a:gd name="connsiteY57" fmla="*/ 1190625 h 1609725"/>
              <a:gd name="connsiteX58" fmla="*/ 1535651 w 2145251"/>
              <a:gd name="connsiteY58" fmla="*/ 1190625 h 1609725"/>
              <a:gd name="connsiteX59" fmla="*/ 1611851 w 2145251"/>
              <a:gd name="connsiteY59" fmla="*/ 1190625 h 1609725"/>
              <a:gd name="connsiteX60" fmla="*/ 1649951 w 2145251"/>
              <a:gd name="connsiteY60" fmla="*/ 1190625 h 1609725"/>
              <a:gd name="connsiteX61" fmla="*/ 1697576 w 2145251"/>
              <a:gd name="connsiteY61" fmla="*/ 1181100 h 1609725"/>
              <a:gd name="connsiteX62" fmla="*/ 1716626 w 2145251"/>
              <a:gd name="connsiteY62" fmla="*/ 1181100 h 1609725"/>
              <a:gd name="connsiteX63" fmla="*/ 1726151 w 2145251"/>
              <a:gd name="connsiteY63" fmla="*/ 1104900 h 1609725"/>
              <a:gd name="connsiteX64" fmla="*/ 1726151 w 2145251"/>
              <a:gd name="connsiteY64" fmla="*/ 1028700 h 1609725"/>
              <a:gd name="connsiteX65" fmla="*/ 1726151 w 2145251"/>
              <a:gd name="connsiteY65" fmla="*/ 952500 h 1609725"/>
              <a:gd name="connsiteX66" fmla="*/ 1726151 w 2145251"/>
              <a:gd name="connsiteY66" fmla="*/ 914400 h 1609725"/>
              <a:gd name="connsiteX67" fmla="*/ 1716626 w 2145251"/>
              <a:gd name="connsiteY67" fmla="*/ 885825 h 1609725"/>
              <a:gd name="connsiteX68" fmla="*/ 1707101 w 2145251"/>
              <a:gd name="connsiteY68" fmla="*/ 800100 h 1609725"/>
              <a:gd name="connsiteX69" fmla="*/ 1707101 w 2145251"/>
              <a:gd name="connsiteY69" fmla="*/ 771525 h 1609725"/>
              <a:gd name="connsiteX70" fmla="*/ 1754726 w 2145251"/>
              <a:gd name="connsiteY70" fmla="*/ 828675 h 1609725"/>
              <a:gd name="connsiteX71" fmla="*/ 1754726 w 2145251"/>
              <a:gd name="connsiteY71" fmla="*/ 828675 h 1609725"/>
              <a:gd name="connsiteX72" fmla="*/ 1907126 w 2145251"/>
              <a:gd name="connsiteY72" fmla="*/ 876300 h 1609725"/>
              <a:gd name="connsiteX73" fmla="*/ 1983326 w 2145251"/>
              <a:gd name="connsiteY73" fmla="*/ 866775 h 1609725"/>
              <a:gd name="connsiteX74" fmla="*/ 2078576 w 2145251"/>
              <a:gd name="connsiteY74" fmla="*/ 809625 h 1609725"/>
              <a:gd name="connsiteX75" fmla="*/ 2116676 w 2145251"/>
              <a:gd name="connsiteY75" fmla="*/ 752475 h 1609725"/>
              <a:gd name="connsiteX76" fmla="*/ 2145251 w 2145251"/>
              <a:gd name="connsiteY76" fmla="*/ 657225 h 1609725"/>
              <a:gd name="connsiteX77" fmla="*/ 2145251 w 2145251"/>
              <a:gd name="connsiteY77" fmla="*/ 523875 h 1609725"/>
              <a:gd name="connsiteX78" fmla="*/ 2078576 w 2145251"/>
              <a:gd name="connsiteY78" fmla="*/ 447675 h 1609725"/>
              <a:gd name="connsiteX79" fmla="*/ 2002376 w 2145251"/>
              <a:gd name="connsiteY79" fmla="*/ 409575 h 1609725"/>
              <a:gd name="connsiteX80" fmla="*/ 1926176 w 2145251"/>
              <a:gd name="connsiteY80" fmla="*/ 371475 h 1609725"/>
              <a:gd name="connsiteX81" fmla="*/ 1821401 w 2145251"/>
              <a:gd name="connsiteY81" fmla="*/ 352425 h 1609725"/>
              <a:gd name="connsiteX82" fmla="*/ 1735676 w 2145251"/>
              <a:gd name="connsiteY82" fmla="*/ 400050 h 1609725"/>
              <a:gd name="connsiteX83" fmla="*/ 1659476 w 2145251"/>
              <a:gd name="connsiteY83" fmla="*/ 438150 h 1609725"/>
              <a:gd name="connsiteX84" fmla="*/ 1659476 w 2145251"/>
              <a:gd name="connsiteY84" fmla="*/ 371475 h 1609725"/>
              <a:gd name="connsiteX85" fmla="*/ 1697576 w 2145251"/>
              <a:gd name="connsiteY85" fmla="*/ 238125 h 1609725"/>
              <a:gd name="connsiteX86" fmla="*/ 1697576 w 2145251"/>
              <a:gd name="connsiteY86" fmla="*/ 180975 h 1609725"/>
              <a:gd name="connsiteX87" fmla="*/ 1707101 w 2145251"/>
              <a:gd name="connsiteY87" fmla="*/ 123825 h 1609725"/>
              <a:gd name="connsiteX88" fmla="*/ 1716626 w 2145251"/>
              <a:gd name="connsiteY88" fmla="*/ 47625 h 1609725"/>
              <a:gd name="connsiteX89" fmla="*/ 1726151 w 2145251"/>
              <a:gd name="connsiteY89" fmla="*/ 9525 h 1609725"/>
              <a:gd name="connsiteX90" fmla="*/ 1726151 w 2145251"/>
              <a:gd name="connsiteY90" fmla="*/ 0 h 1609725"/>
              <a:gd name="connsiteX91" fmla="*/ 68801 w 2145251"/>
              <a:gd name="connsiteY91" fmla="*/ 19050 h 1609725"/>
              <a:gd name="connsiteX0" fmla="*/ 61739 w 2138189"/>
              <a:gd name="connsiteY0" fmla="*/ 19050 h 1609725"/>
              <a:gd name="connsiteX1" fmla="*/ 71264 w 2138189"/>
              <a:gd name="connsiteY1" fmla="*/ 104775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44640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71264 w 2138189"/>
              <a:gd name="connsiteY29" fmla="*/ 1190625 h 1609725"/>
              <a:gd name="connsiteX30" fmla="*/ 80789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52414 w 2138189"/>
              <a:gd name="connsiteY83" fmla="*/ 438150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71264 w 2138189"/>
              <a:gd name="connsiteY1" fmla="*/ 104775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71264 w 2138189"/>
              <a:gd name="connsiteY29" fmla="*/ 1190625 h 1609725"/>
              <a:gd name="connsiteX30" fmla="*/ 80789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52414 w 2138189"/>
              <a:gd name="connsiteY83" fmla="*/ 438150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71264 w 2138189"/>
              <a:gd name="connsiteY1" fmla="*/ 104775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71264 w 2138189"/>
              <a:gd name="connsiteY29" fmla="*/ 1190625 h 1609725"/>
              <a:gd name="connsiteX30" fmla="*/ 80789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52414 w 2138189"/>
              <a:gd name="connsiteY83" fmla="*/ 438150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71264 w 2138189"/>
              <a:gd name="connsiteY1" fmla="*/ 104775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80789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52414 w 2138189"/>
              <a:gd name="connsiteY83" fmla="*/ 438150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71264 w 2138189"/>
              <a:gd name="connsiteY1" fmla="*/ 104775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52414 w 2138189"/>
              <a:gd name="connsiteY83" fmla="*/ 438150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52414 w 2138189"/>
              <a:gd name="connsiteY83" fmla="*/ 438150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95750 w 2138189"/>
              <a:gd name="connsiteY83" fmla="*/ 472819 h 1609725"/>
              <a:gd name="connsiteX84" fmla="*/ 1652414 w 2138189"/>
              <a:gd name="connsiteY84" fmla="*/ 371475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28614 w 2138189"/>
              <a:gd name="connsiteY82" fmla="*/ 400050 h 1609725"/>
              <a:gd name="connsiteX83" fmla="*/ 1695750 w 2138189"/>
              <a:gd name="connsiteY83" fmla="*/ 472819 h 1609725"/>
              <a:gd name="connsiteX84" fmla="*/ 1674082 w 2138189"/>
              <a:gd name="connsiteY84" fmla="*/ 345473 h 1609725"/>
              <a:gd name="connsiteX85" fmla="*/ 1690514 w 2138189"/>
              <a:gd name="connsiteY85" fmla="*/ 238125 h 1609725"/>
              <a:gd name="connsiteX86" fmla="*/ 1690514 w 2138189"/>
              <a:gd name="connsiteY86" fmla="*/ 180975 h 1609725"/>
              <a:gd name="connsiteX87" fmla="*/ 1700039 w 2138189"/>
              <a:gd name="connsiteY87" fmla="*/ 123825 h 1609725"/>
              <a:gd name="connsiteX88" fmla="*/ 1709564 w 2138189"/>
              <a:gd name="connsiteY88" fmla="*/ 47625 h 1609725"/>
              <a:gd name="connsiteX89" fmla="*/ 1719089 w 2138189"/>
              <a:gd name="connsiteY89" fmla="*/ 9525 h 1609725"/>
              <a:gd name="connsiteX90" fmla="*/ 1719089 w 2138189"/>
              <a:gd name="connsiteY90" fmla="*/ 0 h 1609725"/>
              <a:gd name="connsiteX91" fmla="*/ 61739 w 2138189"/>
              <a:gd name="connsiteY91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60419 w 2138189"/>
              <a:gd name="connsiteY82" fmla="*/ 408983 h 1609725"/>
              <a:gd name="connsiteX83" fmla="*/ 1728614 w 2138189"/>
              <a:gd name="connsiteY83" fmla="*/ 400050 h 1609725"/>
              <a:gd name="connsiteX84" fmla="*/ 1695750 w 2138189"/>
              <a:gd name="connsiteY84" fmla="*/ 472819 h 1609725"/>
              <a:gd name="connsiteX85" fmla="*/ 1674082 w 2138189"/>
              <a:gd name="connsiteY85" fmla="*/ 345473 h 1609725"/>
              <a:gd name="connsiteX86" fmla="*/ 1690514 w 2138189"/>
              <a:gd name="connsiteY86" fmla="*/ 238125 h 1609725"/>
              <a:gd name="connsiteX87" fmla="*/ 1690514 w 2138189"/>
              <a:gd name="connsiteY87" fmla="*/ 180975 h 1609725"/>
              <a:gd name="connsiteX88" fmla="*/ 1700039 w 2138189"/>
              <a:gd name="connsiteY88" fmla="*/ 123825 h 1609725"/>
              <a:gd name="connsiteX89" fmla="*/ 1709564 w 2138189"/>
              <a:gd name="connsiteY89" fmla="*/ 47625 h 1609725"/>
              <a:gd name="connsiteX90" fmla="*/ 1719089 w 2138189"/>
              <a:gd name="connsiteY90" fmla="*/ 9525 h 1609725"/>
              <a:gd name="connsiteX91" fmla="*/ 1719089 w 2138189"/>
              <a:gd name="connsiteY91" fmla="*/ 0 h 1609725"/>
              <a:gd name="connsiteX92" fmla="*/ 61739 w 2138189"/>
              <a:gd name="connsiteY92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14339 w 2138189"/>
              <a:gd name="connsiteY81" fmla="*/ 352425 h 1609725"/>
              <a:gd name="connsiteX82" fmla="*/ 1760419 w 2138189"/>
              <a:gd name="connsiteY82" fmla="*/ 408983 h 1609725"/>
              <a:gd name="connsiteX83" fmla="*/ 1737282 w 2138189"/>
              <a:gd name="connsiteY83" fmla="*/ 413051 h 1609725"/>
              <a:gd name="connsiteX84" fmla="*/ 1695750 w 2138189"/>
              <a:gd name="connsiteY84" fmla="*/ 472819 h 1609725"/>
              <a:gd name="connsiteX85" fmla="*/ 1674082 w 2138189"/>
              <a:gd name="connsiteY85" fmla="*/ 345473 h 1609725"/>
              <a:gd name="connsiteX86" fmla="*/ 1690514 w 2138189"/>
              <a:gd name="connsiteY86" fmla="*/ 238125 h 1609725"/>
              <a:gd name="connsiteX87" fmla="*/ 1690514 w 2138189"/>
              <a:gd name="connsiteY87" fmla="*/ 180975 h 1609725"/>
              <a:gd name="connsiteX88" fmla="*/ 1700039 w 2138189"/>
              <a:gd name="connsiteY88" fmla="*/ 123825 h 1609725"/>
              <a:gd name="connsiteX89" fmla="*/ 1709564 w 2138189"/>
              <a:gd name="connsiteY89" fmla="*/ 47625 h 1609725"/>
              <a:gd name="connsiteX90" fmla="*/ 1719089 w 2138189"/>
              <a:gd name="connsiteY90" fmla="*/ 9525 h 1609725"/>
              <a:gd name="connsiteX91" fmla="*/ 1719089 w 2138189"/>
              <a:gd name="connsiteY91" fmla="*/ 0 h 1609725"/>
              <a:gd name="connsiteX92" fmla="*/ 61739 w 2138189"/>
              <a:gd name="connsiteY92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36007 w 2138189"/>
              <a:gd name="connsiteY81" fmla="*/ 365426 h 1609725"/>
              <a:gd name="connsiteX82" fmla="*/ 1760419 w 2138189"/>
              <a:gd name="connsiteY82" fmla="*/ 408983 h 1609725"/>
              <a:gd name="connsiteX83" fmla="*/ 1737282 w 2138189"/>
              <a:gd name="connsiteY83" fmla="*/ 413051 h 1609725"/>
              <a:gd name="connsiteX84" fmla="*/ 1695750 w 2138189"/>
              <a:gd name="connsiteY84" fmla="*/ 472819 h 1609725"/>
              <a:gd name="connsiteX85" fmla="*/ 1674082 w 2138189"/>
              <a:gd name="connsiteY85" fmla="*/ 345473 h 1609725"/>
              <a:gd name="connsiteX86" fmla="*/ 1690514 w 2138189"/>
              <a:gd name="connsiteY86" fmla="*/ 238125 h 1609725"/>
              <a:gd name="connsiteX87" fmla="*/ 1690514 w 2138189"/>
              <a:gd name="connsiteY87" fmla="*/ 180975 h 1609725"/>
              <a:gd name="connsiteX88" fmla="*/ 1700039 w 2138189"/>
              <a:gd name="connsiteY88" fmla="*/ 123825 h 1609725"/>
              <a:gd name="connsiteX89" fmla="*/ 1709564 w 2138189"/>
              <a:gd name="connsiteY89" fmla="*/ 47625 h 1609725"/>
              <a:gd name="connsiteX90" fmla="*/ 1719089 w 2138189"/>
              <a:gd name="connsiteY90" fmla="*/ 9525 h 1609725"/>
              <a:gd name="connsiteX91" fmla="*/ 1719089 w 2138189"/>
              <a:gd name="connsiteY91" fmla="*/ 0 h 1609725"/>
              <a:gd name="connsiteX92" fmla="*/ 61739 w 2138189"/>
              <a:gd name="connsiteY92" fmla="*/ 19050 h 1609725"/>
              <a:gd name="connsiteX0" fmla="*/ 61739 w 2138189"/>
              <a:gd name="connsiteY0" fmla="*/ 19050 h 1609725"/>
              <a:gd name="connsiteX1" fmla="*/ 62596 w 2138189"/>
              <a:gd name="connsiteY1" fmla="*/ 87440 h 1609725"/>
              <a:gd name="connsiteX2" fmla="*/ 61739 w 2138189"/>
              <a:gd name="connsiteY2" fmla="*/ 152400 h 1609725"/>
              <a:gd name="connsiteX3" fmla="*/ 42689 w 2138189"/>
              <a:gd name="connsiteY3" fmla="*/ 200025 h 1609725"/>
              <a:gd name="connsiteX4" fmla="*/ 33164 w 2138189"/>
              <a:gd name="connsiteY4" fmla="*/ 276225 h 1609725"/>
              <a:gd name="connsiteX5" fmla="*/ 33164 w 2138189"/>
              <a:gd name="connsiteY5" fmla="*/ 333375 h 1609725"/>
              <a:gd name="connsiteX6" fmla="*/ 23371 w 2138189"/>
              <a:gd name="connsiteY6" fmla="*/ 390525 h 1609725"/>
              <a:gd name="connsiteX7" fmla="*/ 19750 w 2138189"/>
              <a:gd name="connsiteY7" fmla="*/ 450761 h 1609725"/>
              <a:gd name="connsiteX8" fmla="*/ 137939 w 2138189"/>
              <a:gd name="connsiteY8" fmla="*/ 409575 h 1609725"/>
              <a:gd name="connsiteX9" fmla="*/ 195089 w 2138189"/>
              <a:gd name="connsiteY9" fmla="*/ 390525 h 1609725"/>
              <a:gd name="connsiteX10" fmla="*/ 290339 w 2138189"/>
              <a:gd name="connsiteY10" fmla="*/ 390525 h 1609725"/>
              <a:gd name="connsiteX11" fmla="*/ 328439 w 2138189"/>
              <a:gd name="connsiteY11" fmla="*/ 400050 h 1609725"/>
              <a:gd name="connsiteX12" fmla="*/ 357014 w 2138189"/>
              <a:gd name="connsiteY12" fmla="*/ 419100 h 1609725"/>
              <a:gd name="connsiteX13" fmla="*/ 433214 w 2138189"/>
              <a:gd name="connsiteY13" fmla="*/ 438150 h 1609725"/>
              <a:gd name="connsiteX14" fmla="*/ 490364 w 2138189"/>
              <a:gd name="connsiteY14" fmla="*/ 533400 h 1609725"/>
              <a:gd name="connsiteX15" fmla="*/ 490364 w 2138189"/>
              <a:gd name="connsiteY15" fmla="*/ 628650 h 1609725"/>
              <a:gd name="connsiteX16" fmla="*/ 452264 w 2138189"/>
              <a:gd name="connsiteY16" fmla="*/ 704850 h 1609725"/>
              <a:gd name="connsiteX17" fmla="*/ 404639 w 2138189"/>
              <a:gd name="connsiteY17" fmla="*/ 771525 h 1609725"/>
              <a:gd name="connsiteX18" fmla="*/ 404639 w 2138189"/>
              <a:gd name="connsiteY18" fmla="*/ 771525 h 1609725"/>
              <a:gd name="connsiteX19" fmla="*/ 318914 w 2138189"/>
              <a:gd name="connsiteY19" fmla="*/ 847725 h 1609725"/>
              <a:gd name="connsiteX20" fmla="*/ 261764 w 2138189"/>
              <a:gd name="connsiteY20" fmla="*/ 866775 h 1609725"/>
              <a:gd name="connsiteX21" fmla="*/ 185564 w 2138189"/>
              <a:gd name="connsiteY21" fmla="*/ 838200 h 1609725"/>
              <a:gd name="connsiteX22" fmla="*/ 61739 w 2138189"/>
              <a:gd name="connsiteY22" fmla="*/ 800100 h 1609725"/>
              <a:gd name="connsiteX23" fmla="*/ 4051 w 2138189"/>
              <a:gd name="connsiteY23" fmla="*/ 866308 h 1609725"/>
              <a:gd name="connsiteX24" fmla="*/ 10760 w 2138189"/>
              <a:gd name="connsiteY24" fmla="*/ 786953 h 1609725"/>
              <a:gd name="connsiteX25" fmla="*/ 6549 w 2138189"/>
              <a:gd name="connsiteY25" fmla="*/ 911705 h 1609725"/>
              <a:gd name="connsiteX26" fmla="*/ 22781 w 2138189"/>
              <a:gd name="connsiteY26" fmla="*/ 981121 h 1609725"/>
              <a:gd name="connsiteX27" fmla="*/ 33164 w 2138189"/>
              <a:gd name="connsiteY27" fmla="*/ 1047750 h 1609725"/>
              <a:gd name="connsiteX28" fmla="*/ 52214 w 2138189"/>
              <a:gd name="connsiteY28" fmla="*/ 1133475 h 1609725"/>
              <a:gd name="connsiteX29" fmla="*/ 53929 w 2138189"/>
              <a:gd name="connsiteY29" fmla="*/ 1190625 h 1609725"/>
              <a:gd name="connsiteX30" fmla="*/ 59121 w 2138189"/>
              <a:gd name="connsiteY30" fmla="*/ 1228725 h 1609725"/>
              <a:gd name="connsiteX31" fmla="*/ 185564 w 2138189"/>
              <a:gd name="connsiteY31" fmla="*/ 1219200 h 1609725"/>
              <a:gd name="connsiteX32" fmla="*/ 347489 w 2138189"/>
              <a:gd name="connsiteY32" fmla="*/ 1200150 h 1609725"/>
              <a:gd name="connsiteX33" fmla="*/ 471314 w 2138189"/>
              <a:gd name="connsiteY33" fmla="*/ 1190625 h 1609725"/>
              <a:gd name="connsiteX34" fmla="*/ 547514 w 2138189"/>
              <a:gd name="connsiteY34" fmla="*/ 1190625 h 1609725"/>
              <a:gd name="connsiteX35" fmla="*/ 623714 w 2138189"/>
              <a:gd name="connsiteY35" fmla="*/ 1190625 h 1609725"/>
              <a:gd name="connsiteX36" fmla="*/ 652289 w 2138189"/>
              <a:gd name="connsiteY36" fmla="*/ 1190625 h 1609725"/>
              <a:gd name="connsiteX37" fmla="*/ 709439 w 2138189"/>
              <a:gd name="connsiteY37" fmla="*/ 1190625 h 1609725"/>
              <a:gd name="connsiteX38" fmla="*/ 623714 w 2138189"/>
              <a:gd name="connsiteY38" fmla="*/ 1257300 h 1609725"/>
              <a:gd name="connsiteX39" fmla="*/ 623714 w 2138189"/>
              <a:gd name="connsiteY39" fmla="*/ 1323975 h 1609725"/>
              <a:gd name="connsiteX40" fmla="*/ 623714 w 2138189"/>
              <a:gd name="connsiteY40" fmla="*/ 1390650 h 1609725"/>
              <a:gd name="connsiteX41" fmla="*/ 623714 w 2138189"/>
              <a:gd name="connsiteY41" fmla="*/ 1390650 h 1609725"/>
              <a:gd name="connsiteX42" fmla="*/ 671339 w 2138189"/>
              <a:gd name="connsiteY42" fmla="*/ 1495425 h 1609725"/>
              <a:gd name="connsiteX43" fmla="*/ 718964 w 2138189"/>
              <a:gd name="connsiteY43" fmla="*/ 1552575 h 1609725"/>
              <a:gd name="connsiteX44" fmla="*/ 718964 w 2138189"/>
              <a:gd name="connsiteY44" fmla="*/ 1552575 h 1609725"/>
              <a:gd name="connsiteX45" fmla="*/ 814214 w 2138189"/>
              <a:gd name="connsiteY45" fmla="*/ 1590675 h 1609725"/>
              <a:gd name="connsiteX46" fmla="*/ 871364 w 2138189"/>
              <a:gd name="connsiteY46" fmla="*/ 1609725 h 1609725"/>
              <a:gd name="connsiteX47" fmla="*/ 1004714 w 2138189"/>
              <a:gd name="connsiteY47" fmla="*/ 1590675 h 1609725"/>
              <a:gd name="connsiteX48" fmla="*/ 1099964 w 2138189"/>
              <a:gd name="connsiteY48" fmla="*/ 1514475 h 1609725"/>
              <a:gd name="connsiteX49" fmla="*/ 1128539 w 2138189"/>
              <a:gd name="connsiteY49" fmla="*/ 1438275 h 1609725"/>
              <a:gd name="connsiteX50" fmla="*/ 1138064 w 2138189"/>
              <a:gd name="connsiteY50" fmla="*/ 1343025 h 1609725"/>
              <a:gd name="connsiteX51" fmla="*/ 1138064 w 2138189"/>
              <a:gd name="connsiteY51" fmla="*/ 1314450 h 1609725"/>
              <a:gd name="connsiteX52" fmla="*/ 1138064 w 2138189"/>
              <a:gd name="connsiteY52" fmla="*/ 1257300 h 1609725"/>
              <a:gd name="connsiteX53" fmla="*/ 1099964 w 2138189"/>
              <a:gd name="connsiteY53" fmla="*/ 1190625 h 1609725"/>
              <a:gd name="connsiteX54" fmla="*/ 1090439 w 2138189"/>
              <a:gd name="connsiteY54" fmla="*/ 1171575 h 1609725"/>
              <a:gd name="connsiteX55" fmla="*/ 1195214 w 2138189"/>
              <a:gd name="connsiteY55" fmla="*/ 1171575 h 1609725"/>
              <a:gd name="connsiteX56" fmla="*/ 1328564 w 2138189"/>
              <a:gd name="connsiteY56" fmla="*/ 1181100 h 1609725"/>
              <a:gd name="connsiteX57" fmla="*/ 1452389 w 2138189"/>
              <a:gd name="connsiteY57" fmla="*/ 1190625 h 1609725"/>
              <a:gd name="connsiteX58" fmla="*/ 1528589 w 2138189"/>
              <a:gd name="connsiteY58" fmla="*/ 1190625 h 1609725"/>
              <a:gd name="connsiteX59" fmla="*/ 1604789 w 2138189"/>
              <a:gd name="connsiteY59" fmla="*/ 1190625 h 1609725"/>
              <a:gd name="connsiteX60" fmla="*/ 1642889 w 2138189"/>
              <a:gd name="connsiteY60" fmla="*/ 1190625 h 1609725"/>
              <a:gd name="connsiteX61" fmla="*/ 1690514 w 2138189"/>
              <a:gd name="connsiteY61" fmla="*/ 1181100 h 1609725"/>
              <a:gd name="connsiteX62" fmla="*/ 1709564 w 2138189"/>
              <a:gd name="connsiteY62" fmla="*/ 1181100 h 1609725"/>
              <a:gd name="connsiteX63" fmla="*/ 1719089 w 2138189"/>
              <a:gd name="connsiteY63" fmla="*/ 1104900 h 1609725"/>
              <a:gd name="connsiteX64" fmla="*/ 1719089 w 2138189"/>
              <a:gd name="connsiteY64" fmla="*/ 1028700 h 1609725"/>
              <a:gd name="connsiteX65" fmla="*/ 1719089 w 2138189"/>
              <a:gd name="connsiteY65" fmla="*/ 952500 h 1609725"/>
              <a:gd name="connsiteX66" fmla="*/ 1719089 w 2138189"/>
              <a:gd name="connsiteY66" fmla="*/ 914400 h 1609725"/>
              <a:gd name="connsiteX67" fmla="*/ 1709564 w 2138189"/>
              <a:gd name="connsiteY67" fmla="*/ 885825 h 1609725"/>
              <a:gd name="connsiteX68" fmla="*/ 1700039 w 2138189"/>
              <a:gd name="connsiteY68" fmla="*/ 800100 h 1609725"/>
              <a:gd name="connsiteX69" fmla="*/ 1700039 w 2138189"/>
              <a:gd name="connsiteY69" fmla="*/ 771525 h 1609725"/>
              <a:gd name="connsiteX70" fmla="*/ 1747664 w 2138189"/>
              <a:gd name="connsiteY70" fmla="*/ 828675 h 1609725"/>
              <a:gd name="connsiteX71" fmla="*/ 1747664 w 2138189"/>
              <a:gd name="connsiteY71" fmla="*/ 828675 h 1609725"/>
              <a:gd name="connsiteX72" fmla="*/ 1900064 w 2138189"/>
              <a:gd name="connsiteY72" fmla="*/ 876300 h 1609725"/>
              <a:gd name="connsiteX73" fmla="*/ 1976264 w 2138189"/>
              <a:gd name="connsiteY73" fmla="*/ 866775 h 1609725"/>
              <a:gd name="connsiteX74" fmla="*/ 2071514 w 2138189"/>
              <a:gd name="connsiteY74" fmla="*/ 809625 h 1609725"/>
              <a:gd name="connsiteX75" fmla="*/ 2109614 w 2138189"/>
              <a:gd name="connsiteY75" fmla="*/ 752475 h 1609725"/>
              <a:gd name="connsiteX76" fmla="*/ 2138189 w 2138189"/>
              <a:gd name="connsiteY76" fmla="*/ 657225 h 1609725"/>
              <a:gd name="connsiteX77" fmla="*/ 2138189 w 2138189"/>
              <a:gd name="connsiteY77" fmla="*/ 523875 h 1609725"/>
              <a:gd name="connsiteX78" fmla="*/ 2071514 w 2138189"/>
              <a:gd name="connsiteY78" fmla="*/ 447675 h 1609725"/>
              <a:gd name="connsiteX79" fmla="*/ 1995314 w 2138189"/>
              <a:gd name="connsiteY79" fmla="*/ 409575 h 1609725"/>
              <a:gd name="connsiteX80" fmla="*/ 1919114 w 2138189"/>
              <a:gd name="connsiteY80" fmla="*/ 371475 h 1609725"/>
              <a:gd name="connsiteX81" fmla="*/ 1836007 w 2138189"/>
              <a:gd name="connsiteY81" fmla="*/ 365426 h 1609725"/>
              <a:gd name="connsiteX82" fmla="*/ 1760419 w 2138189"/>
              <a:gd name="connsiteY82" fmla="*/ 408983 h 1609725"/>
              <a:gd name="connsiteX83" fmla="*/ 1737282 w 2138189"/>
              <a:gd name="connsiteY83" fmla="*/ 439053 h 1609725"/>
              <a:gd name="connsiteX84" fmla="*/ 1695750 w 2138189"/>
              <a:gd name="connsiteY84" fmla="*/ 472819 h 1609725"/>
              <a:gd name="connsiteX85" fmla="*/ 1674082 w 2138189"/>
              <a:gd name="connsiteY85" fmla="*/ 345473 h 1609725"/>
              <a:gd name="connsiteX86" fmla="*/ 1690514 w 2138189"/>
              <a:gd name="connsiteY86" fmla="*/ 238125 h 1609725"/>
              <a:gd name="connsiteX87" fmla="*/ 1690514 w 2138189"/>
              <a:gd name="connsiteY87" fmla="*/ 180975 h 1609725"/>
              <a:gd name="connsiteX88" fmla="*/ 1700039 w 2138189"/>
              <a:gd name="connsiteY88" fmla="*/ 123825 h 1609725"/>
              <a:gd name="connsiteX89" fmla="*/ 1709564 w 2138189"/>
              <a:gd name="connsiteY89" fmla="*/ 47625 h 1609725"/>
              <a:gd name="connsiteX90" fmla="*/ 1719089 w 2138189"/>
              <a:gd name="connsiteY90" fmla="*/ 9525 h 1609725"/>
              <a:gd name="connsiteX91" fmla="*/ 1719089 w 2138189"/>
              <a:gd name="connsiteY91" fmla="*/ 0 h 1609725"/>
              <a:gd name="connsiteX92" fmla="*/ 61739 w 2138189"/>
              <a:gd name="connsiteY92" fmla="*/ 19050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138189" h="1609725">
                <a:moveTo>
                  <a:pt x="61739" y="19050"/>
                </a:moveTo>
                <a:cubicBezTo>
                  <a:pt x="62025" y="41847"/>
                  <a:pt x="62310" y="64643"/>
                  <a:pt x="62596" y="87440"/>
                </a:cubicBezTo>
                <a:cubicBezTo>
                  <a:pt x="62310" y="109093"/>
                  <a:pt x="62025" y="130747"/>
                  <a:pt x="61739" y="152400"/>
                </a:cubicBezTo>
                <a:lnTo>
                  <a:pt x="42689" y="200025"/>
                </a:lnTo>
                <a:lnTo>
                  <a:pt x="33164" y="276225"/>
                </a:lnTo>
                <a:lnTo>
                  <a:pt x="33164" y="333375"/>
                </a:lnTo>
                <a:lnTo>
                  <a:pt x="23371" y="390525"/>
                </a:lnTo>
                <a:lnTo>
                  <a:pt x="19750" y="450761"/>
                </a:lnTo>
                <a:lnTo>
                  <a:pt x="137939" y="409575"/>
                </a:lnTo>
                <a:lnTo>
                  <a:pt x="195089" y="390525"/>
                </a:lnTo>
                <a:lnTo>
                  <a:pt x="290339" y="390525"/>
                </a:lnTo>
                <a:lnTo>
                  <a:pt x="328439" y="400050"/>
                </a:lnTo>
                <a:lnTo>
                  <a:pt x="357014" y="419100"/>
                </a:lnTo>
                <a:lnTo>
                  <a:pt x="433214" y="438150"/>
                </a:lnTo>
                <a:lnTo>
                  <a:pt x="490364" y="533400"/>
                </a:lnTo>
                <a:lnTo>
                  <a:pt x="490364" y="628650"/>
                </a:lnTo>
                <a:lnTo>
                  <a:pt x="452264" y="704850"/>
                </a:lnTo>
                <a:lnTo>
                  <a:pt x="404639" y="771525"/>
                </a:lnTo>
                <a:lnTo>
                  <a:pt x="404639" y="771525"/>
                </a:lnTo>
                <a:lnTo>
                  <a:pt x="318914" y="847725"/>
                </a:lnTo>
                <a:lnTo>
                  <a:pt x="261764" y="866775"/>
                </a:lnTo>
                <a:lnTo>
                  <a:pt x="185564" y="838200"/>
                </a:lnTo>
                <a:lnTo>
                  <a:pt x="61739" y="800100"/>
                </a:lnTo>
                <a:cubicBezTo>
                  <a:pt x="42510" y="822169"/>
                  <a:pt x="31947" y="787902"/>
                  <a:pt x="4051" y="866308"/>
                </a:cubicBezTo>
                <a:lnTo>
                  <a:pt x="10760" y="786953"/>
                </a:lnTo>
                <a:cubicBezTo>
                  <a:pt x="6467" y="824203"/>
                  <a:pt x="-8476" y="880894"/>
                  <a:pt x="6549" y="911705"/>
                </a:cubicBezTo>
                <a:lnTo>
                  <a:pt x="22781" y="981121"/>
                </a:lnTo>
                <a:lnTo>
                  <a:pt x="33164" y="1047750"/>
                </a:lnTo>
                <a:lnTo>
                  <a:pt x="52214" y="1133475"/>
                </a:lnTo>
                <a:cubicBezTo>
                  <a:pt x="52786" y="1152525"/>
                  <a:pt x="53357" y="1171575"/>
                  <a:pt x="53929" y="1190625"/>
                </a:cubicBezTo>
                <a:lnTo>
                  <a:pt x="59121" y="1228725"/>
                </a:lnTo>
                <a:lnTo>
                  <a:pt x="185564" y="1219200"/>
                </a:lnTo>
                <a:lnTo>
                  <a:pt x="347489" y="1200150"/>
                </a:lnTo>
                <a:lnTo>
                  <a:pt x="471314" y="1190625"/>
                </a:lnTo>
                <a:lnTo>
                  <a:pt x="547514" y="1190625"/>
                </a:lnTo>
                <a:lnTo>
                  <a:pt x="623714" y="1190625"/>
                </a:lnTo>
                <a:lnTo>
                  <a:pt x="652289" y="1190625"/>
                </a:lnTo>
                <a:lnTo>
                  <a:pt x="709439" y="1190625"/>
                </a:lnTo>
                <a:lnTo>
                  <a:pt x="623714" y="1257300"/>
                </a:lnTo>
                <a:lnTo>
                  <a:pt x="623714" y="1323975"/>
                </a:lnTo>
                <a:lnTo>
                  <a:pt x="623714" y="1390650"/>
                </a:lnTo>
                <a:lnTo>
                  <a:pt x="623714" y="1390650"/>
                </a:lnTo>
                <a:lnTo>
                  <a:pt x="671339" y="1495425"/>
                </a:lnTo>
                <a:lnTo>
                  <a:pt x="718964" y="1552575"/>
                </a:lnTo>
                <a:lnTo>
                  <a:pt x="718964" y="1552575"/>
                </a:lnTo>
                <a:lnTo>
                  <a:pt x="814214" y="1590675"/>
                </a:lnTo>
                <a:lnTo>
                  <a:pt x="871364" y="1609725"/>
                </a:lnTo>
                <a:lnTo>
                  <a:pt x="1004714" y="1590675"/>
                </a:lnTo>
                <a:lnTo>
                  <a:pt x="1099964" y="1514475"/>
                </a:lnTo>
                <a:lnTo>
                  <a:pt x="1128539" y="1438275"/>
                </a:lnTo>
                <a:lnTo>
                  <a:pt x="1138064" y="1343025"/>
                </a:lnTo>
                <a:lnTo>
                  <a:pt x="1138064" y="1314450"/>
                </a:lnTo>
                <a:lnTo>
                  <a:pt x="1138064" y="1257300"/>
                </a:lnTo>
                <a:lnTo>
                  <a:pt x="1099964" y="1190625"/>
                </a:lnTo>
                <a:lnTo>
                  <a:pt x="1090439" y="1171575"/>
                </a:lnTo>
                <a:lnTo>
                  <a:pt x="1195214" y="1171575"/>
                </a:lnTo>
                <a:lnTo>
                  <a:pt x="1328564" y="1181100"/>
                </a:lnTo>
                <a:lnTo>
                  <a:pt x="1452389" y="1190625"/>
                </a:lnTo>
                <a:lnTo>
                  <a:pt x="1528589" y="1190625"/>
                </a:lnTo>
                <a:lnTo>
                  <a:pt x="1604789" y="1190625"/>
                </a:lnTo>
                <a:lnTo>
                  <a:pt x="1642889" y="1190625"/>
                </a:lnTo>
                <a:lnTo>
                  <a:pt x="1690514" y="1181100"/>
                </a:lnTo>
                <a:lnTo>
                  <a:pt x="1709564" y="1181100"/>
                </a:lnTo>
                <a:lnTo>
                  <a:pt x="1719089" y="1104900"/>
                </a:lnTo>
                <a:lnTo>
                  <a:pt x="1719089" y="1028700"/>
                </a:lnTo>
                <a:lnTo>
                  <a:pt x="1719089" y="952500"/>
                </a:lnTo>
                <a:lnTo>
                  <a:pt x="1719089" y="914400"/>
                </a:lnTo>
                <a:lnTo>
                  <a:pt x="1709564" y="885825"/>
                </a:lnTo>
                <a:lnTo>
                  <a:pt x="1700039" y="800100"/>
                </a:lnTo>
                <a:lnTo>
                  <a:pt x="1700039" y="771525"/>
                </a:lnTo>
                <a:lnTo>
                  <a:pt x="1747664" y="828675"/>
                </a:lnTo>
                <a:lnTo>
                  <a:pt x="1747664" y="828675"/>
                </a:lnTo>
                <a:lnTo>
                  <a:pt x="1900064" y="876300"/>
                </a:lnTo>
                <a:lnTo>
                  <a:pt x="1976264" y="866775"/>
                </a:lnTo>
                <a:lnTo>
                  <a:pt x="2071514" y="809625"/>
                </a:lnTo>
                <a:lnTo>
                  <a:pt x="2109614" y="752475"/>
                </a:lnTo>
                <a:lnTo>
                  <a:pt x="2138189" y="657225"/>
                </a:lnTo>
                <a:lnTo>
                  <a:pt x="2138189" y="523875"/>
                </a:lnTo>
                <a:lnTo>
                  <a:pt x="2071514" y="447675"/>
                </a:lnTo>
                <a:lnTo>
                  <a:pt x="1995314" y="409575"/>
                </a:lnTo>
                <a:lnTo>
                  <a:pt x="1919114" y="371475"/>
                </a:lnTo>
                <a:lnTo>
                  <a:pt x="1836007" y="365426"/>
                </a:lnTo>
                <a:cubicBezTo>
                  <a:pt x="1812256" y="381390"/>
                  <a:pt x="1784170" y="393019"/>
                  <a:pt x="1760419" y="408983"/>
                </a:cubicBezTo>
                <a:lnTo>
                  <a:pt x="1737282" y="439053"/>
                </a:lnTo>
                <a:lnTo>
                  <a:pt x="1695750" y="472819"/>
                </a:lnTo>
                <a:lnTo>
                  <a:pt x="1674082" y="345473"/>
                </a:lnTo>
                <a:lnTo>
                  <a:pt x="1690514" y="238125"/>
                </a:lnTo>
                <a:lnTo>
                  <a:pt x="1690514" y="180975"/>
                </a:lnTo>
                <a:lnTo>
                  <a:pt x="1700039" y="123825"/>
                </a:lnTo>
                <a:lnTo>
                  <a:pt x="1709564" y="47625"/>
                </a:lnTo>
                <a:lnTo>
                  <a:pt x="1719089" y="9525"/>
                </a:lnTo>
                <a:lnTo>
                  <a:pt x="1719089" y="0"/>
                </a:lnTo>
                <a:lnTo>
                  <a:pt x="61739" y="190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744267" y="1775381"/>
            <a:ext cx="2466975" cy="1676400"/>
          </a:xfrm>
          <a:custGeom>
            <a:avLst/>
            <a:gdLst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28700 w 2466975"/>
              <a:gd name="connsiteY41" fmla="*/ 1323975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247775 w 2466975"/>
              <a:gd name="connsiteY48" fmla="*/ 1676400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81225 w 2466975"/>
              <a:gd name="connsiteY80" fmla="*/ 438150 h 1676400"/>
              <a:gd name="connsiteX81" fmla="*/ 2114550 w 2466975"/>
              <a:gd name="connsiteY81" fmla="*/ 466725 h 1676400"/>
              <a:gd name="connsiteX82" fmla="*/ 2038350 w 2466975"/>
              <a:gd name="connsiteY82" fmla="*/ 504825 h 1676400"/>
              <a:gd name="connsiteX83" fmla="*/ 2019300 w 2466975"/>
              <a:gd name="connsiteY83" fmla="*/ 533400 h 1676400"/>
              <a:gd name="connsiteX84" fmla="*/ 2028825 w 2466975"/>
              <a:gd name="connsiteY84" fmla="*/ 428625 h 1676400"/>
              <a:gd name="connsiteX85" fmla="*/ 2028825 w 2466975"/>
              <a:gd name="connsiteY85" fmla="*/ 342900 h 1676400"/>
              <a:gd name="connsiteX86" fmla="*/ 2028825 w 2466975"/>
              <a:gd name="connsiteY86" fmla="*/ 247650 h 1676400"/>
              <a:gd name="connsiteX87" fmla="*/ 2028825 w 2466975"/>
              <a:gd name="connsiteY87" fmla="*/ 161925 h 1676400"/>
              <a:gd name="connsiteX88" fmla="*/ 2038350 w 2466975"/>
              <a:gd name="connsiteY88" fmla="*/ 95250 h 1676400"/>
              <a:gd name="connsiteX89" fmla="*/ 2047875 w 2466975"/>
              <a:gd name="connsiteY89" fmla="*/ 19050 h 1676400"/>
              <a:gd name="connsiteX90" fmla="*/ 1933575 w 2466975"/>
              <a:gd name="connsiteY90" fmla="*/ 57150 h 1676400"/>
              <a:gd name="connsiteX91" fmla="*/ 1819275 w 2466975"/>
              <a:gd name="connsiteY91" fmla="*/ 28575 h 1676400"/>
              <a:gd name="connsiteX92" fmla="*/ 1714500 w 2466975"/>
              <a:gd name="connsiteY92" fmla="*/ 28575 h 1676400"/>
              <a:gd name="connsiteX93" fmla="*/ 1600200 w 2466975"/>
              <a:gd name="connsiteY93" fmla="*/ 0 h 1676400"/>
              <a:gd name="connsiteX94" fmla="*/ 1504950 w 2466975"/>
              <a:gd name="connsiteY94" fmla="*/ 0 h 1676400"/>
              <a:gd name="connsiteX95" fmla="*/ 1457325 w 2466975"/>
              <a:gd name="connsiteY95" fmla="*/ 9525 h 1676400"/>
              <a:gd name="connsiteX96" fmla="*/ 1457325 w 2466975"/>
              <a:gd name="connsiteY96" fmla="*/ 9525 h 1676400"/>
              <a:gd name="connsiteX97" fmla="*/ 1504950 w 2466975"/>
              <a:gd name="connsiteY97" fmla="*/ 95250 h 1676400"/>
              <a:gd name="connsiteX98" fmla="*/ 1504950 w 2466975"/>
              <a:gd name="connsiteY98" fmla="*/ 200025 h 1676400"/>
              <a:gd name="connsiteX99" fmla="*/ 1476375 w 2466975"/>
              <a:gd name="connsiteY99" fmla="*/ 276225 h 1676400"/>
              <a:gd name="connsiteX100" fmla="*/ 1409700 w 2466975"/>
              <a:gd name="connsiteY100" fmla="*/ 371475 h 1676400"/>
              <a:gd name="connsiteX101" fmla="*/ 1371600 w 2466975"/>
              <a:gd name="connsiteY101" fmla="*/ 428625 h 1676400"/>
              <a:gd name="connsiteX102" fmla="*/ 1304925 w 2466975"/>
              <a:gd name="connsiteY102" fmla="*/ 457200 h 1676400"/>
              <a:gd name="connsiteX103" fmla="*/ 1219200 w 2466975"/>
              <a:gd name="connsiteY103" fmla="*/ 457200 h 1676400"/>
              <a:gd name="connsiteX104" fmla="*/ 1095375 w 2466975"/>
              <a:gd name="connsiteY104" fmla="*/ 419100 h 1676400"/>
              <a:gd name="connsiteX105" fmla="*/ 1028700 w 2466975"/>
              <a:gd name="connsiteY105" fmla="*/ 361950 h 1676400"/>
              <a:gd name="connsiteX106" fmla="*/ 1000125 w 2466975"/>
              <a:gd name="connsiteY106" fmla="*/ 295275 h 1676400"/>
              <a:gd name="connsiteX107" fmla="*/ 981075 w 2466975"/>
              <a:gd name="connsiteY107" fmla="*/ 209550 h 1676400"/>
              <a:gd name="connsiteX108" fmla="*/ 971550 w 2466975"/>
              <a:gd name="connsiteY108" fmla="*/ 142875 h 1676400"/>
              <a:gd name="connsiteX109" fmla="*/ 971550 w 2466975"/>
              <a:gd name="connsiteY109" fmla="*/ 142875 h 1676400"/>
              <a:gd name="connsiteX110" fmla="*/ 1019175 w 2466975"/>
              <a:gd name="connsiteY110" fmla="*/ 28575 h 1676400"/>
              <a:gd name="connsiteX111" fmla="*/ 914400 w 2466975"/>
              <a:gd name="connsiteY111" fmla="*/ 19050 h 1676400"/>
              <a:gd name="connsiteX112" fmla="*/ 800100 w 2466975"/>
              <a:gd name="connsiteY112" fmla="*/ 19050 h 1676400"/>
              <a:gd name="connsiteX113" fmla="*/ 647700 w 2466975"/>
              <a:gd name="connsiteY113" fmla="*/ 57150 h 1676400"/>
              <a:gd name="connsiteX114" fmla="*/ 533400 w 2466975"/>
              <a:gd name="connsiteY114" fmla="*/ 57150 h 1676400"/>
              <a:gd name="connsiteX115" fmla="*/ 409575 w 2466975"/>
              <a:gd name="connsiteY115" fmla="*/ 57150 h 1676400"/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28700 w 2466975"/>
              <a:gd name="connsiteY41" fmla="*/ 1323975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247775 w 2466975"/>
              <a:gd name="connsiteY48" fmla="*/ 1676400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81225 w 2466975"/>
              <a:gd name="connsiteY80" fmla="*/ 438150 h 1676400"/>
              <a:gd name="connsiteX81" fmla="*/ 2127186 w 2466975"/>
              <a:gd name="connsiteY81" fmla="*/ 443777 h 1676400"/>
              <a:gd name="connsiteX82" fmla="*/ 2114550 w 2466975"/>
              <a:gd name="connsiteY82" fmla="*/ 466725 h 1676400"/>
              <a:gd name="connsiteX83" fmla="*/ 2038350 w 2466975"/>
              <a:gd name="connsiteY83" fmla="*/ 504825 h 1676400"/>
              <a:gd name="connsiteX84" fmla="*/ 2019300 w 2466975"/>
              <a:gd name="connsiteY84" fmla="*/ 533400 h 1676400"/>
              <a:gd name="connsiteX85" fmla="*/ 2028825 w 2466975"/>
              <a:gd name="connsiteY85" fmla="*/ 428625 h 1676400"/>
              <a:gd name="connsiteX86" fmla="*/ 2028825 w 2466975"/>
              <a:gd name="connsiteY86" fmla="*/ 342900 h 1676400"/>
              <a:gd name="connsiteX87" fmla="*/ 2028825 w 2466975"/>
              <a:gd name="connsiteY87" fmla="*/ 247650 h 1676400"/>
              <a:gd name="connsiteX88" fmla="*/ 2028825 w 2466975"/>
              <a:gd name="connsiteY88" fmla="*/ 161925 h 1676400"/>
              <a:gd name="connsiteX89" fmla="*/ 2038350 w 2466975"/>
              <a:gd name="connsiteY89" fmla="*/ 95250 h 1676400"/>
              <a:gd name="connsiteX90" fmla="*/ 2047875 w 2466975"/>
              <a:gd name="connsiteY90" fmla="*/ 19050 h 1676400"/>
              <a:gd name="connsiteX91" fmla="*/ 1933575 w 2466975"/>
              <a:gd name="connsiteY91" fmla="*/ 57150 h 1676400"/>
              <a:gd name="connsiteX92" fmla="*/ 1819275 w 2466975"/>
              <a:gd name="connsiteY92" fmla="*/ 28575 h 1676400"/>
              <a:gd name="connsiteX93" fmla="*/ 1714500 w 2466975"/>
              <a:gd name="connsiteY93" fmla="*/ 28575 h 1676400"/>
              <a:gd name="connsiteX94" fmla="*/ 1600200 w 2466975"/>
              <a:gd name="connsiteY94" fmla="*/ 0 h 1676400"/>
              <a:gd name="connsiteX95" fmla="*/ 1504950 w 2466975"/>
              <a:gd name="connsiteY95" fmla="*/ 0 h 1676400"/>
              <a:gd name="connsiteX96" fmla="*/ 1457325 w 2466975"/>
              <a:gd name="connsiteY96" fmla="*/ 9525 h 1676400"/>
              <a:gd name="connsiteX97" fmla="*/ 1457325 w 2466975"/>
              <a:gd name="connsiteY97" fmla="*/ 9525 h 1676400"/>
              <a:gd name="connsiteX98" fmla="*/ 1504950 w 2466975"/>
              <a:gd name="connsiteY98" fmla="*/ 95250 h 1676400"/>
              <a:gd name="connsiteX99" fmla="*/ 1504950 w 2466975"/>
              <a:gd name="connsiteY99" fmla="*/ 200025 h 1676400"/>
              <a:gd name="connsiteX100" fmla="*/ 1476375 w 2466975"/>
              <a:gd name="connsiteY100" fmla="*/ 276225 h 1676400"/>
              <a:gd name="connsiteX101" fmla="*/ 1409700 w 2466975"/>
              <a:gd name="connsiteY101" fmla="*/ 371475 h 1676400"/>
              <a:gd name="connsiteX102" fmla="*/ 1371600 w 2466975"/>
              <a:gd name="connsiteY102" fmla="*/ 428625 h 1676400"/>
              <a:gd name="connsiteX103" fmla="*/ 1304925 w 2466975"/>
              <a:gd name="connsiteY103" fmla="*/ 457200 h 1676400"/>
              <a:gd name="connsiteX104" fmla="*/ 1219200 w 2466975"/>
              <a:gd name="connsiteY104" fmla="*/ 457200 h 1676400"/>
              <a:gd name="connsiteX105" fmla="*/ 1095375 w 2466975"/>
              <a:gd name="connsiteY105" fmla="*/ 419100 h 1676400"/>
              <a:gd name="connsiteX106" fmla="*/ 1028700 w 2466975"/>
              <a:gd name="connsiteY106" fmla="*/ 361950 h 1676400"/>
              <a:gd name="connsiteX107" fmla="*/ 1000125 w 2466975"/>
              <a:gd name="connsiteY107" fmla="*/ 295275 h 1676400"/>
              <a:gd name="connsiteX108" fmla="*/ 981075 w 2466975"/>
              <a:gd name="connsiteY108" fmla="*/ 209550 h 1676400"/>
              <a:gd name="connsiteX109" fmla="*/ 971550 w 2466975"/>
              <a:gd name="connsiteY109" fmla="*/ 142875 h 1676400"/>
              <a:gd name="connsiteX110" fmla="*/ 971550 w 2466975"/>
              <a:gd name="connsiteY110" fmla="*/ 142875 h 1676400"/>
              <a:gd name="connsiteX111" fmla="*/ 1019175 w 2466975"/>
              <a:gd name="connsiteY111" fmla="*/ 28575 h 1676400"/>
              <a:gd name="connsiteX112" fmla="*/ 914400 w 2466975"/>
              <a:gd name="connsiteY112" fmla="*/ 19050 h 1676400"/>
              <a:gd name="connsiteX113" fmla="*/ 800100 w 2466975"/>
              <a:gd name="connsiteY113" fmla="*/ 19050 h 1676400"/>
              <a:gd name="connsiteX114" fmla="*/ 647700 w 2466975"/>
              <a:gd name="connsiteY114" fmla="*/ 57150 h 1676400"/>
              <a:gd name="connsiteX115" fmla="*/ 533400 w 2466975"/>
              <a:gd name="connsiteY115" fmla="*/ 57150 h 1676400"/>
              <a:gd name="connsiteX116" fmla="*/ 409575 w 2466975"/>
              <a:gd name="connsiteY116" fmla="*/ 57150 h 1676400"/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28700 w 2466975"/>
              <a:gd name="connsiteY41" fmla="*/ 1323975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247775 w 2466975"/>
              <a:gd name="connsiteY48" fmla="*/ 1676400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97267 w 2466975"/>
              <a:gd name="connsiteY80" fmla="*/ 422108 h 1676400"/>
              <a:gd name="connsiteX81" fmla="*/ 2127186 w 2466975"/>
              <a:gd name="connsiteY81" fmla="*/ 443777 h 1676400"/>
              <a:gd name="connsiteX82" fmla="*/ 2114550 w 2466975"/>
              <a:gd name="connsiteY82" fmla="*/ 466725 h 1676400"/>
              <a:gd name="connsiteX83" fmla="*/ 2038350 w 2466975"/>
              <a:gd name="connsiteY83" fmla="*/ 504825 h 1676400"/>
              <a:gd name="connsiteX84" fmla="*/ 2019300 w 2466975"/>
              <a:gd name="connsiteY84" fmla="*/ 533400 h 1676400"/>
              <a:gd name="connsiteX85" fmla="*/ 2028825 w 2466975"/>
              <a:gd name="connsiteY85" fmla="*/ 428625 h 1676400"/>
              <a:gd name="connsiteX86" fmla="*/ 2028825 w 2466975"/>
              <a:gd name="connsiteY86" fmla="*/ 342900 h 1676400"/>
              <a:gd name="connsiteX87" fmla="*/ 2028825 w 2466975"/>
              <a:gd name="connsiteY87" fmla="*/ 247650 h 1676400"/>
              <a:gd name="connsiteX88" fmla="*/ 2028825 w 2466975"/>
              <a:gd name="connsiteY88" fmla="*/ 161925 h 1676400"/>
              <a:gd name="connsiteX89" fmla="*/ 2038350 w 2466975"/>
              <a:gd name="connsiteY89" fmla="*/ 95250 h 1676400"/>
              <a:gd name="connsiteX90" fmla="*/ 2047875 w 2466975"/>
              <a:gd name="connsiteY90" fmla="*/ 19050 h 1676400"/>
              <a:gd name="connsiteX91" fmla="*/ 1933575 w 2466975"/>
              <a:gd name="connsiteY91" fmla="*/ 57150 h 1676400"/>
              <a:gd name="connsiteX92" fmla="*/ 1819275 w 2466975"/>
              <a:gd name="connsiteY92" fmla="*/ 28575 h 1676400"/>
              <a:gd name="connsiteX93" fmla="*/ 1714500 w 2466975"/>
              <a:gd name="connsiteY93" fmla="*/ 28575 h 1676400"/>
              <a:gd name="connsiteX94" fmla="*/ 1600200 w 2466975"/>
              <a:gd name="connsiteY94" fmla="*/ 0 h 1676400"/>
              <a:gd name="connsiteX95" fmla="*/ 1504950 w 2466975"/>
              <a:gd name="connsiteY95" fmla="*/ 0 h 1676400"/>
              <a:gd name="connsiteX96" fmla="*/ 1457325 w 2466975"/>
              <a:gd name="connsiteY96" fmla="*/ 9525 h 1676400"/>
              <a:gd name="connsiteX97" fmla="*/ 1457325 w 2466975"/>
              <a:gd name="connsiteY97" fmla="*/ 9525 h 1676400"/>
              <a:gd name="connsiteX98" fmla="*/ 1504950 w 2466975"/>
              <a:gd name="connsiteY98" fmla="*/ 95250 h 1676400"/>
              <a:gd name="connsiteX99" fmla="*/ 1504950 w 2466975"/>
              <a:gd name="connsiteY99" fmla="*/ 200025 h 1676400"/>
              <a:gd name="connsiteX100" fmla="*/ 1476375 w 2466975"/>
              <a:gd name="connsiteY100" fmla="*/ 276225 h 1676400"/>
              <a:gd name="connsiteX101" fmla="*/ 1409700 w 2466975"/>
              <a:gd name="connsiteY101" fmla="*/ 371475 h 1676400"/>
              <a:gd name="connsiteX102" fmla="*/ 1371600 w 2466975"/>
              <a:gd name="connsiteY102" fmla="*/ 428625 h 1676400"/>
              <a:gd name="connsiteX103" fmla="*/ 1304925 w 2466975"/>
              <a:gd name="connsiteY103" fmla="*/ 457200 h 1676400"/>
              <a:gd name="connsiteX104" fmla="*/ 1219200 w 2466975"/>
              <a:gd name="connsiteY104" fmla="*/ 457200 h 1676400"/>
              <a:gd name="connsiteX105" fmla="*/ 1095375 w 2466975"/>
              <a:gd name="connsiteY105" fmla="*/ 419100 h 1676400"/>
              <a:gd name="connsiteX106" fmla="*/ 1028700 w 2466975"/>
              <a:gd name="connsiteY106" fmla="*/ 361950 h 1676400"/>
              <a:gd name="connsiteX107" fmla="*/ 1000125 w 2466975"/>
              <a:gd name="connsiteY107" fmla="*/ 295275 h 1676400"/>
              <a:gd name="connsiteX108" fmla="*/ 981075 w 2466975"/>
              <a:gd name="connsiteY108" fmla="*/ 209550 h 1676400"/>
              <a:gd name="connsiteX109" fmla="*/ 971550 w 2466975"/>
              <a:gd name="connsiteY109" fmla="*/ 142875 h 1676400"/>
              <a:gd name="connsiteX110" fmla="*/ 971550 w 2466975"/>
              <a:gd name="connsiteY110" fmla="*/ 142875 h 1676400"/>
              <a:gd name="connsiteX111" fmla="*/ 1019175 w 2466975"/>
              <a:gd name="connsiteY111" fmla="*/ 28575 h 1676400"/>
              <a:gd name="connsiteX112" fmla="*/ 914400 w 2466975"/>
              <a:gd name="connsiteY112" fmla="*/ 19050 h 1676400"/>
              <a:gd name="connsiteX113" fmla="*/ 800100 w 2466975"/>
              <a:gd name="connsiteY113" fmla="*/ 19050 h 1676400"/>
              <a:gd name="connsiteX114" fmla="*/ 647700 w 2466975"/>
              <a:gd name="connsiteY114" fmla="*/ 57150 h 1676400"/>
              <a:gd name="connsiteX115" fmla="*/ 533400 w 2466975"/>
              <a:gd name="connsiteY115" fmla="*/ 57150 h 1676400"/>
              <a:gd name="connsiteX116" fmla="*/ 409575 w 2466975"/>
              <a:gd name="connsiteY116" fmla="*/ 57150 h 1676400"/>
              <a:gd name="connsiteX0" fmla="*/ 409575 w 2466975"/>
              <a:gd name="connsiteY0" fmla="*/ 57150 h 1676400"/>
              <a:gd name="connsiteX1" fmla="*/ 409575 w 2466975"/>
              <a:gd name="connsiteY1" fmla="*/ 133350 h 1676400"/>
              <a:gd name="connsiteX2" fmla="*/ 438150 w 2466975"/>
              <a:gd name="connsiteY2" fmla="*/ 247650 h 1676400"/>
              <a:gd name="connsiteX3" fmla="*/ 438150 w 2466975"/>
              <a:gd name="connsiteY3" fmla="*/ 333375 h 1676400"/>
              <a:gd name="connsiteX4" fmla="*/ 438150 w 2466975"/>
              <a:gd name="connsiteY4" fmla="*/ 390525 h 1676400"/>
              <a:gd name="connsiteX5" fmla="*/ 447675 w 2466975"/>
              <a:gd name="connsiteY5" fmla="*/ 457200 h 1676400"/>
              <a:gd name="connsiteX6" fmla="*/ 447675 w 2466975"/>
              <a:gd name="connsiteY6" fmla="*/ 457200 h 1676400"/>
              <a:gd name="connsiteX7" fmla="*/ 352425 w 2466975"/>
              <a:gd name="connsiteY7" fmla="*/ 409575 h 1676400"/>
              <a:gd name="connsiteX8" fmla="*/ 276225 w 2466975"/>
              <a:gd name="connsiteY8" fmla="*/ 400050 h 1676400"/>
              <a:gd name="connsiteX9" fmla="*/ 200025 w 2466975"/>
              <a:gd name="connsiteY9" fmla="*/ 400050 h 1676400"/>
              <a:gd name="connsiteX10" fmla="*/ 133350 w 2466975"/>
              <a:gd name="connsiteY10" fmla="*/ 400050 h 1676400"/>
              <a:gd name="connsiteX11" fmla="*/ 85725 w 2466975"/>
              <a:gd name="connsiteY11" fmla="*/ 428625 h 1676400"/>
              <a:gd name="connsiteX12" fmla="*/ 28575 w 2466975"/>
              <a:gd name="connsiteY12" fmla="*/ 466725 h 1676400"/>
              <a:gd name="connsiteX13" fmla="*/ 19050 w 2466975"/>
              <a:gd name="connsiteY13" fmla="*/ 495300 h 1676400"/>
              <a:gd name="connsiteX14" fmla="*/ 0 w 2466975"/>
              <a:gd name="connsiteY14" fmla="*/ 561975 h 1676400"/>
              <a:gd name="connsiteX15" fmla="*/ 0 w 2466975"/>
              <a:gd name="connsiteY15" fmla="*/ 619125 h 1676400"/>
              <a:gd name="connsiteX16" fmla="*/ 0 w 2466975"/>
              <a:gd name="connsiteY16" fmla="*/ 704850 h 1676400"/>
              <a:gd name="connsiteX17" fmla="*/ 28575 w 2466975"/>
              <a:gd name="connsiteY17" fmla="*/ 762000 h 1676400"/>
              <a:gd name="connsiteX18" fmla="*/ 28575 w 2466975"/>
              <a:gd name="connsiteY18" fmla="*/ 762000 h 1676400"/>
              <a:gd name="connsiteX19" fmla="*/ 171450 w 2466975"/>
              <a:gd name="connsiteY19" fmla="*/ 838200 h 1676400"/>
              <a:gd name="connsiteX20" fmla="*/ 285750 w 2466975"/>
              <a:gd name="connsiteY20" fmla="*/ 847725 h 1676400"/>
              <a:gd name="connsiteX21" fmla="*/ 285750 w 2466975"/>
              <a:gd name="connsiteY21" fmla="*/ 847725 h 1676400"/>
              <a:gd name="connsiteX22" fmla="*/ 390525 w 2466975"/>
              <a:gd name="connsiteY22" fmla="*/ 828675 h 1676400"/>
              <a:gd name="connsiteX23" fmla="*/ 419100 w 2466975"/>
              <a:gd name="connsiteY23" fmla="*/ 809625 h 1676400"/>
              <a:gd name="connsiteX24" fmla="*/ 438150 w 2466975"/>
              <a:gd name="connsiteY24" fmla="*/ 771525 h 1676400"/>
              <a:gd name="connsiteX25" fmla="*/ 447675 w 2466975"/>
              <a:gd name="connsiteY25" fmla="*/ 847725 h 1676400"/>
              <a:gd name="connsiteX26" fmla="*/ 438150 w 2466975"/>
              <a:gd name="connsiteY26" fmla="*/ 914400 h 1676400"/>
              <a:gd name="connsiteX27" fmla="*/ 428625 w 2466975"/>
              <a:gd name="connsiteY27" fmla="*/ 971550 h 1676400"/>
              <a:gd name="connsiteX28" fmla="*/ 409575 w 2466975"/>
              <a:gd name="connsiteY28" fmla="*/ 1047750 h 1676400"/>
              <a:gd name="connsiteX29" fmla="*/ 409575 w 2466975"/>
              <a:gd name="connsiteY29" fmla="*/ 1114425 h 1676400"/>
              <a:gd name="connsiteX30" fmla="*/ 409575 w 2466975"/>
              <a:gd name="connsiteY30" fmla="*/ 1171575 h 1676400"/>
              <a:gd name="connsiteX31" fmla="*/ 409575 w 2466975"/>
              <a:gd name="connsiteY31" fmla="*/ 1228725 h 1676400"/>
              <a:gd name="connsiteX32" fmla="*/ 409575 w 2466975"/>
              <a:gd name="connsiteY32" fmla="*/ 1228725 h 1676400"/>
              <a:gd name="connsiteX33" fmla="*/ 409575 w 2466975"/>
              <a:gd name="connsiteY33" fmla="*/ 1304925 h 1676400"/>
              <a:gd name="connsiteX34" fmla="*/ 552450 w 2466975"/>
              <a:gd name="connsiteY34" fmla="*/ 1266825 h 1676400"/>
              <a:gd name="connsiteX35" fmla="*/ 638175 w 2466975"/>
              <a:gd name="connsiteY35" fmla="*/ 1266825 h 1676400"/>
              <a:gd name="connsiteX36" fmla="*/ 733425 w 2466975"/>
              <a:gd name="connsiteY36" fmla="*/ 1247775 h 1676400"/>
              <a:gd name="connsiteX37" fmla="*/ 819150 w 2466975"/>
              <a:gd name="connsiteY37" fmla="*/ 1247775 h 1676400"/>
              <a:gd name="connsiteX38" fmla="*/ 895350 w 2466975"/>
              <a:gd name="connsiteY38" fmla="*/ 1247775 h 1676400"/>
              <a:gd name="connsiteX39" fmla="*/ 895350 w 2466975"/>
              <a:gd name="connsiteY39" fmla="*/ 1247775 h 1676400"/>
              <a:gd name="connsiteX40" fmla="*/ 1047750 w 2466975"/>
              <a:gd name="connsiteY40" fmla="*/ 1247775 h 1676400"/>
              <a:gd name="connsiteX41" fmla="*/ 1028700 w 2466975"/>
              <a:gd name="connsiteY41" fmla="*/ 1323975 h 1676400"/>
              <a:gd name="connsiteX42" fmla="*/ 981075 w 2466975"/>
              <a:gd name="connsiteY42" fmla="*/ 1371600 h 1676400"/>
              <a:gd name="connsiteX43" fmla="*/ 1000125 w 2466975"/>
              <a:gd name="connsiteY43" fmla="*/ 1476375 h 1676400"/>
              <a:gd name="connsiteX44" fmla="*/ 1038225 w 2466975"/>
              <a:gd name="connsiteY44" fmla="*/ 1543050 h 1676400"/>
              <a:gd name="connsiteX45" fmla="*/ 1085850 w 2466975"/>
              <a:gd name="connsiteY45" fmla="*/ 1619250 h 1676400"/>
              <a:gd name="connsiteX46" fmla="*/ 1152525 w 2466975"/>
              <a:gd name="connsiteY46" fmla="*/ 1647825 h 1676400"/>
              <a:gd name="connsiteX47" fmla="*/ 1228725 w 2466975"/>
              <a:gd name="connsiteY47" fmla="*/ 1676400 h 1676400"/>
              <a:gd name="connsiteX48" fmla="*/ 1247775 w 2466975"/>
              <a:gd name="connsiteY48" fmla="*/ 1676400 h 1676400"/>
              <a:gd name="connsiteX49" fmla="*/ 1447800 w 2466975"/>
              <a:gd name="connsiteY49" fmla="*/ 1581150 h 1676400"/>
              <a:gd name="connsiteX50" fmla="*/ 1495425 w 2466975"/>
              <a:gd name="connsiteY50" fmla="*/ 1495425 h 1676400"/>
              <a:gd name="connsiteX51" fmla="*/ 1504950 w 2466975"/>
              <a:gd name="connsiteY51" fmla="*/ 1428750 h 1676400"/>
              <a:gd name="connsiteX52" fmla="*/ 1476375 w 2466975"/>
              <a:gd name="connsiteY52" fmla="*/ 1352550 h 1676400"/>
              <a:gd name="connsiteX53" fmla="*/ 1447800 w 2466975"/>
              <a:gd name="connsiteY53" fmla="*/ 1295400 h 1676400"/>
              <a:gd name="connsiteX54" fmla="*/ 1419225 w 2466975"/>
              <a:gd name="connsiteY54" fmla="*/ 1257300 h 1676400"/>
              <a:gd name="connsiteX55" fmla="*/ 1409700 w 2466975"/>
              <a:gd name="connsiteY55" fmla="*/ 1238250 h 1676400"/>
              <a:gd name="connsiteX56" fmla="*/ 1514475 w 2466975"/>
              <a:gd name="connsiteY56" fmla="*/ 1238250 h 1676400"/>
              <a:gd name="connsiteX57" fmla="*/ 1600200 w 2466975"/>
              <a:gd name="connsiteY57" fmla="*/ 1238250 h 1676400"/>
              <a:gd name="connsiteX58" fmla="*/ 1657350 w 2466975"/>
              <a:gd name="connsiteY58" fmla="*/ 1247775 h 1676400"/>
              <a:gd name="connsiteX59" fmla="*/ 1809750 w 2466975"/>
              <a:gd name="connsiteY59" fmla="*/ 1257300 h 1676400"/>
              <a:gd name="connsiteX60" fmla="*/ 2000250 w 2466975"/>
              <a:gd name="connsiteY60" fmla="*/ 1285875 h 1676400"/>
              <a:gd name="connsiteX61" fmla="*/ 2076450 w 2466975"/>
              <a:gd name="connsiteY61" fmla="*/ 1285875 h 1676400"/>
              <a:gd name="connsiteX62" fmla="*/ 2047875 w 2466975"/>
              <a:gd name="connsiteY62" fmla="*/ 1181100 h 1676400"/>
              <a:gd name="connsiteX63" fmla="*/ 2047875 w 2466975"/>
              <a:gd name="connsiteY63" fmla="*/ 1057275 h 1676400"/>
              <a:gd name="connsiteX64" fmla="*/ 2047875 w 2466975"/>
              <a:gd name="connsiteY64" fmla="*/ 952500 h 1676400"/>
              <a:gd name="connsiteX65" fmla="*/ 2047875 w 2466975"/>
              <a:gd name="connsiteY65" fmla="*/ 952500 h 1676400"/>
              <a:gd name="connsiteX66" fmla="*/ 2038350 w 2466975"/>
              <a:gd name="connsiteY66" fmla="*/ 838200 h 1676400"/>
              <a:gd name="connsiteX67" fmla="*/ 2038350 w 2466975"/>
              <a:gd name="connsiteY67" fmla="*/ 838200 h 1676400"/>
              <a:gd name="connsiteX68" fmla="*/ 2114550 w 2466975"/>
              <a:gd name="connsiteY68" fmla="*/ 866775 h 1676400"/>
              <a:gd name="connsiteX69" fmla="*/ 2200275 w 2466975"/>
              <a:gd name="connsiteY69" fmla="*/ 904875 h 1676400"/>
              <a:gd name="connsiteX70" fmla="*/ 2305050 w 2466975"/>
              <a:gd name="connsiteY70" fmla="*/ 914400 h 1676400"/>
              <a:gd name="connsiteX71" fmla="*/ 2409825 w 2466975"/>
              <a:gd name="connsiteY71" fmla="*/ 857250 h 1676400"/>
              <a:gd name="connsiteX72" fmla="*/ 2457450 w 2466975"/>
              <a:gd name="connsiteY72" fmla="*/ 771525 h 1676400"/>
              <a:gd name="connsiteX73" fmla="*/ 2466975 w 2466975"/>
              <a:gd name="connsiteY73" fmla="*/ 695325 h 1676400"/>
              <a:gd name="connsiteX74" fmla="*/ 2466975 w 2466975"/>
              <a:gd name="connsiteY74" fmla="*/ 695325 h 1676400"/>
              <a:gd name="connsiteX75" fmla="*/ 2457450 w 2466975"/>
              <a:gd name="connsiteY75" fmla="*/ 542925 h 1676400"/>
              <a:gd name="connsiteX76" fmla="*/ 2419350 w 2466975"/>
              <a:gd name="connsiteY76" fmla="*/ 504825 h 1676400"/>
              <a:gd name="connsiteX77" fmla="*/ 2362200 w 2466975"/>
              <a:gd name="connsiteY77" fmla="*/ 457200 h 1676400"/>
              <a:gd name="connsiteX78" fmla="*/ 2295525 w 2466975"/>
              <a:gd name="connsiteY78" fmla="*/ 419100 h 1676400"/>
              <a:gd name="connsiteX79" fmla="*/ 2295525 w 2466975"/>
              <a:gd name="connsiteY79" fmla="*/ 419100 h 1676400"/>
              <a:gd name="connsiteX80" fmla="*/ 2197267 w 2466975"/>
              <a:gd name="connsiteY80" fmla="*/ 422108 h 1676400"/>
              <a:gd name="connsiteX81" fmla="*/ 2127186 w 2466975"/>
              <a:gd name="connsiteY81" fmla="*/ 443777 h 1676400"/>
              <a:gd name="connsiteX82" fmla="*/ 2087813 w 2466975"/>
              <a:gd name="connsiteY82" fmla="*/ 466725 h 1676400"/>
              <a:gd name="connsiteX83" fmla="*/ 2038350 w 2466975"/>
              <a:gd name="connsiteY83" fmla="*/ 504825 h 1676400"/>
              <a:gd name="connsiteX84" fmla="*/ 2019300 w 2466975"/>
              <a:gd name="connsiteY84" fmla="*/ 533400 h 1676400"/>
              <a:gd name="connsiteX85" fmla="*/ 2028825 w 2466975"/>
              <a:gd name="connsiteY85" fmla="*/ 428625 h 1676400"/>
              <a:gd name="connsiteX86" fmla="*/ 2028825 w 2466975"/>
              <a:gd name="connsiteY86" fmla="*/ 342900 h 1676400"/>
              <a:gd name="connsiteX87" fmla="*/ 2028825 w 2466975"/>
              <a:gd name="connsiteY87" fmla="*/ 247650 h 1676400"/>
              <a:gd name="connsiteX88" fmla="*/ 2028825 w 2466975"/>
              <a:gd name="connsiteY88" fmla="*/ 161925 h 1676400"/>
              <a:gd name="connsiteX89" fmla="*/ 2038350 w 2466975"/>
              <a:gd name="connsiteY89" fmla="*/ 95250 h 1676400"/>
              <a:gd name="connsiteX90" fmla="*/ 2047875 w 2466975"/>
              <a:gd name="connsiteY90" fmla="*/ 19050 h 1676400"/>
              <a:gd name="connsiteX91" fmla="*/ 1933575 w 2466975"/>
              <a:gd name="connsiteY91" fmla="*/ 57150 h 1676400"/>
              <a:gd name="connsiteX92" fmla="*/ 1819275 w 2466975"/>
              <a:gd name="connsiteY92" fmla="*/ 28575 h 1676400"/>
              <a:gd name="connsiteX93" fmla="*/ 1714500 w 2466975"/>
              <a:gd name="connsiteY93" fmla="*/ 28575 h 1676400"/>
              <a:gd name="connsiteX94" fmla="*/ 1600200 w 2466975"/>
              <a:gd name="connsiteY94" fmla="*/ 0 h 1676400"/>
              <a:gd name="connsiteX95" fmla="*/ 1504950 w 2466975"/>
              <a:gd name="connsiteY95" fmla="*/ 0 h 1676400"/>
              <a:gd name="connsiteX96" fmla="*/ 1457325 w 2466975"/>
              <a:gd name="connsiteY96" fmla="*/ 9525 h 1676400"/>
              <a:gd name="connsiteX97" fmla="*/ 1457325 w 2466975"/>
              <a:gd name="connsiteY97" fmla="*/ 9525 h 1676400"/>
              <a:gd name="connsiteX98" fmla="*/ 1504950 w 2466975"/>
              <a:gd name="connsiteY98" fmla="*/ 95250 h 1676400"/>
              <a:gd name="connsiteX99" fmla="*/ 1504950 w 2466975"/>
              <a:gd name="connsiteY99" fmla="*/ 200025 h 1676400"/>
              <a:gd name="connsiteX100" fmla="*/ 1476375 w 2466975"/>
              <a:gd name="connsiteY100" fmla="*/ 276225 h 1676400"/>
              <a:gd name="connsiteX101" fmla="*/ 1409700 w 2466975"/>
              <a:gd name="connsiteY101" fmla="*/ 371475 h 1676400"/>
              <a:gd name="connsiteX102" fmla="*/ 1371600 w 2466975"/>
              <a:gd name="connsiteY102" fmla="*/ 428625 h 1676400"/>
              <a:gd name="connsiteX103" fmla="*/ 1304925 w 2466975"/>
              <a:gd name="connsiteY103" fmla="*/ 457200 h 1676400"/>
              <a:gd name="connsiteX104" fmla="*/ 1219200 w 2466975"/>
              <a:gd name="connsiteY104" fmla="*/ 457200 h 1676400"/>
              <a:gd name="connsiteX105" fmla="*/ 1095375 w 2466975"/>
              <a:gd name="connsiteY105" fmla="*/ 419100 h 1676400"/>
              <a:gd name="connsiteX106" fmla="*/ 1028700 w 2466975"/>
              <a:gd name="connsiteY106" fmla="*/ 361950 h 1676400"/>
              <a:gd name="connsiteX107" fmla="*/ 1000125 w 2466975"/>
              <a:gd name="connsiteY107" fmla="*/ 295275 h 1676400"/>
              <a:gd name="connsiteX108" fmla="*/ 981075 w 2466975"/>
              <a:gd name="connsiteY108" fmla="*/ 209550 h 1676400"/>
              <a:gd name="connsiteX109" fmla="*/ 971550 w 2466975"/>
              <a:gd name="connsiteY109" fmla="*/ 142875 h 1676400"/>
              <a:gd name="connsiteX110" fmla="*/ 971550 w 2466975"/>
              <a:gd name="connsiteY110" fmla="*/ 142875 h 1676400"/>
              <a:gd name="connsiteX111" fmla="*/ 1019175 w 2466975"/>
              <a:gd name="connsiteY111" fmla="*/ 28575 h 1676400"/>
              <a:gd name="connsiteX112" fmla="*/ 914400 w 2466975"/>
              <a:gd name="connsiteY112" fmla="*/ 19050 h 1676400"/>
              <a:gd name="connsiteX113" fmla="*/ 800100 w 2466975"/>
              <a:gd name="connsiteY113" fmla="*/ 19050 h 1676400"/>
              <a:gd name="connsiteX114" fmla="*/ 647700 w 2466975"/>
              <a:gd name="connsiteY114" fmla="*/ 57150 h 1676400"/>
              <a:gd name="connsiteX115" fmla="*/ 533400 w 2466975"/>
              <a:gd name="connsiteY115" fmla="*/ 57150 h 1676400"/>
              <a:gd name="connsiteX116" fmla="*/ 409575 w 2466975"/>
              <a:gd name="connsiteY116" fmla="*/ 5715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2466975" h="1676400">
                <a:moveTo>
                  <a:pt x="409575" y="57150"/>
                </a:moveTo>
                <a:lnTo>
                  <a:pt x="409575" y="133350"/>
                </a:lnTo>
                <a:lnTo>
                  <a:pt x="438150" y="247650"/>
                </a:lnTo>
                <a:lnTo>
                  <a:pt x="438150" y="333375"/>
                </a:lnTo>
                <a:lnTo>
                  <a:pt x="438150" y="390525"/>
                </a:lnTo>
                <a:lnTo>
                  <a:pt x="447675" y="457200"/>
                </a:lnTo>
                <a:lnTo>
                  <a:pt x="447675" y="457200"/>
                </a:lnTo>
                <a:lnTo>
                  <a:pt x="352425" y="409575"/>
                </a:lnTo>
                <a:lnTo>
                  <a:pt x="276225" y="400050"/>
                </a:lnTo>
                <a:lnTo>
                  <a:pt x="200025" y="400050"/>
                </a:lnTo>
                <a:lnTo>
                  <a:pt x="133350" y="400050"/>
                </a:lnTo>
                <a:lnTo>
                  <a:pt x="85725" y="428625"/>
                </a:lnTo>
                <a:lnTo>
                  <a:pt x="28575" y="466725"/>
                </a:lnTo>
                <a:lnTo>
                  <a:pt x="19050" y="495300"/>
                </a:lnTo>
                <a:lnTo>
                  <a:pt x="0" y="561975"/>
                </a:lnTo>
                <a:lnTo>
                  <a:pt x="0" y="619125"/>
                </a:lnTo>
                <a:lnTo>
                  <a:pt x="0" y="704850"/>
                </a:lnTo>
                <a:lnTo>
                  <a:pt x="28575" y="762000"/>
                </a:lnTo>
                <a:lnTo>
                  <a:pt x="28575" y="762000"/>
                </a:lnTo>
                <a:lnTo>
                  <a:pt x="171450" y="838200"/>
                </a:lnTo>
                <a:lnTo>
                  <a:pt x="285750" y="847725"/>
                </a:lnTo>
                <a:lnTo>
                  <a:pt x="285750" y="847725"/>
                </a:lnTo>
                <a:lnTo>
                  <a:pt x="390525" y="828675"/>
                </a:lnTo>
                <a:lnTo>
                  <a:pt x="419100" y="809625"/>
                </a:lnTo>
                <a:lnTo>
                  <a:pt x="438150" y="771525"/>
                </a:lnTo>
                <a:lnTo>
                  <a:pt x="447675" y="847725"/>
                </a:lnTo>
                <a:lnTo>
                  <a:pt x="438150" y="914400"/>
                </a:lnTo>
                <a:lnTo>
                  <a:pt x="428625" y="971550"/>
                </a:lnTo>
                <a:lnTo>
                  <a:pt x="409575" y="1047750"/>
                </a:lnTo>
                <a:lnTo>
                  <a:pt x="409575" y="1114425"/>
                </a:lnTo>
                <a:lnTo>
                  <a:pt x="409575" y="1171575"/>
                </a:lnTo>
                <a:lnTo>
                  <a:pt x="409575" y="1228725"/>
                </a:lnTo>
                <a:lnTo>
                  <a:pt x="409575" y="1228725"/>
                </a:lnTo>
                <a:lnTo>
                  <a:pt x="409575" y="1304925"/>
                </a:lnTo>
                <a:lnTo>
                  <a:pt x="552450" y="1266825"/>
                </a:lnTo>
                <a:lnTo>
                  <a:pt x="638175" y="1266825"/>
                </a:lnTo>
                <a:lnTo>
                  <a:pt x="733425" y="1247775"/>
                </a:lnTo>
                <a:lnTo>
                  <a:pt x="819150" y="1247775"/>
                </a:lnTo>
                <a:lnTo>
                  <a:pt x="895350" y="1247775"/>
                </a:lnTo>
                <a:lnTo>
                  <a:pt x="895350" y="1247775"/>
                </a:lnTo>
                <a:lnTo>
                  <a:pt x="1047750" y="1247775"/>
                </a:lnTo>
                <a:lnTo>
                  <a:pt x="1028700" y="1323975"/>
                </a:lnTo>
                <a:lnTo>
                  <a:pt x="981075" y="1371600"/>
                </a:lnTo>
                <a:lnTo>
                  <a:pt x="1000125" y="1476375"/>
                </a:lnTo>
                <a:lnTo>
                  <a:pt x="1038225" y="1543050"/>
                </a:lnTo>
                <a:lnTo>
                  <a:pt x="1085850" y="1619250"/>
                </a:lnTo>
                <a:lnTo>
                  <a:pt x="1152525" y="1647825"/>
                </a:lnTo>
                <a:lnTo>
                  <a:pt x="1228725" y="1676400"/>
                </a:lnTo>
                <a:lnTo>
                  <a:pt x="1247775" y="1676400"/>
                </a:lnTo>
                <a:lnTo>
                  <a:pt x="1447800" y="1581150"/>
                </a:lnTo>
                <a:lnTo>
                  <a:pt x="1495425" y="1495425"/>
                </a:lnTo>
                <a:lnTo>
                  <a:pt x="1504950" y="1428750"/>
                </a:lnTo>
                <a:lnTo>
                  <a:pt x="1476375" y="1352550"/>
                </a:lnTo>
                <a:lnTo>
                  <a:pt x="1447800" y="1295400"/>
                </a:lnTo>
                <a:lnTo>
                  <a:pt x="1419225" y="1257300"/>
                </a:lnTo>
                <a:lnTo>
                  <a:pt x="1409700" y="1238250"/>
                </a:lnTo>
                <a:lnTo>
                  <a:pt x="1514475" y="1238250"/>
                </a:lnTo>
                <a:lnTo>
                  <a:pt x="1600200" y="1238250"/>
                </a:lnTo>
                <a:lnTo>
                  <a:pt x="1657350" y="1247775"/>
                </a:lnTo>
                <a:lnTo>
                  <a:pt x="1809750" y="1257300"/>
                </a:lnTo>
                <a:lnTo>
                  <a:pt x="2000250" y="1285875"/>
                </a:lnTo>
                <a:lnTo>
                  <a:pt x="2076450" y="1285875"/>
                </a:lnTo>
                <a:lnTo>
                  <a:pt x="2047875" y="1181100"/>
                </a:lnTo>
                <a:lnTo>
                  <a:pt x="2047875" y="1057275"/>
                </a:lnTo>
                <a:lnTo>
                  <a:pt x="2047875" y="952500"/>
                </a:lnTo>
                <a:lnTo>
                  <a:pt x="2047875" y="952500"/>
                </a:lnTo>
                <a:lnTo>
                  <a:pt x="2038350" y="838200"/>
                </a:lnTo>
                <a:lnTo>
                  <a:pt x="2038350" y="838200"/>
                </a:lnTo>
                <a:lnTo>
                  <a:pt x="2114550" y="866775"/>
                </a:lnTo>
                <a:lnTo>
                  <a:pt x="2200275" y="904875"/>
                </a:lnTo>
                <a:lnTo>
                  <a:pt x="2305050" y="914400"/>
                </a:lnTo>
                <a:lnTo>
                  <a:pt x="2409825" y="857250"/>
                </a:lnTo>
                <a:lnTo>
                  <a:pt x="2457450" y="771525"/>
                </a:lnTo>
                <a:lnTo>
                  <a:pt x="2466975" y="695325"/>
                </a:lnTo>
                <a:lnTo>
                  <a:pt x="2466975" y="695325"/>
                </a:lnTo>
                <a:lnTo>
                  <a:pt x="2457450" y="542925"/>
                </a:lnTo>
                <a:lnTo>
                  <a:pt x="2419350" y="504825"/>
                </a:lnTo>
                <a:lnTo>
                  <a:pt x="2362200" y="457200"/>
                </a:lnTo>
                <a:lnTo>
                  <a:pt x="2295525" y="419100"/>
                </a:lnTo>
                <a:lnTo>
                  <a:pt x="2295525" y="419100"/>
                </a:lnTo>
                <a:lnTo>
                  <a:pt x="2197267" y="422108"/>
                </a:lnTo>
                <a:cubicBezTo>
                  <a:pt x="2181036" y="431113"/>
                  <a:pt x="2143417" y="434772"/>
                  <a:pt x="2127186" y="443777"/>
                </a:cubicBezTo>
                <a:lnTo>
                  <a:pt x="2087813" y="466725"/>
                </a:lnTo>
                <a:lnTo>
                  <a:pt x="2038350" y="504825"/>
                </a:lnTo>
                <a:lnTo>
                  <a:pt x="2019300" y="533400"/>
                </a:lnTo>
                <a:lnTo>
                  <a:pt x="2028825" y="428625"/>
                </a:lnTo>
                <a:lnTo>
                  <a:pt x="2028825" y="342900"/>
                </a:lnTo>
                <a:lnTo>
                  <a:pt x="2028825" y="247650"/>
                </a:lnTo>
                <a:lnTo>
                  <a:pt x="2028825" y="161925"/>
                </a:lnTo>
                <a:lnTo>
                  <a:pt x="2038350" y="95250"/>
                </a:lnTo>
                <a:lnTo>
                  <a:pt x="2047875" y="19050"/>
                </a:lnTo>
                <a:lnTo>
                  <a:pt x="1933575" y="57150"/>
                </a:lnTo>
                <a:lnTo>
                  <a:pt x="1819275" y="28575"/>
                </a:lnTo>
                <a:lnTo>
                  <a:pt x="1714500" y="28575"/>
                </a:lnTo>
                <a:lnTo>
                  <a:pt x="1600200" y="0"/>
                </a:lnTo>
                <a:lnTo>
                  <a:pt x="1504950" y="0"/>
                </a:lnTo>
                <a:lnTo>
                  <a:pt x="1457325" y="9525"/>
                </a:lnTo>
                <a:lnTo>
                  <a:pt x="1457325" y="9525"/>
                </a:lnTo>
                <a:lnTo>
                  <a:pt x="1504950" y="95250"/>
                </a:lnTo>
                <a:lnTo>
                  <a:pt x="1504950" y="200025"/>
                </a:lnTo>
                <a:lnTo>
                  <a:pt x="1476375" y="276225"/>
                </a:lnTo>
                <a:lnTo>
                  <a:pt x="1409700" y="371475"/>
                </a:lnTo>
                <a:lnTo>
                  <a:pt x="1371600" y="428625"/>
                </a:lnTo>
                <a:lnTo>
                  <a:pt x="1304925" y="457200"/>
                </a:lnTo>
                <a:lnTo>
                  <a:pt x="1219200" y="457200"/>
                </a:lnTo>
                <a:lnTo>
                  <a:pt x="1095375" y="419100"/>
                </a:lnTo>
                <a:lnTo>
                  <a:pt x="1028700" y="361950"/>
                </a:lnTo>
                <a:lnTo>
                  <a:pt x="1000125" y="295275"/>
                </a:lnTo>
                <a:lnTo>
                  <a:pt x="981075" y="209550"/>
                </a:lnTo>
                <a:lnTo>
                  <a:pt x="971550" y="142875"/>
                </a:lnTo>
                <a:lnTo>
                  <a:pt x="971550" y="142875"/>
                </a:lnTo>
                <a:lnTo>
                  <a:pt x="1019175" y="28575"/>
                </a:lnTo>
                <a:lnTo>
                  <a:pt x="914400" y="19050"/>
                </a:lnTo>
                <a:lnTo>
                  <a:pt x="800100" y="19050"/>
                </a:lnTo>
                <a:lnTo>
                  <a:pt x="647700" y="57150"/>
                </a:lnTo>
                <a:lnTo>
                  <a:pt x="533400" y="57150"/>
                </a:lnTo>
                <a:lnTo>
                  <a:pt x="409575" y="571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144317" y="3013631"/>
            <a:ext cx="2057400" cy="1285875"/>
          </a:xfrm>
          <a:custGeom>
            <a:avLst/>
            <a:gdLst>
              <a:gd name="connsiteX0" fmla="*/ 28575 w 2057400"/>
              <a:gd name="connsiteY0" fmla="*/ 57150 h 1285875"/>
              <a:gd name="connsiteX1" fmla="*/ 28575 w 2057400"/>
              <a:gd name="connsiteY1" fmla="*/ 142875 h 1285875"/>
              <a:gd name="connsiteX2" fmla="*/ 28575 w 2057400"/>
              <a:gd name="connsiteY2" fmla="*/ 219075 h 1285875"/>
              <a:gd name="connsiteX3" fmla="*/ 28575 w 2057400"/>
              <a:gd name="connsiteY3" fmla="*/ 266700 h 1285875"/>
              <a:gd name="connsiteX4" fmla="*/ 28575 w 2057400"/>
              <a:gd name="connsiteY4" fmla="*/ 266700 h 1285875"/>
              <a:gd name="connsiteX5" fmla="*/ 47625 w 2057400"/>
              <a:gd name="connsiteY5" fmla="*/ 371475 h 1285875"/>
              <a:gd name="connsiteX6" fmla="*/ 47625 w 2057400"/>
              <a:gd name="connsiteY6" fmla="*/ 466725 h 1285875"/>
              <a:gd name="connsiteX7" fmla="*/ 133350 w 2057400"/>
              <a:gd name="connsiteY7" fmla="*/ 409575 h 1285875"/>
              <a:gd name="connsiteX8" fmla="*/ 219075 w 2057400"/>
              <a:gd name="connsiteY8" fmla="*/ 400050 h 1285875"/>
              <a:gd name="connsiteX9" fmla="*/ 304800 w 2057400"/>
              <a:gd name="connsiteY9" fmla="*/ 400050 h 1285875"/>
              <a:gd name="connsiteX10" fmla="*/ 381000 w 2057400"/>
              <a:gd name="connsiteY10" fmla="*/ 466725 h 1285875"/>
              <a:gd name="connsiteX11" fmla="*/ 428625 w 2057400"/>
              <a:gd name="connsiteY11" fmla="*/ 533400 h 1285875"/>
              <a:gd name="connsiteX12" fmla="*/ 476250 w 2057400"/>
              <a:gd name="connsiteY12" fmla="*/ 609600 h 1285875"/>
              <a:gd name="connsiteX13" fmla="*/ 457200 w 2057400"/>
              <a:gd name="connsiteY13" fmla="*/ 742950 h 1285875"/>
              <a:gd name="connsiteX14" fmla="*/ 409575 w 2057400"/>
              <a:gd name="connsiteY14" fmla="*/ 800100 h 1285875"/>
              <a:gd name="connsiteX15" fmla="*/ 409575 w 2057400"/>
              <a:gd name="connsiteY15" fmla="*/ 800100 h 1285875"/>
              <a:gd name="connsiteX16" fmla="*/ 304800 w 2057400"/>
              <a:gd name="connsiteY16" fmla="*/ 885825 h 1285875"/>
              <a:gd name="connsiteX17" fmla="*/ 304800 w 2057400"/>
              <a:gd name="connsiteY17" fmla="*/ 885825 h 1285875"/>
              <a:gd name="connsiteX18" fmla="*/ 180975 w 2057400"/>
              <a:gd name="connsiteY18" fmla="*/ 933450 h 1285875"/>
              <a:gd name="connsiteX19" fmla="*/ 114300 w 2057400"/>
              <a:gd name="connsiteY19" fmla="*/ 923925 h 1285875"/>
              <a:gd name="connsiteX20" fmla="*/ 57150 w 2057400"/>
              <a:gd name="connsiteY20" fmla="*/ 895350 h 1285875"/>
              <a:gd name="connsiteX21" fmla="*/ 28575 w 2057400"/>
              <a:gd name="connsiteY21" fmla="*/ 866775 h 1285875"/>
              <a:gd name="connsiteX22" fmla="*/ 38100 w 2057400"/>
              <a:gd name="connsiteY22" fmla="*/ 952500 h 1285875"/>
              <a:gd name="connsiteX23" fmla="*/ 19050 w 2057400"/>
              <a:gd name="connsiteY23" fmla="*/ 1095375 h 1285875"/>
              <a:gd name="connsiteX24" fmla="*/ 0 w 2057400"/>
              <a:gd name="connsiteY24" fmla="*/ 1190625 h 1285875"/>
              <a:gd name="connsiteX25" fmla="*/ 0 w 2057400"/>
              <a:gd name="connsiteY25" fmla="*/ 1219200 h 1285875"/>
              <a:gd name="connsiteX26" fmla="*/ 200025 w 2057400"/>
              <a:gd name="connsiteY26" fmla="*/ 1257300 h 1285875"/>
              <a:gd name="connsiteX27" fmla="*/ 304800 w 2057400"/>
              <a:gd name="connsiteY27" fmla="*/ 1257300 h 1285875"/>
              <a:gd name="connsiteX28" fmla="*/ 495300 w 2057400"/>
              <a:gd name="connsiteY28" fmla="*/ 1276350 h 1285875"/>
              <a:gd name="connsiteX29" fmla="*/ 666750 w 2057400"/>
              <a:gd name="connsiteY29" fmla="*/ 1285875 h 1285875"/>
              <a:gd name="connsiteX30" fmla="*/ 638175 w 2057400"/>
              <a:gd name="connsiteY30" fmla="*/ 1219200 h 1285875"/>
              <a:gd name="connsiteX31" fmla="*/ 600075 w 2057400"/>
              <a:gd name="connsiteY31" fmla="*/ 1123950 h 1285875"/>
              <a:gd name="connsiteX32" fmla="*/ 600075 w 2057400"/>
              <a:gd name="connsiteY32" fmla="*/ 1028700 h 1285875"/>
              <a:gd name="connsiteX33" fmla="*/ 609600 w 2057400"/>
              <a:gd name="connsiteY33" fmla="*/ 962025 h 1285875"/>
              <a:gd name="connsiteX34" fmla="*/ 685800 w 2057400"/>
              <a:gd name="connsiteY34" fmla="*/ 876300 h 1285875"/>
              <a:gd name="connsiteX35" fmla="*/ 809625 w 2057400"/>
              <a:gd name="connsiteY35" fmla="*/ 857250 h 1285875"/>
              <a:gd name="connsiteX36" fmla="*/ 942975 w 2057400"/>
              <a:gd name="connsiteY36" fmla="*/ 857250 h 1285875"/>
              <a:gd name="connsiteX37" fmla="*/ 1047750 w 2057400"/>
              <a:gd name="connsiteY37" fmla="*/ 952500 h 1285875"/>
              <a:gd name="connsiteX38" fmla="*/ 1076325 w 2057400"/>
              <a:gd name="connsiteY38" fmla="*/ 1019175 h 1285875"/>
              <a:gd name="connsiteX39" fmla="*/ 1085850 w 2057400"/>
              <a:gd name="connsiteY39" fmla="*/ 1123950 h 1285875"/>
              <a:gd name="connsiteX40" fmla="*/ 1066800 w 2057400"/>
              <a:gd name="connsiteY40" fmla="*/ 1190625 h 1285875"/>
              <a:gd name="connsiteX41" fmla="*/ 1028700 w 2057400"/>
              <a:gd name="connsiteY41" fmla="*/ 1257300 h 1285875"/>
              <a:gd name="connsiteX42" fmla="*/ 1009650 w 2057400"/>
              <a:gd name="connsiteY42" fmla="*/ 1285875 h 1285875"/>
              <a:gd name="connsiteX43" fmla="*/ 1209675 w 2057400"/>
              <a:gd name="connsiteY43" fmla="*/ 1285875 h 1285875"/>
              <a:gd name="connsiteX44" fmla="*/ 1428750 w 2057400"/>
              <a:gd name="connsiteY44" fmla="*/ 1276350 h 1285875"/>
              <a:gd name="connsiteX45" fmla="*/ 1609725 w 2057400"/>
              <a:gd name="connsiteY45" fmla="*/ 1247775 h 1285875"/>
              <a:gd name="connsiteX46" fmla="*/ 1666875 w 2057400"/>
              <a:gd name="connsiteY46" fmla="*/ 1247775 h 1285875"/>
              <a:gd name="connsiteX47" fmla="*/ 1638300 w 2057400"/>
              <a:gd name="connsiteY47" fmla="*/ 1057275 h 1285875"/>
              <a:gd name="connsiteX48" fmla="*/ 1638300 w 2057400"/>
              <a:gd name="connsiteY48" fmla="*/ 904875 h 1285875"/>
              <a:gd name="connsiteX49" fmla="*/ 1619250 w 2057400"/>
              <a:gd name="connsiteY49" fmla="*/ 838200 h 1285875"/>
              <a:gd name="connsiteX50" fmla="*/ 1619250 w 2057400"/>
              <a:gd name="connsiteY50" fmla="*/ 809625 h 1285875"/>
              <a:gd name="connsiteX51" fmla="*/ 1762125 w 2057400"/>
              <a:gd name="connsiteY51" fmla="*/ 904875 h 1285875"/>
              <a:gd name="connsiteX52" fmla="*/ 1885950 w 2057400"/>
              <a:gd name="connsiteY52" fmla="*/ 904875 h 1285875"/>
              <a:gd name="connsiteX53" fmla="*/ 1990725 w 2057400"/>
              <a:gd name="connsiteY53" fmla="*/ 857250 h 1285875"/>
              <a:gd name="connsiteX54" fmla="*/ 2057400 w 2057400"/>
              <a:gd name="connsiteY54" fmla="*/ 704850 h 1285875"/>
              <a:gd name="connsiteX55" fmla="*/ 2057400 w 2057400"/>
              <a:gd name="connsiteY55" fmla="*/ 609600 h 1285875"/>
              <a:gd name="connsiteX56" fmla="*/ 2047875 w 2057400"/>
              <a:gd name="connsiteY56" fmla="*/ 514350 h 1285875"/>
              <a:gd name="connsiteX57" fmla="*/ 1971675 w 2057400"/>
              <a:gd name="connsiteY57" fmla="*/ 447675 h 1285875"/>
              <a:gd name="connsiteX58" fmla="*/ 1857375 w 2057400"/>
              <a:gd name="connsiteY58" fmla="*/ 390525 h 1285875"/>
              <a:gd name="connsiteX59" fmla="*/ 1809750 w 2057400"/>
              <a:gd name="connsiteY59" fmla="*/ 400050 h 1285875"/>
              <a:gd name="connsiteX60" fmla="*/ 1714500 w 2057400"/>
              <a:gd name="connsiteY60" fmla="*/ 419100 h 1285875"/>
              <a:gd name="connsiteX61" fmla="*/ 1685925 w 2057400"/>
              <a:gd name="connsiteY61" fmla="*/ 438150 h 1285875"/>
              <a:gd name="connsiteX62" fmla="*/ 1628775 w 2057400"/>
              <a:gd name="connsiteY62" fmla="*/ 476250 h 1285875"/>
              <a:gd name="connsiteX63" fmla="*/ 1609725 w 2057400"/>
              <a:gd name="connsiteY63" fmla="*/ 504825 h 1285875"/>
              <a:gd name="connsiteX64" fmla="*/ 1609725 w 2057400"/>
              <a:gd name="connsiteY64" fmla="*/ 409575 h 1285875"/>
              <a:gd name="connsiteX65" fmla="*/ 1619250 w 2057400"/>
              <a:gd name="connsiteY65" fmla="*/ 333375 h 1285875"/>
              <a:gd name="connsiteX66" fmla="*/ 1619250 w 2057400"/>
              <a:gd name="connsiteY66" fmla="*/ 266700 h 1285875"/>
              <a:gd name="connsiteX67" fmla="*/ 1619250 w 2057400"/>
              <a:gd name="connsiteY67" fmla="*/ 266700 h 1285875"/>
              <a:gd name="connsiteX68" fmla="*/ 1628775 w 2057400"/>
              <a:gd name="connsiteY68" fmla="*/ 161925 h 1285875"/>
              <a:gd name="connsiteX69" fmla="*/ 1628775 w 2057400"/>
              <a:gd name="connsiteY69" fmla="*/ 161925 h 1285875"/>
              <a:gd name="connsiteX70" fmla="*/ 1657350 w 2057400"/>
              <a:gd name="connsiteY70" fmla="*/ 19050 h 1285875"/>
              <a:gd name="connsiteX71" fmla="*/ 1543050 w 2057400"/>
              <a:gd name="connsiteY71" fmla="*/ 19050 h 1285875"/>
              <a:gd name="connsiteX72" fmla="*/ 1419225 w 2057400"/>
              <a:gd name="connsiteY72" fmla="*/ 9525 h 1285875"/>
              <a:gd name="connsiteX73" fmla="*/ 1257300 w 2057400"/>
              <a:gd name="connsiteY73" fmla="*/ 9525 h 1285875"/>
              <a:gd name="connsiteX74" fmla="*/ 1143000 w 2057400"/>
              <a:gd name="connsiteY74" fmla="*/ 9525 h 1285875"/>
              <a:gd name="connsiteX75" fmla="*/ 1095375 w 2057400"/>
              <a:gd name="connsiteY75" fmla="*/ 9525 h 1285875"/>
              <a:gd name="connsiteX76" fmla="*/ 990600 w 2057400"/>
              <a:gd name="connsiteY76" fmla="*/ 0 h 1285875"/>
              <a:gd name="connsiteX77" fmla="*/ 1095375 w 2057400"/>
              <a:gd name="connsiteY77" fmla="*/ 104775 h 1285875"/>
              <a:gd name="connsiteX78" fmla="*/ 1123950 w 2057400"/>
              <a:gd name="connsiteY78" fmla="*/ 200025 h 1285875"/>
              <a:gd name="connsiteX79" fmla="*/ 1085850 w 2057400"/>
              <a:gd name="connsiteY79" fmla="*/ 266700 h 1285875"/>
              <a:gd name="connsiteX80" fmla="*/ 1085850 w 2057400"/>
              <a:gd name="connsiteY80" fmla="*/ 266700 h 1285875"/>
              <a:gd name="connsiteX81" fmla="*/ 1000125 w 2057400"/>
              <a:gd name="connsiteY81" fmla="*/ 361950 h 1285875"/>
              <a:gd name="connsiteX82" fmla="*/ 942975 w 2057400"/>
              <a:gd name="connsiteY82" fmla="*/ 390525 h 1285875"/>
              <a:gd name="connsiteX83" fmla="*/ 876300 w 2057400"/>
              <a:gd name="connsiteY83" fmla="*/ 438150 h 1285875"/>
              <a:gd name="connsiteX84" fmla="*/ 752475 w 2057400"/>
              <a:gd name="connsiteY84" fmla="*/ 409575 h 1285875"/>
              <a:gd name="connsiteX85" fmla="*/ 666750 w 2057400"/>
              <a:gd name="connsiteY85" fmla="*/ 361950 h 1285875"/>
              <a:gd name="connsiteX86" fmla="*/ 619125 w 2057400"/>
              <a:gd name="connsiteY86" fmla="*/ 304800 h 1285875"/>
              <a:gd name="connsiteX87" fmla="*/ 581025 w 2057400"/>
              <a:gd name="connsiteY87" fmla="*/ 247650 h 1285875"/>
              <a:gd name="connsiteX88" fmla="*/ 581025 w 2057400"/>
              <a:gd name="connsiteY88" fmla="*/ 133350 h 1285875"/>
              <a:gd name="connsiteX89" fmla="*/ 600075 w 2057400"/>
              <a:gd name="connsiteY89" fmla="*/ 57150 h 1285875"/>
              <a:gd name="connsiteX90" fmla="*/ 657225 w 2057400"/>
              <a:gd name="connsiteY90" fmla="*/ 9525 h 1285875"/>
              <a:gd name="connsiteX91" fmla="*/ 571500 w 2057400"/>
              <a:gd name="connsiteY91" fmla="*/ 9525 h 1285875"/>
              <a:gd name="connsiteX92" fmla="*/ 428625 w 2057400"/>
              <a:gd name="connsiteY92" fmla="*/ 0 h 1285875"/>
              <a:gd name="connsiteX93" fmla="*/ 333375 w 2057400"/>
              <a:gd name="connsiteY93" fmla="*/ 19050 h 1285875"/>
              <a:gd name="connsiteX94" fmla="*/ 238125 w 2057400"/>
              <a:gd name="connsiteY94" fmla="*/ 19050 h 1285875"/>
              <a:gd name="connsiteX95" fmla="*/ 171450 w 2057400"/>
              <a:gd name="connsiteY95" fmla="*/ 38100 h 1285875"/>
              <a:gd name="connsiteX96" fmla="*/ 85725 w 2057400"/>
              <a:gd name="connsiteY96" fmla="*/ 38100 h 1285875"/>
              <a:gd name="connsiteX97" fmla="*/ 28575 w 2057400"/>
              <a:gd name="connsiteY97" fmla="*/ 57150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057400" h="1285875">
                <a:moveTo>
                  <a:pt x="28575" y="57150"/>
                </a:moveTo>
                <a:lnTo>
                  <a:pt x="28575" y="142875"/>
                </a:lnTo>
                <a:lnTo>
                  <a:pt x="28575" y="219075"/>
                </a:lnTo>
                <a:lnTo>
                  <a:pt x="28575" y="266700"/>
                </a:lnTo>
                <a:lnTo>
                  <a:pt x="28575" y="266700"/>
                </a:lnTo>
                <a:lnTo>
                  <a:pt x="47625" y="371475"/>
                </a:lnTo>
                <a:lnTo>
                  <a:pt x="47625" y="466725"/>
                </a:lnTo>
                <a:lnTo>
                  <a:pt x="133350" y="409575"/>
                </a:lnTo>
                <a:lnTo>
                  <a:pt x="219075" y="400050"/>
                </a:lnTo>
                <a:lnTo>
                  <a:pt x="304800" y="400050"/>
                </a:lnTo>
                <a:lnTo>
                  <a:pt x="381000" y="466725"/>
                </a:lnTo>
                <a:lnTo>
                  <a:pt x="428625" y="533400"/>
                </a:lnTo>
                <a:lnTo>
                  <a:pt x="476250" y="609600"/>
                </a:lnTo>
                <a:lnTo>
                  <a:pt x="457200" y="742950"/>
                </a:lnTo>
                <a:lnTo>
                  <a:pt x="409575" y="800100"/>
                </a:lnTo>
                <a:lnTo>
                  <a:pt x="409575" y="800100"/>
                </a:lnTo>
                <a:lnTo>
                  <a:pt x="304800" y="885825"/>
                </a:lnTo>
                <a:lnTo>
                  <a:pt x="304800" y="885825"/>
                </a:lnTo>
                <a:lnTo>
                  <a:pt x="180975" y="933450"/>
                </a:lnTo>
                <a:lnTo>
                  <a:pt x="114300" y="923925"/>
                </a:lnTo>
                <a:lnTo>
                  <a:pt x="57150" y="895350"/>
                </a:lnTo>
                <a:lnTo>
                  <a:pt x="28575" y="866775"/>
                </a:lnTo>
                <a:lnTo>
                  <a:pt x="38100" y="952500"/>
                </a:lnTo>
                <a:lnTo>
                  <a:pt x="19050" y="1095375"/>
                </a:lnTo>
                <a:lnTo>
                  <a:pt x="0" y="1190625"/>
                </a:lnTo>
                <a:lnTo>
                  <a:pt x="0" y="1219200"/>
                </a:lnTo>
                <a:lnTo>
                  <a:pt x="200025" y="1257300"/>
                </a:lnTo>
                <a:lnTo>
                  <a:pt x="304800" y="1257300"/>
                </a:lnTo>
                <a:lnTo>
                  <a:pt x="495300" y="1276350"/>
                </a:lnTo>
                <a:lnTo>
                  <a:pt x="666750" y="1285875"/>
                </a:lnTo>
                <a:lnTo>
                  <a:pt x="638175" y="1219200"/>
                </a:lnTo>
                <a:lnTo>
                  <a:pt x="600075" y="1123950"/>
                </a:lnTo>
                <a:lnTo>
                  <a:pt x="600075" y="1028700"/>
                </a:lnTo>
                <a:lnTo>
                  <a:pt x="609600" y="962025"/>
                </a:lnTo>
                <a:lnTo>
                  <a:pt x="685800" y="876300"/>
                </a:lnTo>
                <a:lnTo>
                  <a:pt x="809625" y="857250"/>
                </a:lnTo>
                <a:lnTo>
                  <a:pt x="942975" y="857250"/>
                </a:lnTo>
                <a:lnTo>
                  <a:pt x="1047750" y="952500"/>
                </a:lnTo>
                <a:lnTo>
                  <a:pt x="1076325" y="1019175"/>
                </a:lnTo>
                <a:lnTo>
                  <a:pt x="1085850" y="1123950"/>
                </a:lnTo>
                <a:lnTo>
                  <a:pt x="1066800" y="1190625"/>
                </a:lnTo>
                <a:lnTo>
                  <a:pt x="1028700" y="1257300"/>
                </a:lnTo>
                <a:lnTo>
                  <a:pt x="1009650" y="1285875"/>
                </a:lnTo>
                <a:lnTo>
                  <a:pt x="1209675" y="1285875"/>
                </a:lnTo>
                <a:lnTo>
                  <a:pt x="1428750" y="1276350"/>
                </a:lnTo>
                <a:lnTo>
                  <a:pt x="1609725" y="1247775"/>
                </a:lnTo>
                <a:lnTo>
                  <a:pt x="1666875" y="1247775"/>
                </a:lnTo>
                <a:lnTo>
                  <a:pt x="1638300" y="1057275"/>
                </a:lnTo>
                <a:lnTo>
                  <a:pt x="1638300" y="904875"/>
                </a:lnTo>
                <a:lnTo>
                  <a:pt x="1619250" y="838200"/>
                </a:lnTo>
                <a:lnTo>
                  <a:pt x="1619250" y="809625"/>
                </a:lnTo>
                <a:lnTo>
                  <a:pt x="1762125" y="904875"/>
                </a:lnTo>
                <a:lnTo>
                  <a:pt x="1885950" y="904875"/>
                </a:lnTo>
                <a:lnTo>
                  <a:pt x="1990725" y="857250"/>
                </a:lnTo>
                <a:lnTo>
                  <a:pt x="2057400" y="704850"/>
                </a:lnTo>
                <a:lnTo>
                  <a:pt x="2057400" y="609600"/>
                </a:lnTo>
                <a:lnTo>
                  <a:pt x="2047875" y="514350"/>
                </a:lnTo>
                <a:lnTo>
                  <a:pt x="1971675" y="447675"/>
                </a:lnTo>
                <a:lnTo>
                  <a:pt x="1857375" y="390525"/>
                </a:lnTo>
                <a:lnTo>
                  <a:pt x="1809750" y="400050"/>
                </a:lnTo>
                <a:lnTo>
                  <a:pt x="1714500" y="419100"/>
                </a:lnTo>
                <a:lnTo>
                  <a:pt x="1685925" y="438150"/>
                </a:lnTo>
                <a:lnTo>
                  <a:pt x="1628775" y="476250"/>
                </a:lnTo>
                <a:lnTo>
                  <a:pt x="1609725" y="504825"/>
                </a:lnTo>
                <a:lnTo>
                  <a:pt x="1609725" y="409575"/>
                </a:lnTo>
                <a:lnTo>
                  <a:pt x="1619250" y="333375"/>
                </a:lnTo>
                <a:lnTo>
                  <a:pt x="1619250" y="266700"/>
                </a:lnTo>
                <a:lnTo>
                  <a:pt x="1619250" y="266700"/>
                </a:lnTo>
                <a:lnTo>
                  <a:pt x="1628775" y="161925"/>
                </a:lnTo>
                <a:lnTo>
                  <a:pt x="1628775" y="161925"/>
                </a:lnTo>
                <a:lnTo>
                  <a:pt x="1657350" y="19050"/>
                </a:lnTo>
                <a:lnTo>
                  <a:pt x="1543050" y="19050"/>
                </a:lnTo>
                <a:lnTo>
                  <a:pt x="1419225" y="9525"/>
                </a:lnTo>
                <a:lnTo>
                  <a:pt x="1257300" y="9525"/>
                </a:lnTo>
                <a:lnTo>
                  <a:pt x="1143000" y="9525"/>
                </a:lnTo>
                <a:lnTo>
                  <a:pt x="1095375" y="9525"/>
                </a:lnTo>
                <a:lnTo>
                  <a:pt x="990600" y="0"/>
                </a:lnTo>
                <a:lnTo>
                  <a:pt x="1095375" y="104775"/>
                </a:lnTo>
                <a:lnTo>
                  <a:pt x="1123950" y="200025"/>
                </a:lnTo>
                <a:lnTo>
                  <a:pt x="1085850" y="266700"/>
                </a:lnTo>
                <a:lnTo>
                  <a:pt x="1085850" y="266700"/>
                </a:lnTo>
                <a:lnTo>
                  <a:pt x="1000125" y="361950"/>
                </a:lnTo>
                <a:lnTo>
                  <a:pt x="942975" y="390525"/>
                </a:lnTo>
                <a:lnTo>
                  <a:pt x="876300" y="438150"/>
                </a:lnTo>
                <a:lnTo>
                  <a:pt x="752475" y="409575"/>
                </a:lnTo>
                <a:lnTo>
                  <a:pt x="666750" y="361950"/>
                </a:lnTo>
                <a:lnTo>
                  <a:pt x="619125" y="304800"/>
                </a:lnTo>
                <a:lnTo>
                  <a:pt x="581025" y="247650"/>
                </a:lnTo>
                <a:lnTo>
                  <a:pt x="581025" y="133350"/>
                </a:lnTo>
                <a:lnTo>
                  <a:pt x="600075" y="57150"/>
                </a:lnTo>
                <a:lnTo>
                  <a:pt x="657225" y="9525"/>
                </a:lnTo>
                <a:lnTo>
                  <a:pt x="571500" y="9525"/>
                </a:lnTo>
                <a:lnTo>
                  <a:pt x="428625" y="0"/>
                </a:lnTo>
                <a:lnTo>
                  <a:pt x="333375" y="19050"/>
                </a:lnTo>
                <a:lnTo>
                  <a:pt x="238125" y="19050"/>
                </a:lnTo>
                <a:lnTo>
                  <a:pt x="171450" y="38100"/>
                </a:lnTo>
                <a:lnTo>
                  <a:pt x="85725" y="38100"/>
                </a:lnTo>
                <a:lnTo>
                  <a:pt x="28575" y="571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115742" y="3851831"/>
            <a:ext cx="1724025" cy="1619250"/>
          </a:xfrm>
          <a:custGeom>
            <a:avLst/>
            <a:gdLst>
              <a:gd name="connsiteX0" fmla="*/ 47625 w 1724025"/>
              <a:gd name="connsiteY0" fmla="*/ 419100 h 1619250"/>
              <a:gd name="connsiteX1" fmla="*/ 19050 w 1724025"/>
              <a:gd name="connsiteY1" fmla="*/ 514350 h 1619250"/>
              <a:gd name="connsiteX2" fmla="*/ 28575 w 1724025"/>
              <a:gd name="connsiteY2" fmla="*/ 571500 h 1619250"/>
              <a:gd name="connsiteX3" fmla="*/ 28575 w 1724025"/>
              <a:gd name="connsiteY3" fmla="*/ 571500 h 1619250"/>
              <a:gd name="connsiteX4" fmla="*/ 28575 w 1724025"/>
              <a:gd name="connsiteY4" fmla="*/ 723900 h 1619250"/>
              <a:gd name="connsiteX5" fmla="*/ 28575 w 1724025"/>
              <a:gd name="connsiteY5" fmla="*/ 723900 h 1619250"/>
              <a:gd name="connsiteX6" fmla="*/ 28575 w 1724025"/>
              <a:gd name="connsiteY6" fmla="*/ 838200 h 1619250"/>
              <a:gd name="connsiteX7" fmla="*/ 28575 w 1724025"/>
              <a:gd name="connsiteY7" fmla="*/ 857250 h 1619250"/>
              <a:gd name="connsiteX8" fmla="*/ 28575 w 1724025"/>
              <a:gd name="connsiteY8" fmla="*/ 857250 h 1619250"/>
              <a:gd name="connsiteX9" fmla="*/ 123825 w 1724025"/>
              <a:gd name="connsiteY9" fmla="*/ 762000 h 1619250"/>
              <a:gd name="connsiteX10" fmla="*/ 180975 w 1724025"/>
              <a:gd name="connsiteY10" fmla="*/ 762000 h 1619250"/>
              <a:gd name="connsiteX11" fmla="*/ 257175 w 1724025"/>
              <a:gd name="connsiteY11" fmla="*/ 762000 h 1619250"/>
              <a:gd name="connsiteX12" fmla="*/ 314325 w 1724025"/>
              <a:gd name="connsiteY12" fmla="*/ 781050 h 1619250"/>
              <a:gd name="connsiteX13" fmla="*/ 409575 w 1724025"/>
              <a:gd name="connsiteY13" fmla="*/ 857250 h 1619250"/>
              <a:gd name="connsiteX14" fmla="*/ 447675 w 1724025"/>
              <a:gd name="connsiteY14" fmla="*/ 933450 h 1619250"/>
              <a:gd name="connsiteX15" fmla="*/ 447675 w 1724025"/>
              <a:gd name="connsiteY15" fmla="*/ 1066800 h 1619250"/>
              <a:gd name="connsiteX16" fmla="*/ 419100 w 1724025"/>
              <a:gd name="connsiteY16" fmla="*/ 1133475 h 1619250"/>
              <a:gd name="connsiteX17" fmla="*/ 371475 w 1724025"/>
              <a:gd name="connsiteY17" fmla="*/ 1200150 h 1619250"/>
              <a:gd name="connsiteX18" fmla="*/ 295275 w 1724025"/>
              <a:gd name="connsiteY18" fmla="*/ 1257300 h 1619250"/>
              <a:gd name="connsiteX19" fmla="*/ 200025 w 1724025"/>
              <a:gd name="connsiteY19" fmla="*/ 1285875 h 1619250"/>
              <a:gd name="connsiteX20" fmla="*/ 114300 w 1724025"/>
              <a:gd name="connsiteY20" fmla="*/ 1257300 h 1619250"/>
              <a:gd name="connsiteX21" fmla="*/ 57150 w 1724025"/>
              <a:gd name="connsiteY21" fmla="*/ 1190625 h 1619250"/>
              <a:gd name="connsiteX22" fmla="*/ 19050 w 1724025"/>
              <a:gd name="connsiteY22" fmla="*/ 1171575 h 1619250"/>
              <a:gd name="connsiteX23" fmla="*/ 0 w 1724025"/>
              <a:gd name="connsiteY23" fmla="*/ 1238250 h 1619250"/>
              <a:gd name="connsiteX24" fmla="*/ 9525 w 1724025"/>
              <a:gd name="connsiteY24" fmla="*/ 1343025 h 1619250"/>
              <a:gd name="connsiteX25" fmla="*/ 19050 w 1724025"/>
              <a:gd name="connsiteY25" fmla="*/ 1428750 h 1619250"/>
              <a:gd name="connsiteX26" fmla="*/ 28575 w 1724025"/>
              <a:gd name="connsiteY26" fmla="*/ 1485900 h 1619250"/>
              <a:gd name="connsiteX27" fmla="*/ 28575 w 1724025"/>
              <a:gd name="connsiteY27" fmla="*/ 1581150 h 1619250"/>
              <a:gd name="connsiteX28" fmla="*/ 28575 w 1724025"/>
              <a:gd name="connsiteY28" fmla="*/ 1581150 h 1619250"/>
              <a:gd name="connsiteX29" fmla="*/ 66675 w 1724025"/>
              <a:gd name="connsiteY29" fmla="*/ 1619250 h 1619250"/>
              <a:gd name="connsiteX30" fmla="*/ 1695450 w 1724025"/>
              <a:gd name="connsiteY30" fmla="*/ 1619250 h 1619250"/>
              <a:gd name="connsiteX31" fmla="*/ 1704975 w 1724025"/>
              <a:gd name="connsiteY31" fmla="*/ 1428750 h 1619250"/>
              <a:gd name="connsiteX32" fmla="*/ 1714500 w 1724025"/>
              <a:gd name="connsiteY32" fmla="*/ 1266825 h 1619250"/>
              <a:gd name="connsiteX33" fmla="*/ 1724025 w 1724025"/>
              <a:gd name="connsiteY33" fmla="*/ 1162050 h 1619250"/>
              <a:gd name="connsiteX34" fmla="*/ 1600200 w 1724025"/>
              <a:gd name="connsiteY34" fmla="*/ 1247775 h 1619250"/>
              <a:gd name="connsiteX35" fmla="*/ 1466850 w 1724025"/>
              <a:gd name="connsiteY35" fmla="*/ 1276350 h 1619250"/>
              <a:gd name="connsiteX36" fmla="*/ 1371600 w 1724025"/>
              <a:gd name="connsiteY36" fmla="*/ 1247775 h 1619250"/>
              <a:gd name="connsiteX37" fmla="*/ 1314450 w 1724025"/>
              <a:gd name="connsiteY37" fmla="*/ 1219200 h 1619250"/>
              <a:gd name="connsiteX38" fmla="*/ 1266825 w 1724025"/>
              <a:gd name="connsiteY38" fmla="*/ 1095375 h 1619250"/>
              <a:gd name="connsiteX39" fmla="*/ 1285875 w 1724025"/>
              <a:gd name="connsiteY39" fmla="*/ 962025 h 1619250"/>
              <a:gd name="connsiteX40" fmla="*/ 1304925 w 1724025"/>
              <a:gd name="connsiteY40" fmla="*/ 885825 h 1619250"/>
              <a:gd name="connsiteX41" fmla="*/ 1304925 w 1724025"/>
              <a:gd name="connsiteY41" fmla="*/ 885825 h 1619250"/>
              <a:gd name="connsiteX42" fmla="*/ 1409700 w 1724025"/>
              <a:gd name="connsiteY42" fmla="*/ 800100 h 1619250"/>
              <a:gd name="connsiteX43" fmla="*/ 1457325 w 1724025"/>
              <a:gd name="connsiteY43" fmla="*/ 790575 h 1619250"/>
              <a:gd name="connsiteX44" fmla="*/ 1543050 w 1724025"/>
              <a:gd name="connsiteY44" fmla="*/ 790575 h 1619250"/>
              <a:gd name="connsiteX45" fmla="*/ 1628775 w 1724025"/>
              <a:gd name="connsiteY45" fmla="*/ 790575 h 1619250"/>
              <a:gd name="connsiteX46" fmla="*/ 1628775 w 1724025"/>
              <a:gd name="connsiteY46" fmla="*/ 790575 h 1619250"/>
              <a:gd name="connsiteX47" fmla="*/ 1714500 w 1724025"/>
              <a:gd name="connsiteY47" fmla="*/ 876300 h 1619250"/>
              <a:gd name="connsiteX48" fmla="*/ 1704975 w 1724025"/>
              <a:gd name="connsiteY48" fmla="*/ 714375 h 1619250"/>
              <a:gd name="connsiteX49" fmla="*/ 1714500 w 1724025"/>
              <a:gd name="connsiteY49" fmla="*/ 619125 h 1619250"/>
              <a:gd name="connsiteX50" fmla="*/ 1714500 w 1724025"/>
              <a:gd name="connsiteY50" fmla="*/ 542925 h 1619250"/>
              <a:gd name="connsiteX51" fmla="*/ 1714500 w 1724025"/>
              <a:gd name="connsiteY51" fmla="*/ 447675 h 1619250"/>
              <a:gd name="connsiteX52" fmla="*/ 1685925 w 1724025"/>
              <a:gd name="connsiteY52" fmla="*/ 371475 h 1619250"/>
              <a:gd name="connsiteX53" fmla="*/ 1495425 w 1724025"/>
              <a:gd name="connsiteY53" fmla="*/ 428625 h 1619250"/>
              <a:gd name="connsiteX54" fmla="*/ 1304925 w 1724025"/>
              <a:gd name="connsiteY54" fmla="*/ 428625 h 1619250"/>
              <a:gd name="connsiteX55" fmla="*/ 1171575 w 1724025"/>
              <a:gd name="connsiteY55" fmla="*/ 438150 h 1619250"/>
              <a:gd name="connsiteX56" fmla="*/ 1057275 w 1724025"/>
              <a:gd name="connsiteY56" fmla="*/ 438150 h 1619250"/>
              <a:gd name="connsiteX57" fmla="*/ 1038225 w 1724025"/>
              <a:gd name="connsiteY57" fmla="*/ 438150 h 1619250"/>
              <a:gd name="connsiteX58" fmla="*/ 1095375 w 1724025"/>
              <a:gd name="connsiteY58" fmla="*/ 333375 h 1619250"/>
              <a:gd name="connsiteX59" fmla="*/ 1123950 w 1724025"/>
              <a:gd name="connsiteY59" fmla="*/ 219075 h 1619250"/>
              <a:gd name="connsiteX60" fmla="*/ 1066800 w 1724025"/>
              <a:gd name="connsiteY60" fmla="*/ 123825 h 1619250"/>
              <a:gd name="connsiteX61" fmla="*/ 990600 w 1724025"/>
              <a:gd name="connsiteY61" fmla="*/ 47625 h 1619250"/>
              <a:gd name="connsiteX62" fmla="*/ 923925 w 1724025"/>
              <a:gd name="connsiteY62" fmla="*/ 9525 h 1619250"/>
              <a:gd name="connsiteX63" fmla="*/ 847725 w 1724025"/>
              <a:gd name="connsiteY63" fmla="*/ 0 h 1619250"/>
              <a:gd name="connsiteX64" fmla="*/ 723900 w 1724025"/>
              <a:gd name="connsiteY64" fmla="*/ 38100 h 1619250"/>
              <a:gd name="connsiteX65" fmla="*/ 657225 w 1724025"/>
              <a:gd name="connsiteY65" fmla="*/ 85725 h 1619250"/>
              <a:gd name="connsiteX66" fmla="*/ 619125 w 1724025"/>
              <a:gd name="connsiteY66" fmla="*/ 133350 h 1619250"/>
              <a:gd name="connsiteX67" fmla="*/ 619125 w 1724025"/>
              <a:gd name="connsiteY67" fmla="*/ 247650 h 1619250"/>
              <a:gd name="connsiteX68" fmla="*/ 619125 w 1724025"/>
              <a:gd name="connsiteY68" fmla="*/ 323850 h 1619250"/>
              <a:gd name="connsiteX69" fmla="*/ 647700 w 1724025"/>
              <a:gd name="connsiteY69" fmla="*/ 390525 h 1619250"/>
              <a:gd name="connsiteX70" fmla="*/ 704850 w 1724025"/>
              <a:gd name="connsiteY70" fmla="*/ 438150 h 1619250"/>
              <a:gd name="connsiteX71" fmla="*/ 552450 w 1724025"/>
              <a:gd name="connsiteY71" fmla="*/ 457200 h 1619250"/>
              <a:gd name="connsiteX72" fmla="*/ 438150 w 1724025"/>
              <a:gd name="connsiteY72" fmla="*/ 447675 h 1619250"/>
              <a:gd name="connsiteX73" fmla="*/ 266700 w 1724025"/>
              <a:gd name="connsiteY73" fmla="*/ 419100 h 1619250"/>
              <a:gd name="connsiteX74" fmla="*/ 133350 w 1724025"/>
              <a:gd name="connsiteY74" fmla="*/ 400050 h 1619250"/>
              <a:gd name="connsiteX75" fmla="*/ 47625 w 1724025"/>
              <a:gd name="connsiteY75" fmla="*/ 41910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24025" h="1619250">
                <a:moveTo>
                  <a:pt x="47625" y="419100"/>
                </a:moveTo>
                <a:lnTo>
                  <a:pt x="19050" y="514350"/>
                </a:lnTo>
                <a:lnTo>
                  <a:pt x="28575" y="571500"/>
                </a:lnTo>
                <a:lnTo>
                  <a:pt x="28575" y="571500"/>
                </a:lnTo>
                <a:lnTo>
                  <a:pt x="28575" y="723900"/>
                </a:lnTo>
                <a:lnTo>
                  <a:pt x="28575" y="723900"/>
                </a:lnTo>
                <a:lnTo>
                  <a:pt x="28575" y="838200"/>
                </a:lnTo>
                <a:lnTo>
                  <a:pt x="28575" y="857250"/>
                </a:lnTo>
                <a:lnTo>
                  <a:pt x="28575" y="857250"/>
                </a:lnTo>
                <a:lnTo>
                  <a:pt x="123825" y="762000"/>
                </a:lnTo>
                <a:lnTo>
                  <a:pt x="180975" y="762000"/>
                </a:lnTo>
                <a:lnTo>
                  <a:pt x="257175" y="762000"/>
                </a:lnTo>
                <a:lnTo>
                  <a:pt x="314325" y="781050"/>
                </a:lnTo>
                <a:lnTo>
                  <a:pt x="409575" y="857250"/>
                </a:lnTo>
                <a:lnTo>
                  <a:pt x="447675" y="933450"/>
                </a:lnTo>
                <a:lnTo>
                  <a:pt x="447675" y="1066800"/>
                </a:lnTo>
                <a:lnTo>
                  <a:pt x="419100" y="1133475"/>
                </a:lnTo>
                <a:lnTo>
                  <a:pt x="371475" y="1200150"/>
                </a:lnTo>
                <a:lnTo>
                  <a:pt x="295275" y="1257300"/>
                </a:lnTo>
                <a:lnTo>
                  <a:pt x="200025" y="1285875"/>
                </a:lnTo>
                <a:lnTo>
                  <a:pt x="114300" y="1257300"/>
                </a:lnTo>
                <a:lnTo>
                  <a:pt x="57150" y="1190625"/>
                </a:lnTo>
                <a:lnTo>
                  <a:pt x="19050" y="1171575"/>
                </a:lnTo>
                <a:lnTo>
                  <a:pt x="0" y="1238250"/>
                </a:lnTo>
                <a:lnTo>
                  <a:pt x="9525" y="1343025"/>
                </a:lnTo>
                <a:lnTo>
                  <a:pt x="19050" y="1428750"/>
                </a:lnTo>
                <a:lnTo>
                  <a:pt x="28575" y="1485900"/>
                </a:lnTo>
                <a:lnTo>
                  <a:pt x="28575" y="1581150"/>
                </a:lnTo>
                <a:lnTo>
                  <a:pt x="28575" y="1581150"/>
                </a:lnTo>
                <a:lnTo>
                  <a:pt x="66675" y="1619250"/>
                </a:lnTo>
                <a:lnTo>
                  <a:pt x="1695450" y="1619250"/>
                </a:lnTo>
                <a:lnTo>
                  <a:pt x="1704975" y="1428750"/>
                </a:lnTo>
                <a:lnTo>
                  <a:pt x="1714500" y="1266825"/>
                </a:lnTo>
                <a:lnTo>
                  <a:pt x="1724025" y="1162050"/>
                </a:lnTo>
                <a:lnTo>
                  <a:pt x="1600200" y="1247775"/>
                </a:lnTo>
                <a:lnTo>
                  <a:pt x="1466850" y="1276350"/>
                </a:lnTo>
                <a:lnTo>
                  <a:pt x="1371600" y="1247775"/>
                </a:lnTo>
                <a:lnTo>
                  <a:pt x="1314450" y="1219200"/>
                </a:lnTo>
                <a:lnTo>
                  <a:pt x="1266825" y="1095375"/>
                </a:lnTo>
                <a:lnTo>
                  <a:pt x="1285875" y="962025"/>
                </a:lnTo>
                <a:lnTo>
                  <a:pt x="1304925" y="885825"/>
                </a:lnTo>
                <a:lnTo>
                  <a:pt x="1304925" y="885825"/>
                </a:lnTo>
                <a:lnTo>
                  <a:pt x="1409700" y="800100"/>
                </a:lnTo>
                <a:lnTo>
                  <a:pt x="1457325" y="790575"/>
                </a:lnTo>
                <a:lnTo>
                  <a:pt x="1543050" y="790575"/>
                </a:lnTo>
                <a:lnTo>
                  <a:pt x="1628775" y="790575"/>
                </a:lnTo>
                <a:lnTo>
                  <a:pt x="1628775" y="790575"/>
                </a:lnTo>
                <a:lnTo>
                  <a:pt x="1714500" y="876300"/>
                </a:lnTo>
                <a:lnTo>
                  <a:pt x="1704975" y="714375"/>
                </a:lnTo>
                <a:lnTo>
                  <a:pt x="1714500" y="619125"/>
                </a:lnTo>
                <a:lnTo>
                  <a:pt x="1714500" y="542925"/>
                </a:lnTo>
                <a:lnTo>
                  <a:pt x="1714500" y="447675"/>
                </a:lnTo>
                <a:lnTo>
                  <a:pt x="1685925" y="371475"/>
                </a:lnTo>
                <a:lnTo>
                  <a:pt x="1495425" y="428625"/>
                </a:lnTo>
                <a:lnTo>
                  <a:pt x="1304925" y="428625"/>
                </a:lnTo>
                <a:lnTo>
                  <a:pt x="1171575" y="438150"/>
                </a:lnTo>
                <a:lnTo>
                  <a:pt x="1057275" y="438150"/>
                </a:lnTo>
                <a:lnTo>
                  <a:pt x="1038225" y="438150"/>
                </a:lnTo>
                <a:lnTo>
                  <a:pt x="1095375" y="333375"/>
                </a:lnTo>
                <a:lnTo>
                  <a:pt x="1123950" y="219075"/>
                </a:lnTo>
                <a:lnTo>
                  <a:pt x="1066800" y="123825"/>
                </a:lnTo>
                <a:lnTo>
                  <a:pt x="990600" y="47625"/>
                </a:lnTo>
                <a:lnTo>
                  <a:pt x="923925" y="9525"/>
                </a:lnTo>
                <a:lnTo>
                  <a:pt x="847725" y="0"/>
                </a:lnTo>
                <a:lnTo>
                  <a:pt x="723900" y="38100"/>
                </a:lnTo>
                <a:lnTo>
                  <a:pt x="657225" y="85725"/>
                </a:lnTo>
                <a:lnTo>
                  <a:pt x="619125" y="133350"/>
                </a:lnTo>
                <a:lnTo>
                  <a:pt x="619125" y="247650"/>
                </a:lnTo>
                <a:lnTo>
                  <a:pt x="619125" y="323850"/>
                </a:lnTo>
                <a:lnTo>
                  <a:pt x="647700" y="390525"/>
                </a:lnTo>
                <a:lnTo>
                  <a:pt x="704850" y="438150"/>
                </a:lnTo>
                <a:lnTo>
                  <a:pt x="552450" y="457200"/>
                </a:lnTo>
                <a:lnTo>
                  <a:pt x="438150" y="447675"/>
                </a:lnTo>
                <a:lnTo>
                  <a:pt x="266700" y="419100"/>
                </a:lnTo>
                <a:lnTo>
                  <a:pt x="133350" y="400050"/>
                </a:lnTo>
                <a:lnTo>
                  <a:pt x="47625" y="41910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411954" y="598279"/>
            <a:ext cx="1685925" cy="1628775"/>
          </a:xfrm>
          <a:custGeom>
            <a:avLst/>
            <a:gdLst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47625 w 1714500"/>
              <a:gd name="connsiteY50" fmla="*/ 114300 h 1628775"/>
              <a:gd name="connsiteX51" fmla="*/ 57150 w 1714500"/>
              <a:gd name="connsiteY51" fmla="*/ 4762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57150 w 1714500"/>
              <a:gd name="connsiteY51" fmla="*/ 4762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85725 w 1714500"/>
              <a:gd name="connsiteY51" fmla="*/ 7620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76200 w 1714500"/>
              <a:gd name="connsiteY51" fmla="*/ 9525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66675 w 1714500"/>
              <a:gd name="connsiteY51" fmla="*/ 3810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47625 w 1714500"/>
              <a:gd name="connsiteY51" fmla="*/ 666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57150 w 1714500"/>
              <a:gd name="connsiteY51" fmla="*/ 9525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66675 w 1714500"/>
              <a:gd name="connsiteY51" fmla="*/ 76200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905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9525 w 1714500"/>
              <a:gd name="connsiteY50" fmla="*/ 104775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66675 w 1714500"/>
              <a:gd name="connsiteY50" fmla="*/ 104775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47625 w 1724025"/>
              <a:gd name="connsiteY0" fmla="*/ 0 h 1628775"/>
              <a:gd name="connsiteX1" fmla="*/ 1724025 w 1724025"/>
              <a:gd name="connsiteY1" fmla="*/ 0 h 1628775"/>
              <a:gd name="connsiteX2" fmla="*/ 1724025 w 1724025"/>
              <a:gd name="connsiteY2" fmla="*/ 1209675 h 1628775"/>
              <a:gd name="connsiteX3" fmla="*/ 1552575 w 1724025"/>
              <a:gd name="connsiteY3" fmla="*/ 1209675 h 1628775"/>
              <a:gd name="connsiteX4" fmla="*/ 1343025 w 1724025"/>
              <a:gd name="connsiteY4" fmla="*/ 1181100 h 1628775"/>
              <a:gd name="connsiteX5" fmla="*/ 1228725 w 1724025"/>
              <a:gd name="connsiteY5" fmla="*/ 1190625 h 1628775"/>
              <a:gd name="connsiteX6" fmla="*/ 1152525 w 1724025"/>
              <a:gd name="connsiteY6" fmla="*/ 1190625 h 1628775"/>
              <a:gd name="connsiteX7" fmla="*/ 1076325 w 1724025"/>
              <a:gd name="connsiteY7" fmla="*/ 1190625 h 1628775"/>
              <a:gd name="connsiteX8" fmla="*/ 1047750 w 1724025"/>
              <a:gd name="connsiteY8" fmla="*/ 1200150 h 1628775"/>
              <a:gd name="connsiteX9" fmla="*/ 1133475 w 1724025"/>
              <a:gd name="connsiteY9" fmla="*/ 1323975 h 1628775"/>
              <a:gd name="connsiteX10" fmla="*/ 1152525 w 1724025"/>
              <a:gd name="connsiteY10" fmla="*/ 1419225 h 1628775"/>
              <a:gd name="connsiteX11" fmla="*/ 1095375 w 1724025"/>
              <a:gd name="connsiteY11" fmla="*/ 1533525 h 1628775"/>
              <a:gd name="connsiteX12" fmla="*/ 1019175 w 1724025"/>
              <a:gd name="connsiteY12" fmla="*/ 1600200 h 1628775"/>
              <a:gd name="connsiteX13" fmla="*/ 923925 w 1724025"/>
              <a:gd name="connsiteY13" fmla="*/ 1628775 h 1628775"/>
              <a:gd name="connsiteX14" fmla="*/ 809625 w 1724025"/>
              <a:gd name="connsiteY14" fmla="*/ 1619250 h 1628775"/>
              <a:gd name="connsiteX15" fmla="*/ 714375 w 1724025"/>
              <a:gd name="connsiteY15" fmla="*/ 1590675 h 1628775"/>
              <a:gd name="connsiteX16" fmla="*/ 685800 w 1724025"/>
              <a:gd name="connsiteY16" fmla="*/ 1562100 h 1628775"/>
              <a:gd name="connsiteX17" fmla="*/ 647700 w 1724025"/>
              <a:gd name="connsiteY17" fmla="*/ 1447800 h 1628775"/>
              <a:gd name="connsiteX18" fmla="*/ 647700 w 1724025"/>
              <a:gd name="connsiteY18" fmla="*/ 1362075 h 1628775"/>
              <a:gd name="connsiteX19" fmla="*/ 676275 w 1724025"/>
              <a:gd name="connsiteY19" fmla="*/ 1228725 h 1628775"/>
              <a:gd name="connsiteX20" fmla="*/ 752475 w 1724025"/>
              <a:gd name="connsiteY20" fmla="*/ 1190625 h 1628775"/>
              <a:gd name="connsiteX21" fmla="*/ 590550 w 1724025"/>
              <a:gd name="connsiteY21" fmla="*/ 1171575 h 1628775"/>
              <a:gd name="connsiteX22" fmla="*/ 504825 w 1724025"/>
              <a:gd name="connsiteY22" fmla="*/ 1181100 h 1628775"/>
              <a:gd name="connsiteX23" fmla="*/ 419100 w 1724025"/>
              <a:gd name="connsiteY23" fmla="*/ 1181100 h 1628775"/>
              <a:gd name="connsiteX24" fmla="*/ 342900 w 1724025"/>
              <a:gd name="connsiteY24" fmla="*/ 1181100 h 1628775"/>
              <a:gd name="connsiteX25" fmla="*/ 266700 w 1724025"/>
              <a:gd name="connsiteY25" fmla="*/ 1200150 h 1628775"/>
              <a:gd name="connsiteX26" fmla="*/ 200025 w 1724025"/>
              <a:gd name="connsiteY26" fmla="*/ 1200150 h 1628775"/>
              <a:gd name="connsiteX27" fmla="*/ 123825 w 1724025"/>
              <a:gd name="connsiteY27" fmla="*/ 1219200 h 1628775"/>
              <a:gd name="connsiteX28" fmla="*/ 38100 w 1724025"/>
              <a:gd name="connsiteY28" fmla="*/ 1209675 h 1628775"/>
              <a:gd name="connsiteX29" fmla="*/ 47625 w 1724025"/>
              <a:gd name="connsiteY29" fmla="*/ 1104900 h 1628775"/>
              <a:gd name="connsiteX30" fmla="*/ 9525 w 1724025"/>
              <a:gd name="connsiteY30" fmla="*/ 962025 h 1628775"/>
              <a:gd name="connsiteX31" fmla="*/ 9525 w 1724025"/>
              <a:gd name="connsiteY31" fmla="*/ 847725 h 1628775"/>
              <a:gd name="connsiteX32" fmla="*/ 19050 w 1724025"/>
              <a:gd name="connsiteY32" fmla="*/ 781050 h 1628775"/>
              <a:gd name="connsiteX33" fmla="*/ 123825 w 1724025"/>
              <a:gd name="connsiteY33" fmla="*/ 857250 h 1628775"/>
              <a:gd name="connsiteX34" fmla="*/ 219075 w 1724025"/>
              <a:gd name="connsiteY34" fmla="*/ 857250 h 1628775"/>
              <a:gd name="connsiteX35" fmla="*/ 285750 w 1724025"/>
              <a:gd name="connsiteY35" fmla="*/ 857250 h 1628775"/>
              <a:gd name="connsiteX36" fmla="*/ 371475 w 1724025"/>
              <a:gd name="connsiteY36" fmla="*/ 809625 h 1628775"/>
              <a:gd name="connsiteX37" fmla="*/ 428625 w 1724025"/>
              <a:gd name="connsiteY37" fmla="*/ 742950 h 1628775"/>
              <a:gd name="connsiteX38" fmla="*/ 485775 w 1724025"/>
              <a:gd name="connsiteY38" fmla="*/ 619125 h 1628775"/>
              <a:gd name="connsiteX39" fmla="*/ 457200 w 1724025"/>
              <a:gd name="connsiteY39" fmla="*/ 504825 h 1628775"/>
              <a:gd name="connsiteX40" fmla="*/ 390525 w 1724025"/>
              <a:gd name="connsiteY40" fmla="*/ 438150 h 1628775"/>
              <a:gd name="connsiteX41" fmla="*/ 323850 w 1724025"/>
              <a:gd name="connsiteY41" fmla="*/ 381000 h 1628775"/>
              <a:gd name="connsiteX42" fmla="*/ 257175 w 1724025"/>
              <a:gd name="connsiteY42" fmla="*/ 352425 h 1628775"/>
              <a:gd name="connsiteX43" fmla="*/ 190500 w 1724025"/>
              <a:gd name="connsiteY43" fmla="*/ 352425 h 1628775"/>
              <a:gd name="connsiteX44" fmla="*/ 142875 w 1724025"/>
              <a:gd name="connsiteY44" fmla="*/ 352425 h 1628775"/>
              <a:gd name="connsiteX45" fmla="*/ 66675 w 1724025"/>
              <a:gd name="connsiteY45" fmla="*/ 409575 h 1628775"/>
              <a:gd name="connsiteX46" fmla="*/ 19050 w 1724025"/>
              <a:gd name="connsiteY46" fmla="*/ 457200 h 1628775"/>
              <a:gd name="connsiteX47" fmla="*/ 9525 w 1724025"/>
              <a:gd name="connsiteY47" fmla="*/ 361950 h 1628775"/>
              <a:gd name="connsiteX48" fmla="*/ 9525 w 1724025"/>
              <a:gd name="connsiteY48" fmla="*/ 276225 h 1628775"/>
              <a:gd name="connsiteX49" fmla="*/ 28575 w 1724025"/>
              <a:gd name="connsiteY49" fmla="*/ 190500 h 1628775"/>
              <a:gd name="connsiteX50" fmla="*/ 0 w 1724025"/>
              <a:gd name="connsiteY50" fmla="*/ 95250 h 1628775"/>
              <a:gd name="connsiteX51" fmla="*/ 38100 w 1724025"/>
              <a:gd name="connsiteY51" fmla="*/ 142875 h 1628775"/>
              <a:gd name="connsiteX52" fmla="*/ 47625 w 1724025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7625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28575 w 1714500"/>
              <a:gd name="connsiteY50" fmla="*/ 76200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714500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5720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28575 w 1714500"/>
              <a:gd name="connsiteY50" fmla="*/ 76200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714500"/>
              <a:gd name="connsiteY0" fmla="*/ 0 h 1628775"/>
              <a:gd name="connsiteX1" fmla="*/ 1685925 w 1714500"/>
              <a:gd name="connsiteY1" fmla="*/ 0 h 1628775"/>
              <a:gd name="connsiteX2" fmla="*/ 1714500 w 1714500"/>
              <a:gd name="connsiteY2" fmla="*/ 1209675 h 1628775"/>
              <a:gd name="connsiteX3" fmla="*/ 1543050 w 1714500"/>
              <a:gd name="connsiteY3" fmla="*/ 1209675 h 1628775"/>
              <a:gd name="connsiteX4" fmla="*/ 1333500 w 1714500"/>
              <a:gd name="connsiteY4" fmla="*/ 1181100 h 1628775"/>
              <a:gd name="connsiteX5" fmla="*/ 1219200 w 1714500"/>
              <a:gd name="connsiteY5" fmla="*/ 1190625 h 1628775"/>
              <a:gd name="connsiteX6" fmla="*/ 1143000 w 1714500"/>
              <a:gd name="connsiteY6" fmla="*/ 1190625 h 1628775"/>
              <a:gd name="connsiteX7" fmla="*/ 1066800 w 1714500"/>
              <a:gd name="connsiteY7" fmla="*/ 1190625 h 1628775"/>
              <a:gd name="connsiteX8" fmla="*/ 1038225 w 1714500"/>
              <a:gd name="connsiteY8" fmla="*/ 1200150 h 1628775"/>
              <a:gd name="connsiteX9" fmla="*/ 1123950 w 1714500"/>
              <a:gd name="connsiteY9" fmla="*/ 1323975 h 1628775"/>
              <a:gd name="connsiteX10" fmla="*/ 1143000 w 1714500"/>
              <a:gd name="connsiteY10" fmla="*/ 1419225 h 1628775"/>
              <a:gd name="connsiteX11" fmla="*/ 1085850 w 1714500"/>
              <a:gd name="connsiteY11" fmla="*/ 1533525 h 1628775"/>
              <a:gd name="connsiteX12" fmla="*/ 1009650 w 1714500"/>
              <a:gd name="connsiteY12" fmla="*/ 1600200 h 1628775"/>
              <a:gd name="connsiteX13" fmla="*/ 914400 w 1714500"/>
              <a:gd name="connsiteY13" fmla="*/ 1628775 h 1628775"/>
              <a:gd name="connsiteX14" fmla="*/ 800100 w 1714500"/>
              <a:gd name="connsiteY14" fmla="*/ 1619250 h 1628775"/>
              <a:gd name="connsiteX15" fmla="*/ 704850 w 1714500"/>
              <a:gd name="connsiteY15" fmla="*/ 1590675 h 1628775"/>
              <a:gd name="connsiteX16" fmla="*/ 676275 w 1714500"/>
              <a:gd name="connsiteY16" fmla="*/ 1562100 h 1628775"/>
              <a:gd name="connsiteX17" fmla="*/ 638175 w 1714500"/>
              <a:gd name="connsiteY17" fmla="*/ 1447800 h 1628775"/>
              <a:gd name="connsiteX18" fmla="*/ 638175 w 1714500"/>
              <a:gd name="connsiteY18" fmla="*/ 1362075 h 1628775"/>
              <a:gd name="connsiteX19" fmla="*/ 666750 w 1714500"/>
              <a:gd name="connsiteY19" fmla="*/ 1228725 h 1628775"/>
              <a:gd name="connsiteX20" fmla="*/ 742950 w 1714500"/>
              <a:gd name="connsiteY20" fmla="*/ 1190625 h 1628775"/>
              <a:gd name="connsiteX21" fmla="*/ 581025 w 1714500"/>
              <a:gd name="connsiteY21" fmla="*/ 1171575 h 1628775"/>
              <a:gd name="connsiteX22" fmla="*/ 495300 w 1714500"/>
              <a:gd name="connsiteY22" fmla="*/ 1181100 h 1628775"/>
              <a:gd name="connsiteX23" fmla="*/ 409575 w 1714500"/>
              <a:gd name="connsiteY23" fmla="*/ 1181100 h 1628775"/>
              <a:gd name="connsiteX24" fmla="*/ 333375 w 1714500"/>
              <a:gd name="connsiteY24" fmla="*/ 1181100 h 1628775"/>
              <a:gd name="connsiteX25" fmla="*/ 257175 w 1714500"/>
              <a:gd name="connsiteY25" fmla="*/ 1200150 h 1628775"/>
              <a:gd name="connsiteX26" fmla="*/ 190500 w 1714500"/>
              <a:gd name="connsiteY26" fmla="*/ 1200150 h 1628775"/>
              <a:gd name="connsiteX27" fmla="*/ 114300 w 1714500"/>
              <a:gd name="connsiteY27" fmla="*/ 1219200 h 1628775"/>
              <a:gd name="connsiteX28" fmla="*/ 28575 w 1714500"/>
              <a:gd name="connsiteY28" fmla="*/ 1209675 h 1628775"/>
              <a:gd name="connsiteX29" fmla="*/ 38100 w 1714500"/>
              <a:gd name="connsiteY29" fmla="*/ 1104900 h 1628775"/>
              <a:gd name="connsiteX30" fmla="*/ 0 w 1714500"/>
              <a:gd name="connsiteY30" fmla="*/ 962025 h 1628775"/>
              <a:gd name="connsiteX31" fmla="*/ 0 w 1714500"/>
              <a:gd name="connsiteY31" fmla="*/ 847725 h 1628775"/>
              <a:gd name="connsiteX32" fmla="*/ 9525 w 1714500"/>
              <a:gd name="connsiteY32" fmla="*/ 781050 h 1628775"/>
              <a:gd name="connsiteX33" fmla="*/ 114300 w 1714500"/>
              <a:gd name="connsiteY33" fmla="*/ 857250 h 1628775"/>
              <a:gd name="connsiteX34" fmla="*/ 209550 w 1714500"/>
              <a:gd name="connsiteY34" fmla="*/ 857250 h 1628775"/>
              <a:gd name="connsiteX35" fmla="*/ 276225 w 1714500"/>
              <a:gd name="connsiteY35" fmla="*/ 857250 h 1628775"/>
              <a:gd name="connsiteX36" fmla="*/ 361950 w 1714500"/>
              <a:gd name="connsiteY36" fmla="*/ 809625 h 1628775"/>
              <a:gd name="connsiteX37" fmla="*/ 419100 w 1714500"/>
              <a:gd name="connsiteY37" fmla="*/ 742950 h 1628775"/>
              <a:gd name="connsiteX38" fmla="*/ 457200 w 1714500"/>
              <a:gd name="connsiteY38" fmla="*/ 619125 h 1628775"/>
              <a:gd name="connsiteX39" fmla="*/ 447675 w 1714500"/>
              <a:gd name="connsiteY39" fmla="*/ 504825 h 1628775"/>
              <a:gd name="connsiteX40" fmla="*/ 381000 w 1714500"/>
              <a:gd name="connsiteY40" fmla="*/ 438150 h 1628775"/>
              <a:gd name="connsiteX41" fmla="*/ 314325 w 1714500"/>
              <a:gd name="connsiteY41" fmla="*/ 381000 h 1628775"/>
              <a:gd name="connsiteX42" fmla="*/ 247650 w 1714500"/>
              <a:gd name="connsiteY42" fmla="*/ 352425 h 1628775"/>
              <a:gd name="connsiteX43" fmla="*/ 180975 w 1714500"/>
              <a:gd name="connsiteY43" fmla="*/ 352425 h 1628775"/>
              <a:gd name="connsiteX44" fmla="*/ 133350 w 1714500"/>
              <a:gd name="connsiteY44" fmla="*/ 352425 h 1628775"/>
              <a:gd name="connsiteX45" fmla="*/ 57150 w 1714500"/>
              <a:gd name="connsiteY45" fmla="*/ 409575 h 1628775"/>
              <a:gd name="connsiteX46" fmla="*/ 9525 w 1714500"/>
              <a:gd name="connsiteY46" fmla="*/ 457200 h 1628775"/>
              <a:gd name="connsiteX47" fmla="*/ 0 w 1714500"/>
              <a:gd name="connsiteY47" fmla="*/ 361950 h 1628775"/>
              <a:gd name="connsiteX48" fmla="*/ 0 w 1714500"/>
              <a:gd name="connsiteY48" fmla="*/ 276225 h 1628775"/>
              <a:gd name="connsiteX49" fmla="*/ 19050 w 1714500"/>
              <a:gd name="connsiteY49" fmla="*/ 190500 h 1628775"/>
              <a:gd name="connsiteX50" fmla="*/ 28575 w 1714500"/>
              <a:gd name="connsiteY50" fmla="*/ 76200 h 1628775"/>
              <a:gd name="connsiteX51" fmla="*/ 28575 w 1714500"/>
              <a:gd name="connsiteY51" fmla="*/ 142875 h 1628775"/>
              <a:gd name="connsiteX52" fmla="*/ 38100 w 1714500"/>
              <a:gd name="connsiteY52" fmla="*/ 0 h 1628775"/>
              <a:gd name="connsiteX0" fmla="*/ 38100 w 1685925"/>
              <a:gd name="connsiteY0" fmla="*/ 0 h 1628775"/>
              <a:gd name="connsiteX1" fmla="*/ 1685925 w 1685925"/>
              <a:gd name="connsiteY1" fmla="*/ 0 h 1628775"/>
              <a:gd name="connsiteX2" fmla="*/ 1676400 w 1685925"/>
              <a:gd name="connsiteY2" fmla="*/ 1209675 h 1628775"/>
              <a:gd name="connsiteX3" fmla="*/ 1543050 w 1685925"/>
              <a:gd name="connsiteY3" fmla="*/ 1209675 h 1628775"/>
              <a:gd name="connsiteX4" fmla="*/ 1333500 w 1685925"/>
              <a:gd name="connsiteY4" fmla="*/ 1181100 h 1628775"/>
              <a:gd name="connsiteX5" fmla="*/ 1219200 w 1685925"/>
              <a:gd name="connsiteY5" fmla="*/ 1190625 h 1628775"/>
              <a:gd name="connsiteX6" fmla="*/ 1143000 w 1685925"/>
              <a:gd name="connsiteY6" fmla="*/ 1190625 h 1628775"/>
              <a:gd name="connsiteX7" fmla="*/ 1066800 w 1685925"/>
              <a:gd name="connsiteY7" fmla="*/ 1190625 h 1628775"/>
              <a:gd name="connsiteX8" fmla="*/ 1038225 w 1685925"/>
              <a:gd name="connsiteY8" fmla="*/ 1200150 h 1628775"/>
              <a:gd name="connsiteX9" fmla="*/ 1123950 w 1685925"/>
              <a:gd name="connsiteY9" fmla="*/ 1323975 h 1628775"/>
              <a:gd name="connsiteX10" fmla="*/ 1143000 w 1685925"/>
              <a:gd name="connsiteY10" fmla="*/ 1419225 h 1628775"/>
              <a:gd name="connsiteX11" fmla="*/ 1085850 w 1685925"/>
              <a:gd name="connsiteY11" fmla="*/ 1533525 h 1628775"/>
              <a:gd name="connsiteX12" fmla="*/ 1009650 w 1685925"/>
              <a:gd name="connsiteY12" fmla="*/ 1600200 h 1628775"/>
              <a:gd name="connsiteX13" fmla="*/ 914400 w 1685925"/>
              <a:gd name="connsiteY13" fmla="*/ 1628775 h 1628775"/>
              <a:gd name="connsiteX14" fmla="*/ 800100 w 1685925"/>
              <a:gd name="connsiteY14" fmla="*/ 1619250 h 1628775"/>
              <a:gd name="connsiteX15" fmla="*/ 704850 w 1685925"/>
              <a:gd name="connsiteY15" fmla="*/ 1590675 h 1628775"/>
              <a:gd name="connsiteX16" fmla="*/ 676275 w 1685925"/>
              <a:gd name="connsiteY16" fmla="*/ 1562100 h 1628775"/>
              <a:gd name="connsiteX17" fmla="*/ 638175 w 1685925"/>
              <a:gd name="connsiteY17" fmla="*/ 1447800 h 1628775"/>
              <a:gd name="connsiteX18" fmla="*/ 638175 w 1685925"/>
              <a:gd name="connsiteY18" fmla="*/ 1362075 h 1628775"/>
              <a:gd name="connsiteX19" fmla="*/ 666750 w 1685925"/>
              <a:gd name="connsiteY19" fmla="*/ 1228725 h 1628775"/>
              <a:gd name="connsiteX20" fmla="*/ 742950 w 1685925"/>
              <a:gd name="connsiteY20" fmla="*/ 1190625 h 1628775"/>
              <a:gd name="connsiteX21" fmla="*/ 581025 w 1685925"/>
              <a:gd name="connsiteY21" fmla="*/ 1171575 h 1628775"/>
              <a:gd name="connsiteX22" fmla="*/ 495300 w 1685925"/>
              <a:gd name="connsiteY22" fmla="*/ 1181100 h 1628775"/>
              <a:gd name="connsiteX23" fmla="*/ 409575 w 1685925"/>
              <a:gd name="connsiteY23" fmla="*/ 1181100 h 1628775"/>
              <a:gd name="connsiteX24" fmla="*/ 333375 w 1685925"/>
              <a:gd name="connsiteY24" fmla="*/ 1181100 h 1628775"/>
              <a:gd name="connsiteX25" fmla="*/ 257175 w 1685925"/>
              <a:gd name="connsiteY25" fmla="*/ 1200150 h 1628775"/>
              <a:gd name="connsiteX26" fmla="*/ 190500 w 1685925"/>
              <a:gd name="connsiteY26" fmla="*/ 1200150 h 1628775"/>
              <a:gd name="connsiteX27" fmla="*/ 114300 w 1685925"/>
              <a:gd name="connsiteY27" fmla="*/ 1219200 h 1628775"/>
              <a:gd name="connsiteX28" fmla="*/ 28575 w 1685925"/>
              <a:gd name="connsiteY28" fmla="*/ 1209675 h 1628775"/>
              <a:gd name="connsiteX29" fmla="*/ 38100 w 1685925"/>
              <a:gd name="connsiteY29" fmla="*/ 1104900 h 1628775"/>
              <a:gd name="connsiteX30" fmla="*/ 0 w 1685925"/>
              <a:gd name="connsiteY30" fmla="*/ 962025 h 1628775"/>
              <a:gd name="connsiteX31" fmla="*/ 0 w 1685925"/>
              <a:gd name="connsiteY31" fmla="*/ 847725 h 1628775"/>
              <a:gd name="connsiteX32" fmla="*/ 9525 w 1685925"/>
              <a:gd name="connsiteY32" fmla="*/ 781050 h 1628775"/>
              <a:gd name="connsiteX33" fmla="*/ 114300 w 1685925"/>
              <a:gd name="connsiteY33" fmla="*/ 857250 h 1628775"/>
              <a:gd name="connsiteX34" fmla="*/ 209550 w 1685925"/>
              <a:gd name="connsiteY34" fmla="*/ 857250 h 1628775"/>
              <a:gd name="connsiteX35" fmla="*/ 276225 w 1685925"/>
              <a:gd name="connsiteY35" fmla="*/ 857250 h 1628775"/>
              <a:gd name="connsiteX36" fmla="*/ 361950 w 1685925"/>
              <a:gd name="connsiteY36" fmla="*/ 809625 h 1628775"/>
              <a:gd name="connsiteX37" fmla="*/ 419100 w 1685925"/>
              <a:gd name="connsiteY37" fmla="*/ 742950 h 1628775"/>
              <a:gd name="connsiteX38" fmla="*/ 457200 w 1685925"/>
              <a:gd name="connsiteY38" fmla="*/ 619125 h 1628775"/>
              <a:gd name="connsiteX39" fmla="*/ 447675 w 1685925"/>
              <a:gd name="connsiteY39" fmla="*/ 504825 h 1628775"/>
              <a:gd name="connsiteX40" fmla="*/ 381000 w 1685925"/>
              <a:gd name="connsiteY40" fmla="*/ 438150 h 1628775"/>
              <a:gd name="connsiteX41" fmla="*/ 314325 w 1685925"/>
              <a:gd name="connsiteY41" fmla="*/ 381000 h 1628775"/>
              <a:gd name="connsiteX42" fmla="*/ 247650 w 1685925"/>
              <a:gd name="connsiteY42" fmla="*/ 352425 h 1628775"/>
              <a:gd name="connsiteX43" fmla="*/ 180975 w 1685925"/>
              <a:gd name="connsiteY43" fmla="*/ 352425 h 1628775"/>
              <a:gd name="connsiteX44" fmla="*/ 133350 w 1685925"/>
              <a:gd name="connsiteY44" fmla="*/ 352425 h 1628775"/>
              <a:gd name="connsiteX45" fmla="*/ 57150 w 1685925"/>
              <a:gd name="connsiteY45" fmla="*/ 409575 h 1628775"/>
              <a:gd name="connsiteX46" fmla="*/ 9525 w 1685925"/>
              <a:gd name="connsiteY46" fmla="*/ 457200 h 1628775"/>
              <a:gd name="connsiteX47" fmla="*/ 0 w 1685925"/>
              <a:gd name="connsiteY47" fmla="*/ 361950 h 1628775"/>
              <a:gd name="connsiteX48" fmla="*/ 0 w 1685925"/>
              <a:gd name="connsiteY48" fmla="*/ 276225 h 1628775"/>
              <a:gd name="connsiteX49" fmla="*/ 19050 w 1685925"/>
              <a:gd name="connsiteY49" fmla="*/ 190500 h 1628775"/>
              <a:gd name="connsiteX50" fmla="*/ 28575 w 1685925"/>
              <a:gd name="connsiteY50" fmla="*/ 76200 h 1628775"/>
              <a:gd name="connsiteX51" fmla="*/ 28575 w 1685925"/>
              <a:gd name="connsiteY51" fmla="*/ 142875 h 1628775"/>
              <a:gd name="connsiteX52" fmla="*/ 38100 w 1685925"/>
              <a:gd name="connsiteY52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85925" h="1628775">
                <a:moveTo>
                  <a:pt x="38100" y="0"/>
                </a:moveTo>
                <a:lnTo>
                  <a:pt x="1685925" y="0"/>
                </a:lnTo>
                <a:lnTo>
                  <a:pt x="1676400" y="1209675"/>
                </a:lnTo>
                <a:lnTo>
                  <a:pt x="1543050" y="1209675"/>
                </a:lnTo>
                <a:lnTo>
                  <a:pt x="1333500" y="1181100"/>
                </a:lnTo>
                <a:lnTo>
                  <a:pt x="1219200" y="1190625"/>
                </a:lnTo>
                <a:lnTo>
                  <a:pt x="1143000" y="1190625"/>
                </a:lnTo>
                <a:lnTo>
                  <a:pt x="1066800" y="1190625"/>
                </a:lnTo>
                <a:lnTo>
                  <a:pt x="1038225" y="1200150"/>
                </a:lnTo>
                <a:lnTo>
                  <a:pt x="1123950" y="1323975"/>
                </a:lnTo>
                <a:lnTo>
                  <a:pt x="1143000" y="1419225"/>
                </a:lnTo>
                <a:lnTo>
                  <a:pt x="1085850" y="1533525"/>
                </a:lnTo>
                <a:lnTo>
                  <a:pt x="1009650" y="1600200"/>
                </a:lnTo>
                <a:lnTo>
                  <a:pt x="914400" y="1628775"/>
                </a:lnTo>
                <a:lnTo>
                  <a:pt x="800100" y="1619250"/>
                </a:lnTo>
                <a:lnTo>
                  <a:pt x="704850" y="1590675"/>
                </a:lnTo>
                <a:lnTo>
                  <a:pt x="676275" y="1562100"/>
                </a:lnTo>
                <a:lnTo>
                  <a:pt x="638175" y="1447800"/>
                </a:lnTo>
                <a:lnTo>
                  <a:pt x="638175" y="1362075"/>
                </a:lnTo>
                <a:lnTo>
                  <a:pt x="666750" y="1228725"/>
                </a:lnTo>
                <a:lnTo>
                  <a:pt x="742950" y="1190625"/>
                </a:lnTo>
                <a:lnTo>
                  <a:pt x="581025" y="1171575"/>
                </a:lnTo>
                <a:lnTo>
                  <a:pt x="495300" y="1181100"/>
                </a:lnTo>
                <a:lnTo>
                  <a:pt x="409575" y="1181100"/>
                </a:lnTo>
                <a:lnTo>
                  <a:pt x="333375" y="1181100"/>
                </a:lnTo>
                <a:lnTo>
                  <a:pt x="257175" y="1200150"/>
                </a:lnTo>
                <a:lnTo>
                  <a:pt x="190500" y="1200150"/>
                </a:lnTo>
                <a:lnTo>
                  <a:pt x="114300" y="1219200"/>
                </a:lnTo>
                <a:lnTo>
                  <a:pt x="28575" y="1209675"/>
                </a:lnTo>
                <a:lnTo>
                  <a:pt x="38100" y="1104900"/>
                </a:lnTo>
                <a:lnTo>
                  <a:pt x="0" y="962025"/>
                </a:lnTo>
                <a:lnTo>
                  <a:pt x="0" y="847725"/>
                </a:lnTo>
                <a:lnTo>
                  <a:pt x="9525" y="781050"/>
                </a:lnTo>
                <a:lnTo>
                  <a:pt x="114300" y="857250"/>
                </a:lnTo>
                <a:lnTo>
                  <a:pt x="209550" y="857250"/>
                </a:lnTo>
                <a:lnTo>
                  <a:pt x="276225" y="857250"/>
                </a:lnTo>
                <a:lnTo>
                  <a:pt x="361950" y="809625"/>
                </a:lnTo>
                <a:lnTo>
                  <a:pt x="419100" y="742950"/>
                </a:lnTo>
                <a:lnTo>
                  <a:pt x="457200" y="619125"/>
                </a:lnTo>
                <a:lnTo>
                  <a:pt x="447675" y="504825"/>
                </a:lnTo>
                <a:lnTo>
                  <a:pt x="381000" y="438150"/>
                </a:lnTo>
                <a:lnTo>
                  <a:pt x="314325" y="381000"/>
                </a:lnTo>
                <a:lnTo>
                  <a:pt x="247650" y="352425"/>
                </a:lnTo>
                <a:lnTo>
                  <a:pt x="180975" y="352425"/>
                </a:lnTo>
                <a:lnTo>
                  <a:pt x="133350" y="352425"/>
                </a:lnTo>
                <a:lnTo>
                  <a:pt x="57150" y="409575"/>
                </a:lnTo>
                <a:lnTo>
                  <a:pt x="9525" y="457200"/>
                </a:lnTo>
                <a:lnTo>
                  <a:pt x="0" y="361950"/>
                </a:lnTo>
                <a:lnTo>
                  <a:pt x="0" y="276225"/>
                </a:lnTo>
                <a:lnTo>
                  <a:pt x="19050" y="190500"/>
                </a:lnTo>
                <a:lnTo>
                  <a:pt x="28575" y="76200"/>
                </a:lnTo>
                <a:lnTo>
                  <a:pt x="28575" y="142875"/>
                </a:lnTo>
                <a:lnTo>
                  <a:pt x="38100" y="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383311" y="1775381"/>
            <a:ext cx="1704975" cy="1666875"/>
          </a:xfrm>
          <a:custGeom>
            <a:avLst/>
            <a:gdLst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076325 w 1704975"/>
              <a:gd name="connsiteY59" fmla="*/ 342900 h 1666875"/>
              <a:gd name="connsiteX60" fmla="*/ 990600 w 1704975"/>
              <a:gd name="connsiteY60" fmla="*/ 419100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295275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19100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295275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295275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714375 w 1704975"/>
              <a:gd name="connsiteY63" fmla="*/ 390525 h 1666875"/>
              <a:gd name="connsiteX64" fmla="*/ 676275 w 1704975"/>
              <a:gd name="connsiteY64" fmla="*/ 32385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76275 w 1704975"/>
              <a:gd name="connsiteY64" fmla="*/ 32385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43000 w 1704975"/>
              <a:gd name="connsiteY56" fmla="*/ 13335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52525 w 1704975"/>
              <a:gd name="connsiteY57" fmla="*/ 180975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430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04900 w 1704975"/>
              <a:gd name="connsiteY58" fmla="*/ 276225 h 1666875"/>
              <a:gd name="connsiteX59" fmla="*/ 110490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04900 w 1704975"/>
              <a:gd name="connsiteY58" fmla="*/ 2762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52525 w 1704975"/>
              <a:gd name="connsiteY58" fmla="*/ 3143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52525 w 1704975"/>
              <a:gd name="connsiteY58" fmla="*/ 3143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52525 w 1704975"/>
              <a:gd name="connsiteY58" fmla="*/ 314325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66750 w 1704975"/>
              <a:gd name="connsiteY63" fmla="*/ 390525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52475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81050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23900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76325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81050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72026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81050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72026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23950 w 1704975"/>
              <a:gd name="connsiteY56" fmla="*/ 114300 h 1666875"/>
              <a:gd name="connsiteX57" fmla="*/ 1133475 w 1704975"/>
              <a:gd name="connsiteY57" fmla="*/ 209550 h 1666875"/>
              <a:gd name="connsiteX58" fmla="*/ 1114425 w 1704975"/>
              <a:gd name="connsiteY58" fmla="*/ 304800 h 1666875"/>
              <a:gd name="connsiteX59" fmla="*/ 1085850 w 1704975"/>
              <a:gd name="connsiteY59" fmla="*/ 381000 h 1666875"/>
              <a:gd name="connsiteX60" fmla="*/ 990600 w 1704975"/>
              <a:gd name="connsiteY60" fmla="*/ 466725 h 1666875"/>
              <a:gd name="connsiteX61" fmla="*/ 885825 w 1704975"/>
              <a:gd name="connsiteY61" fmla="*/ 457200 h 1666875"/>
              <a:gd name="connsiteX62" fmla="*/ 781050 w 1704975"/>
              <a:gd name="connsiteY62" fmla="*/ 447675 h 1666875"/>
              <a:gd name="connsiteX63" fmla="*/ 695325 w 1704975"/>
              <a:gd name="connsiteY63" fmla="*/ 381000 h 1666875"/>
              <a:gd name="connsiteX64" fmla="*/ 647700 w 1704975"/>
              <a:gd name="connsiteY64" fmla="*/ 304800 h 1666875"/>
              <a:gd name="connsiteX65" fmla="*/ 657225 w 1704975"/>
              <a:gd name="connsiteY65" fmla="*/ 200025 h 1666875"/>
              <a:gd name="connsiteX66" fmla="*/ 657225 w 1704975"/>
              <a:gd name="connsiteY66" fmla="*/ 114300 h 1666875"/>
              <a:gd name="connsiteX67" fmla="*/ 685800 w 1704975"/>
              <a:gd name="connsiteY67" fmla="*/ 47625 h 1666875"/>
              <a:gd name="connsiteX68" fmla="*/ 772026 w 1704975"/>
              <a:gd name="connsiteY68" fmla="*/ 19050 h 1666875"/>
              <a:gd name="connsiteX69" fmla="*/ 619125 w 1704975"/>
              <a:gd name="connsiteY69" fmla="*/ 19050 h 1666875"/>
              <a:gd name="connsiteX70" fmla="*/ 476250 w 1704975"/>
              <a:gd name="connsiteY70" fmla="*/ 19050 h 1666875"/>
              <a:gd name="connsiteX71" fmla="*/ 352425 w 1704975"/>
              <a:gd name="connsiteY71" fmla="*/ 28575 h 1666875"/>
              <a:gd name="connsiteX72" fmla="*/ 209550 w 1704975"/>
              <a:gd name="connsiteY72" fmla="*/ 38100 h 1666875"/>
              <a:gd name="connsiteX73" fmla="*/ 123825 w 1704975"/>
              <a:gd name="connsiteY73" fmla="*/ 38100 h 1666875"/>
              <a:gd name="connsiteX74" fmla="*/ 47625 w 1704975"/>
              <a:gd name="connsiteY74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03005 w 1704975"/>
              <a:gd name="connsiteY56" fmla="*/ 138977 h 1666875"/>
              <a:gd name="connsiteX57" fmla="*/ 1123950 w 1704975"/>
              <a:gd name="connsiteY57" fmla="*/ 114300 h 1666875"/>
              <a:gd name="connsiteX58" fmla="*/ 1133475 w 1704975"/>
              <a:gd name="connsiteY58" fmla="*/ 209550 h 1666875"/>
              <a:gd name="connsiteX59" fmla="*/ 1114425 w 1704975"/>
              <a:gd name="connsiteY59" fmla="*/ 304800 h 1666875"/>
              <a:gd name="connsiteX60" fmla="*/ 1085850 w 1704975"/>
              <a:gd name="connsiteY60" fmla="*/ 381000 h 1666875"/>
              <a:gd name="connsiteX61" fmla="*/ 990600 w 1704975"/>
              <a:gd name="connsiteY61" fmla="*/ 466725 h 1666875"/>
              <a:gd name="connsiteX62" fmla="*/ 885825 w 1704975"/>
              <a:gd name="connsiteY62" fmla="*/ 457200 h 1666875"/>
              <a:gd name="connsiteX63" fmla="*/ 781050 w 1704975"/>
              <a:gd name="connsiteY63" fmla="*/ 447675 h 1666875"/>
              <a:gd name="connsiteX64" fmla="*/ 695325 w 1704975"/>
              <a:gd name="connsiteY64" fmla="*/ 381000 h 1666875"/>
              <a:gd name="connsiteX65" fmla="*/ 647700 w 1704975"/>
              <a:gd name="connsiteY65" fmla="*/ 304800 h 1666875"/>
              <a:gd name="connsiteX66" fmla="*/ 657225 w 1704975"/>
              <a:gd name="connsiteY66" fmla="*/ 200025 h 1666875"/>
              <a:gd name="connsiteX67" fmla="*/ 657225 w 1704975"/>
              <a:gd name="connsiteY67" fmla="*/ 114300 h 1666875"/>
              <a:gd name="connsiteX68" fmla="*/ 685800 w 1704975"/>
              <a:gd name="connsiteY68" fmla="*/ 47625 h 1666875"/>
              <a:gd name="connsiteX69" fmla="*/ 772026 w 1704975"/>
              <a:gd name="connsiteY69" fmla="*/ 19050 h 1666875"/>
              <a:gd name="connsiteX70" fmla="*/ 619125 w 1704975"/>
              <a:gd name="connsiteY70" fmla="*/ 19050 h 1666875"/>
              <a:gd name="connsiteX71" fmla="*/ 476250 w 1704975"/>
              <a:gd name="connsiteY71" fmla="*/ 19050 h 1666875"/>
              <a:gd name="connsiteX72" fmla="*/ 352425 w 1704975"/>
              <a:gd name="connsiteY72" fmla="*/ 28575 h 1666875"/>
              <a:gd name="connsiteX73" fmla="*/ 209550 w 1704975"/>
              <a:gd name="connsiteY73" fmla="*/ 38100 h 1666875"/>
              <a:gd name="connsiteX74" fmla="*/ 123825 w 1704975"/>
              <a:gd name="connsiteY74" fmla="*/ 38100 h 1666875"/>
              <a:gd name="connsiteX75" fmla="*/ 47625 w 1704975"/>
              <a:gd name="connsiteY75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03005 w 1704975"/>
              <a:gd name="connsiteY56" fmla="*/ 138977 h 1666875"/>
              <a:gd name="connsiteX57" fmla="*/ 1113255 w 1704975"/>
              <a:gd name="connsiteY57" fmla="*/ 162427 h 1666875"/>
              <a:gd name="connsiteX58" fmla="*/ 1133475 w 1704975"/>
              <a:gd name="connsiteY58" fmla="*/ 209550 h 1666875"/>
              <a:gd name="connsiteX59" fmla="*/ 1114425 w 1704975"/>
              <a:gd name="connsiteY59" fmla="*/ 304800 h 1666875"/>
              <a:gd name="connsiteX60" fmla="*/ 1085850 w 1704975"/>
              <a:gd name="connsiteY60" fmla="*/ 381000 h 1666875"/>
              <a:gd name="connsiteX61" fmla="*/ 990600 w 1704975"/>
              <a:gd name="connsiteY61" fmla="*/ 466725 h 1666875"/>
              <a:gd name="connsiteX62" fmla="*/ 885825 w 1704975"/>
              <a:gd name="connsiteY62" fmla="*/ 457200 h 1666875"/>
              <a:gd name="connsiteX63" fmla="*/ 781050 w 1704975"/>
              <a:gd name="connsiteY63" fmla="*/ 447675 h 1666875"/>
              <a:gd name="connsiteX64" fmla="*/ 695325 w 1704975"/>
              <a:gd name="connsiteY64" fmla="*/ 381000 h 1666875"/>
              <a:gd name="connsiteX65" fmla="*/ 647700 w 1704975"/>
              <a:gd name="connsiteY65" fmla="*/ 304800 h 1666875"/>
              <a:gd name="connsiteX66" fmla="*/ 657225 w 1704975"/>
              <a:gd name="connsiteY66" fmla="*/ 200025 h 1666875"/>
              <a:gd name="connsiteX67" fmla="*/ 657225 w 1704975"/>
              <a:gd name="connsiteY67" fmla="*/ 114300 h 1666875"/>
              <a:gd name="connsiteX68" fmla="*/ 685800 w 1704975"/>
              <a:gd name="connsiteY68" fmla="*/ 47625 h 1666875"/>
              <a:gd name="connsiteX69" fmla="*/ 772026 w 1704975"/>
              <a:gd name="connsiteY69" fmla="*/ 19050 h 1666875"/>
              <a:gd name="connsiteX70" fmla="*/ 619125 w 1704975"/>
              <a:gd name="connsiteY70" fmla="*/ 19050 h 1666875"/>
              <a:gd name="connsiteX71" fmla="*/ 476250 w 1704975"/>
              <a:gd name="connsiteY71" fmla="*/ 19050 h 1666875"/>
              <a:gd name="connsiteX72" fmla="*/ 352425 w 1704975"/>
              <a:gd name="connsiteY72" fmla="*/ 28575 h 1666875"/>
              <a:gd name="connsiteX73" fmla="*/ 209550 w 1704975"/>
              <a:gd name="connsiteY73" fmla="*/ 38100 h 1666875"/>
              <a:gd name="connsiteX74" fmla="*/ 123825 w 1704975"/>
              <a:gd name="connsiteY74" fmla="*/ 38100 h 1666875"/>
              <a:gd name="connsiteX75" fmla="*/ 47625 w 1704975"/>
              <a:gd name="connsiteY75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03005 w 1704975"/>
              <a:gd name="connsiteY56" fmla="*/ 138977 h 1666875"/>
              <a:gd name="connsiteX57" fmla="*/ 1113255 w 1704975"/>
              <a:gd name="connsiteY57" fmla="*/ 162427 h 1666875"/>
              <a:gd name="connsiteX58" fmla="*/ 1133475 w 1704975"/>
              <a:gd name="connsiteY58" fmla="*/ 209550 h 1666875"/>
              <a:gd name="connsiteX59" fmla="*/ 1114425 w 1704975"/>
              <a:gd name="connsiteY59" fmla="*/ 304800 h 1666875"/>
              <a:gd name="connsiteX60" fmla="*/ 1085850 w 1704975"/>
              <a:gd name="connsiteY60" fmla="*/ 381000 h 1666875"/>
              <a:gd name="connsiteX61" fmla="*/ 990600 w 1704975"/>
              <a:gd name="connsiteY61" fmla="*/ 466725 h 1666875"/>
              <a:gd name="connsiteX62" fmla="*/ 885825 w 1704975"/>
              <a:gd name="connsiteY62" fmla="*/ 457200 h 1666875"/>
              <a:gd name="connsiteX63" fmla="*/ 781050 w 1704975"/>
              <a:gd name="connsiteY63" fmla="*/ 447675 h 1666875"/>
              <a:gd name="connsiteX64" fmla="*/ 695325 w 1704975"/>
              <a:gd name="connsiteY64" fmla="*/ 381000 h 1666875"/>
              <a:gd name="connsiteX65" fmla="*/ 647700 w 1704975"/>
              <a:gd name="connsiteY65" fmla="*/ 304800 h 1666875"/>
              <a:gd name="connsiteX66" fmla="*/ 657225 w 1704975"/>
              <a:gd name="connsiteY66" fmla="*/ 200025 h 1666875"/>
              <a:gd name="connsiteX67" fmla="*/ 657225 w 1704975"/>
              <a:gd name="connsiteY67" fmla="*/ 114300 h 1666875"/>
              <a:gd name="connsiteX68" fmla="*/ 701842 w 1704975"/>
              <a:gd name="connsiteY68" fmla="*/ 42278 h 1666875"/>
              <a:gd name="connsiteX69" fmla="*/ 772026 w 1704975"/>
              <a:gd name="connsiteY69" fmla="*/ 19050 h 1666875"/>
              <a:gd name="connsiteX70" fmla="*/ 619125 w 1704975"/>
              <a:gd name="connsiteY70" fmla="*/ 19050 h 1666875"/>
              <a:gd name="connsiteX71" fmla="*/ 476250 w 1704975"/>
              <a:gd name="connsiteY71" fmla="*/ 19050 h 1666875"/>
              <a:gd name="connsiteX72" fmla="*/ 352425 w 1704975"/>
              <a:gd name="connsiteY72" fmla="*/ 28575 h 1666875"/>
              <a:gd name="connsiteX73" fmla="*/ 209550 w 1704975"/>
              <a:gd name="connsiteY73" fmla="*/ 38100 h 1666875"/>
              <a:gd name="connsiteX74" fmla="*/ 123825 w 1704975"/>
              <a:gd name="connsiteY74" fmla="*/ 38100 h 1666875"/>
              <a:gd name="connsiteX75" fmla="*/ 47625 w 1704975"/>
              <a:gd name="connsiteY75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03005 w 1704975"/>
              <a:gd name="connsiteY56" fmla="*/ 138977 h 1666875"/>
              <a:gd name="connsiteX57" fmla="*/ 1113255 w 1704975"/>
              <a:gd name="connsiteY57" fmla="*/ 162427 h 1666875"/>
              <a:gd name="connsiteX58" fmla="*/ 1133475 w 1704975"/>
              <a:gd name="connsiteY58" fmla="*/ 209550 h 1666875"/>
              <a:gd name="connsiteX59" fmla="*/ 1114425 w 1704975"/>
              <a:gd name="connsiteY59" fmla="*/ 304800 h 1666875"/>
              <a:gd name="connsiteX60" fmla="*/ 1085850 w 1704975"/>
              <a:gd name="connsiteY60" fmla="*/ 381000 h 1666875"/>
              <a:gd name="connsiteX61" fmla="*/ 990600 w 1704975"/>
              <a:gd name="connsiteY61" fmla="*/ 466725 h 1666875"/>
              <a:gd name="connsiteX62" fmla="*/ 885825 w 1704975"/>
              <a:gd name="connsiteY62" fmla="*/ 457200 h 1666875"/>
              <a:gd name="connsiteX63" fmla="*/ 781050 w 1704975"/>
              <a:gd name="connsiteY63" fmla="*/ 447675 h 1666875"/>
              <a:gd name="connsiteX64" fmla="*/ 695325 w 1704975"/>
              <a:gd name="connsiteY64" fmla="*/ 381000 h 1666875"/>
              <a:gd name="connsiteX65" fmla="*/ 647700 w 1704975"/>
              <a:gd name="connsiteY65" fmla="*/ 304800 h 1666875"/>
              <a:gd name="connsiteX66" fmla="*/ 657225 w 1704975"/>
              <a:gd name="connsiteY66" fmla="*/ 200025 h 1666875"/>
              <a:gd name="connsiteX67" fmla="*/ 678615 w 1704975"/>
              <a:gd name="connsiteY67" fmla="*/ 108953 h 1666875"/>
              <a:gd name="connsiteX68" fmla="*/ 701842 w 1704975"/>
              <a:gd name="connsiteY68" fmla="*/ 42278 h 1666875"/>
              <a:gd name="connsiteX69" fmla="*/ 772026 w 1704975"/>
              <a:gd name="connsiteY69" fmla="*/ 19050 h 1666875"/>
              <a:gd name="connsiteX70" fmla="*/ 619125 w 1704975"/>
              <a:gd name="connsiteY70" fmla="*/ 19050 h 1666875"/>
              <a:gd name="connsiteX71" fmla="*/ 476250 w 1704975"/>
              <a:gd name="connsiteY71" fmla="*/ 19050 h 1666875"/>
              <a:gd name="connsiteX72" fmla="*/ 352425 w 1704975"/>
              <a:gd name="connsiteY72" fmla="*/ 28575 h 1666875"/>
              <a:gd name="connsiteX73" fmla="*/ 209550 w 1704975"/>
              <a:gd name="connsiteY73" fmla="*/ 38100 h 1666875"/>
              <a:gd name="connsiteX74" fmla="*/ 123825 w 1704975"/>
              <a:gd name="connsiteY74" fmla="*/ 38100 h 1666875"/>
              <a:gd name="connsiteX75" fmla="*/ 47625 w 1704975"/>
              <a:gd name="connsiteY75" fmla="*/ 57150 h 1666875"/>
              <a:gd name="connsiteX0" fmla="*/ 47625 w 1704975"/>
              <a:gd name="connsiteY0" fmla="*/ 57150 h 1666875"/>
              <a:gd name="connsiteX1" fmla="*/ 47625 w 1704975"/>
              <a:gd name="connsiteY1" fmla="*/ 161925 h 1666875"/>
              <a:gd name="connsiteX2" fmla="*/ 38100 w 1704975"/>
              <a:gd name="connsiteY2" fmla="*/ 266700 h 1666875"/>
              <a:gd name="connsiteX3" fmla="*/ 19050 w 1704975"/>
              <a:gd name="connsiteY3" fmla="*/ 390525 h 1666875"/>
              <a:gd name="connsiteX4" fmla="*/ 9525 w 1704975"/>
              <a:gd name="connsiteY4" fmla="*/ 447675 h 1666875"/>
              <a:gd name="connsiteX5" fmla="*/ 9525 w 1704975"/>
              <a:gd name="connsiteY5" fmla="*/ 504825 h 1666875"/>
              <a:gd name="connsiteX6" fmla="*/ 85725 w 1704975"/>
              <a:gd name="connsiteY6" fmla="*/ 428625 h 1666875"/>
              <a:gd name="connsiteX7" fmla="*/ 200025 w 1704975"/>
              <a:gd name="connsiteY7" fmla="*/ 400050 h 1666875"/>
              <a:gd name="connsiteX8" fmla="*/ 276225 w 1704975"/>
              <a:gd name="connsiteY8" fmla="*/ 400050 h 1666875"/>
              <a:gd name="connsiteX9" fmla="*/ 381000 w 1704975"/>
              <a:gd name="connsiteY9" fmla="*/ 457200 h 1666875"/>
              <a:gd name="connsiteX10" fmla="*/ 419100 w 1704975"/>
              <a:gd name="connsiteY10" fmla="*/ 514350 h 1666875"/>
              <a:gd name="connsiteX11" fmla="*/ 457200 w 1704975"/>
              <a:gd name="connsiteY11" fmla="*/ 619125 h 1666875"/>
              <a:gd name="connsiteX12" fmla="*/ 428625 w 1704975"/>
              <a:gd name="connsiteY12" fmla="*/ 752475 h 1666875"/>
              <a:gd name="connsiteX13" fmla="*/ 381000 w 1704975"/>
              <a:gd name="connsiteY13" fmla="*/ 819150 h 1666875"/>
              <a:gd name="connsiteX14" fmla="*/ 342900 w 1704975"/>
              <a:gd name="connsiteY14" fmla="*/ 876300 h 1666875"/>
              <a:gd name="connsiteX15" fmla="*/ 257175 w 1704975"/>
              <a:gd name="connsiteY15" fmla="*/ 904875 h 1666875"/>
              <a:gd name="connsiteX16" fmla="*/ 152400 w 1704975"/>
              <a:gd name="connsiteY16" fmla="*/ 904875 h 1666875"/>
              <a:gd name="connsiteX17" fmla="*/ 66675 w 1704975"/>
              <a:gd name="connsiteY17" fmla="*/ 866775 h 1666875"/>
              <a:gd name="connsiteX18" fmla="*/ 0 w 1704975"/>
              <a:gd name="connsiteY18" fmla="*/ 819150 h 1666875"/>
              <a:gd name="connsiteX19" fmla="*/ 9525 w 1704975"/>
              <a:gd name="connsiteY19" fmla="*/ 942975 h 1666875"/>
              <a:gd name="connsiteX20" fmla="*/ 19050 w 1704975"/>
              <a:gd name="connsiteY20" fmla="*/ 1057275 h 1666875"/>
              <a:gd name="connsiteX21" fmla="*/ 47625 w 1704975"/>
              <a:gd name="connsiteY21" fmla="*/ 1152525 h 1666875"/>
              <a:gd name="connsiteX22" fmla="*/ 47625 w 1704975"/>
              <a:gd name="connsiteY22" fmla="*/ 1219200 h 1666875"/>
              <a:gd name="connsiteX23" fmla="*/ 57150 w 1704975"/>
              <a:gd name="connsiteY23" fmla="*/ 1257300 h 1666875"/>
              <a:gd name="connsiteX24" fmla="*/ 200025 w 1704975"/>
              <a:gd name="connsiteY24" fmla="*/ 1247775 h 1666875"/>
              <a:gd name="connsiteX25" fmla="*/ 371475 w 1704975"/>
              <a:gd name="connsiteY25" fmla="*/ 1228725 h 1666875"/>
              <a:gd name="connsiteX26" fmla="*/ 514350 w 1704975"/>
              <a:gd name="connsiteY26" fmla="*/ 1228725 h 1666875"/>
              <a:gd name="connsiteX27" fmla="*/ 638175 w 1704975"/>
              <a:gd name="connsiteY27" fmla="*/ 1219200 h 1666875"/>
              <a:gd name="connsiteX28" fmla="*/ 733425 w 1704975"/>
              <a:gd name="connsiteY28" fmla="*/ 1228725 h 1666875"/>
              <a:gd name="connsiteX29" fmla="*/ 666750 w 1704975"/>
              <a:gd name="connsiteY29" fmla="*/ 1304925 h 1666875"/>
              <a:gd name="connsiteX30" fmla="*/ 638175 w 1704975"/>
              <a:gd name="connsiteY30" fmla="*/ 1400175 h 1666875"/>
              <a:gd name="connsiteX31" fmla="*/ 628650 w 1704975"/>
              <a:gd name="connsiteY31" fmla="*/ 1457325 h 1666875"/>
              <a:gd name="connsiteX32" fmla="*/ 638175 w 1704975"/>
              <a:gd name="connsiteY32" fmla="*/ 1524000 h 1666875"/>
              <a:gd name="connsiteX33" fmla="*/ 685800 w 1704975"/>
              <a:gd name="connsiteY33" fmla="*/ 1590675 h 1666875"/>
              <a:gd name="connsiteX34" fmla="*/ 742950 w 1704975"/>
              <a:gd name="connsiteY34" fmla="*/ 1628775 h 1666875"/>
              <a:gd name="connsiteX35" fmla="*/ 828675 w 1704975"/>
              <a:gd name="connsiteY35" fmla="*/ 1666875 h 1666875"/>
              <a:gd name="connsiteX36" fmla="*/ 942975 w 1704975"/>
              <a:gd name="connsiteY36" fmla="*/ 1666875 h 1666875"/>
              <a:gd name="connsiteX37" fmla="*/ 1066800 w 1704975"/>
              <a:gd name="connsiteY37" fmla="*/ 1581150 h 1666875"/>
              <a:gd name="connsiteX38" fmla="*/ 1104900 w 1704975"/>
              <a:gd name="connsiteY38" fmla="*/ 1514475 h 1666875"/>
              <a:gd name="connsiteX39" fmla="*/ 1133475 w 1704975"/>
              <a:gd name="connsiteY39" fmla="*/ 1419225 h 1666875"/>
              <a:gd name="connsiteX40" fmla="*/ 1114425 w 1704975"/>
              <a:gd name="connsiteY40" fmla="*/ 1323975 h 1666875"/>
              <a:gd name="connsiteX41" fmla="*/ 1085850 w 1704975"/>
              <a:gd name="connsiteY41" fmla="*/ 1266825 h 1666875"/>
              <a:gd name="connsiteX42" fmla="*/ 1047750 w 1704975"/>
              <a:gd name="connsiteY42" fmla="*/ 1209675 h 1666875"/>
              <a:gd name="connsiteX43" fmla="*/ 1038225 w 1704975"/>
              <a:gd name="connsiteY43" fmla="*/ 1228725 h 1666875"/>
              <a:gd name="connsiteX44" fmla="*/ 1219200 w 1704975"/>
              <a:gd name="connsiteY44" fmla="*/ 1219200 h 1666875"/>
              <a:gd name="connsiteX45" fmla="*/ 1381125 w 1704975"/>
              <a:gd name="connsiteY45" fmla="*/ 1228725 h 1666875"/>
              <a:gd name="connsiteX46" fmla="*/ 1514475 w 1704975"/>
              <a:gd name="connsiteY46" fmla="*/ 1228725 h 1666875"/>
              <a:gd name="connsiteX47" fmla="*/ 1638300 w 1704975"/>
              <a:gd name="connsiteY47" fmla="*/ 1247775 h 1666875"/>
              <a:gd name="connsiteX48" fmla="*/ 1695450 w 1704975"/>
              <a:gd name="connsiteY48" fmla="*/ 1247775 h 1666875"/>
              <a:gd name="connsiteX49" fmla="*/ 1704975 w 1704975"/>
              <a:gd name="connsiteY49" fmla="*/ 19050 h 1666875"/>
              <a:gd name="connsiteX50" fmla="*/ 1562100 w 1704975"/>
              <a:gd name="connsiteY50" fmla="*/ 38100 h 1666875"/>
              <a:gd name="connsiteX51" fmla="*/ 1362075 w 1704975"/>
              <a:gd name="connsiteY51" fmla="*/ 19050 h 1666875"/>
              <a:gd name="connsiteX52" fmla="*/ 1219200 w 1704975"/>
              <a:gd name="connsiteY52" fmla="*/ 0 h 1666875"/>
              <a:gd name="connsiteX53" fmla="*/ 1152525 w 1704975"/>
              <a:gd name="connsiteY53" fmla="*/ 0 h 1666875"/>
              <a:gd name="connsiteX54" fmla="*/ 1076325 w 1704975"/>
              <a:gd name="connsiteY54" fmla="*/ 9525 h 1666875"/>
              <a:gd name="connsiteX55" fmla="*/ 1033546 w 1704975"/>
              <a:gd name="connsiteY55" fmla="*/ 9525 h 1666875"/>
              <a:gd name="connsiteX56" fmla="*/ 1103005 w 1704975"/>
              <a:gd name="connsiteY56" fmla="*/ 138977 h 1666875"/>
              <a:gd name="connsiteX57" fmla="*/ 1113255 w 1704975"/>
              <a:gd name="connsiteY57" fmla="*/ 162427 h 1666875"/>
              <a:gd name="connsiteX58" fmla="*/ 1133475 w 1704975"/>
              <a:gd name="connsiteY58" fmla="*/ 209550 h 1666875"/>
              <a:gd name="connsiteX59" fmla="*/ 1114425 w 1704975"/>
              <a:gd name="connsiteY59" fmla="*/ 304800 h 1666875"/>
              <a:gd name="connsiteX60" fmla="*/ 1085850 w 1704975"/>
              <a:gd name="connsiteY60" fmla="*/ 381000 h 1666875"/>
              <a:gd name="connsiteX61" fmla="*/ 990600 w 1704975"/>
              <a:gd name="connsiteY61" fmla="*/ 466725 h 1666875"/>
              <a:gd name="connsiteX62" fmla="*/ 885825 w 1704975"/>
              <a:gd name="connsiteY62" fmla="*/ 457200 h 1666875"/>
              <a:gd name="connsiteX63" fmla="*/ 781050 w 1704975"/>
              <a:gd name="connsiteY63" fmla="*/ 447675 h 1666875"/>
              <a:gd name="connsiteX64" fmla="*/ 695325 w 1704975"/>
              <a:gd name="connsiteY64" fmla="*/ 381000 h 1666875"/>
              <a:gd name="connsiteX65" fmla="*/ 647700 w 1704975"/>
              <a:gd name="connsiteY65" fmla="*/ 304800 h 1666875"/>
              <a:gd name="connsiteX66" fmla="*/ 657225 w 1704975"/>
              <a:gd name="connsiteY66" fmla="*/ 200025 h 1666875"/>
              <a:gd name="connsiteX67" fmla="*/ 678615 w 1704975"/>
              <a:gd name="connsiteY67" fmla="*/ 108953 h 1666875"/>
              <a:gd name="connsiteX68" fmla="*/ 728579 w 1704975"/>
              <a:gd name="connsiteY68" fmla="*/ 42278 h 1666875"/>
              <a:gd name="connsiteX69" fmla="*/ 772026 w 1704975"/>
              <a:gd name="connsiteY69" fmla="*/ 19050 h 1666875"/>
              <a:gd name="connsiteX70" fmla="*/ 619125 w 1704975"/>
              <a:gd name="connsiteY70" fmla="*/ 19050 h 1666875"/>
              <a:gd name="connsiteX71" fmla="*/ 476250 w 1704975"/>
              <a:gd name="connsiteY71" fmla="*/ 19050 h 1666875"/>
              <a:gd name="connsiteX72" fmla="*/ 352425 w 1704975"/>
              <a:gd name="connsiteY72" fmla="*/ 28575 h 1666875"/>
              <a:gd name="connsiteX73" fmla="*/ 209550 w 1704975"/>
              <a:gd name="connsiteY73" fmla="*/ 38100 h 1666875"/>
              <a:gd name="connsiteX74" fmla="*/ 123825 w 1704975"/>
              <a:gd name="connsiteY74" fmla="*/ 38100 h 1666875"/>
              <a:gd name="connsiteX75" fmla="*/ 47625 w 1704975"/>
              <a:gd name="connsiteY75" fmla="*/ 5715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04975" h="1666875">
                <a:moveTo>
                  <a:pt x="47625" y="57150"/>
                </a:moveTo>
                <a:lnTo>
                  <a:pt x="47625" y="161925"/>
                </a:lnTo>
                <a:lnTo>
                  <a:pt x="38100" y="266700"/>
                </a:lnTo>
                <a:lnTo>
                  <a:pt x="19050" y="390525"/>
                </a:lnTo>
                <a:lnTo>
                  <a:pt x="9525" y="447675"/>
                </a:lnTo>
                <a:lnTo>
                  <a:pt x="9525" y="504825"/>
                </a:lnTo>
                <a:lnTo>
                  <a:pt x="85725" y="428625"/>
                </a:lnTo>
                <a:lnTo>
                  <a:pt x="200025" y="400050"/>
                </a:lnTo>
                <a:lnTo>
                  <a:pt x="276225" y="400050"/>
                </a:lnTo>
                <a:lnTo>
                  <a:pt x="381000" y="457200"/>
                </a:lnTo>
                <a:lnTo>
                  <a:pt x="419100" y="514350"/>
                </a:lnTo>
                <a:lnTo>
                  <a:pt x="457200" y="619125"/>
                </a:lnTo>
                <a:lnTo>
                  <a:pt x="428625" y="752475"/>
                </a:lnTo>
                <a:lnTo>
                  <a:pt x="381000" y="819150"/>
                </a:lnTo>
                <a:lnTo>
                  <a:pt x="342900" y="876300"/>
                </a:lnTo>
                <a:lnTo>
                  <a:pt x="257175" y="904875"/>
                </a:lnTo>
                <a:lnTo>
                  <a:pt x="152400" y="904875"/>
                </a:lnTo>
                <a:lnTo>
                  <a:pt x="66675" y="866775"/>
                </a:lnTo>
                <a:lnTo>
                  <a:pt x="0" y="819150"/>
                </a:lnTo>
                <a:lnTo>
                  <a:pt x="9525" y="942975"/>
                </a:lnTo>
                <a:lnTo>
                  <a:pt x="19050" y="1057275"/>
                </a:lnTo>
                <a:lnTo>
                  <a:pt x="47625" y="1152525"/>
                </a:lnTo>
                <a:lnTo>
                  <a:pt x="47625" y="1219200"/>
                </a:lnTo>
                <a:lnTo>
                  <a:pt x="57150" y="1257300"/>
                </a:lnTo>
                <a:lnTo>
                  <a:pt x="200025" y="1247775"/>
                </a:lnTo>
                <a:lnTo>
                  <a:pt x="371475" y="1228725"/>
                </a:lnTo>
                <a:lnTo>
                  <a:pt x="514350" y="1228725"/>
                </a:lnTo>
                <a:lnTo>
                  <a:pt x="638175" y="1219200"/>
                </a:lnTo>
                <a:lnTo>
                  <a:pt x="733425" y="1228725"/>
                </a:lnTo>
                <a:lnTo>
                  <a:pt x="666750" y="1304925"/>
                </a:lnTo>
                <a:lnTo>
                  <a:pt x="638175" y="1400175"/>
                </a:lnTo>
                <a:lnTo>
                  <a:pt x="628650" y="1457325"/>
                </a:lnTo>
                <a:lnTo>
                  <a:pt x="638175" y="1524000"/>
                </a:lnTo>
                <a:lnTo>
                  <a:pt x="685800" y="1590675"/>
                </a:lnTo>
                <a:lnTo>
                  <a:pt x="742950" y="1628775"/>
                </a:lnTo>
                <a:lnTo>
                  <a:pt x="828675" y="1666875"/>
                </a:lnTo>
                <a:lnTo>
                  <a:pt x="942975" y="1666875"/>
                </a:lnTo>
                <a:lnTo>
                  <a:pt x="1066800" y="1581150"/>
                </a:lnTo>
                <a:lnTo>
                  <a:pt x="1104900" y="1514475"/>
                </a:lnTo>
                <a:lnTo>
                  <a:pt x="1133475" y="1419225"/>
                </a:lnTo>
                <a:lnTo>
                  <a:pt x="1114425" y="1323975"/>
                </a:lnTo>
                <a:lnTo>
                  <a:pt x="1085850" y="1266825"/>
                </a:lnTo>
                <a:lnTo>
                  <a:pt x="1047750" y="1209675"/>
                </a:lnTo>
                <a:lnTo>
                  <a:pt x="1038225" y="1228725"/>
                </a:lnTo>
                <a:lnTo>
                  <a:pt x="1219200" y="1219200"/>
                </a:lnTo>
                <a:lnTo>
                  <a:pt x="1381125" y="1228725"/>
                </a:lnTo>
                <a:lnTo>
                  <a:pt x="1514475" y="1228725"/>
                </a:lnTo>
                <a:lnTo>
                  <a:pt x="1638300" y="1247775"/>
                </a:lnTo>
                <a:lnTo>
                  <a:pt x="1695450" y="1247775"/>
                </a:lnTo>
                <a:lnTo>
                  <a:pt x="1704975" y="19050"/>
                </a:lnTo>
                <a:lnTo>
                  <a:pt x="1562100" y="38100"/>
                </a:lnTo>
                <a:lnTo>
                  <a:pt x="1362075" y="19050"/>
                </a:lnTo>
                <a:lnTo>
                  <a:pt x="1219200" y="0"/>
                </a:lnTo>
                <a:lnTo>
                  <a:pt x="1152525" y="0"/>
                </a:lnTo>
                <a:lnTo>
                  <a:pt x="1076325" y="9525"/>
                </a:lnTo>
                <a:lnTo>
                  <a:pt x="1033546" y="9525"/>
                </a:lnTo>
                <a:cubicBezTo>
                  <a:pt x="1037101" y="25753"/>
                  <a:pt x="1087938" y="121515"/>
                  <a:pt x="1103005" y="138977"/>
                </a:cubicBezTo>
                <a:cubicBezTo>
                  <a:pt x="1118072" y="156439"/>
                  <a:pt x="1107285" y="145318"/>
                  <a:pt x="1113255" y="162427"/>
                </a:cubicBezTo>
                <a:lnTo>
                  <a:pt x="1133475" y="209550"/>
                </a:lnTo>
                <a:cubicBezTo>
                  <a:pt x="1130300" y="241300"/>
                  <a:pt x="1122363" y="276225"/>
                  <a:pt x="1114425" y="304800"/>
                </a:cubicBezTo>
                <a:cubicBezTo>
                  <a:pt x="1106487" y="333375"/>
                  <a:pt x="1098550" y="346075"/>
                  <a:pt x="1085850" y="381000"/>
                </a:cubicBezTo>
                <a:lnTo>
                  <a:pt x="990600" y="466725"/>
                </a:lnTo>
                <a:lnTo>
                  <a:pt x="885825" y="457200"/>
                </a:lnTo>
                <a:lnTo>
                  <a:pt x="781050" y="447675"/>
                </a:lnTo>
                <a:lnTo>
                  <a:pt x="695325" y="381000"/>
                </a:lnTo>
                <a:lnTo>
                  <a:pt x="647700" y="304800"/>
                </a:lnTo>
                <a:lnTo>
                  <a:pt x="657225" y="200025"/>
                </a:lnTo>
                <a:lnTo>
                  <a:pt x="678615" y="108953"/>
                </a:lnTo>
                <a:lnTo>
                  <a:pt x="728579" y="42278"/>
                </a:lnTo>
                <a:lnTo>
                  <a:pt x="772026" y="19050"/>
                </a:lnTo>
                <a:lnTo>
                  <a:pt x="619125" y="19050"/>
                </a:lnTo>
                <a:lnTo>
                  <a:pt x="476250" y="19050"/>
                </a:lnTo>
                <a:lnTo>
                  <a:pt x="352425" y="28575"/>
                </a:lnTo>
                <a:lnTo>
                  <a:pt x="209550" y="38100"/>
                </a:lnTo>
                <a:lnTo>
                  <a:pt x="123825" y="38100"/>
                </a:lnTo>
                <a:lnTo>
                  <a:pt x="47625" y="571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754357" y="3025074"/>
            <a:ext cx="2114550" cy="1641827"/>
          </a:xfrm>
          <a:custGeom>
            <a:avLst/>
            <a:gdLst>
              <a:gd name="connsiteX0" fmla="*/ 38100 w 2114550"/>
              <a:gd name="connsiteY0" fmla="*/ 19050 h 1638300"/>
              <a:gd name="connsiteX1" fmla="*/ 9525 w 2114550"/>
              <a:gd name="connsiteY1" fmla="*/ 200025 h 1638300"/>
              <a:gd name="connsiteX2" fmla="*/ 0 w 2114550"/>
              <a:gd name="connsiteY2" fmla="*/ 438150 h 1638300"/>
              <a:gd name="connsiteX3" fmla="*/ 0 w 2114550"/>
              <a:gd name="connsiteY3" fmla="*/ 476250 h 1638300"/>
              <a:gd name="connsiteX4" fmla="*/ 66675 w 2114550"/>
              <a:gd name="connsiteY4" fmla="*/ 438150 h 1638300"/>
              <a:gd name="connsiteX5" fmla="*/ 133350 w 2114550"/>
              <a:gd name="connsiteY5" fmla="*/ 400050 h 1638300"/>
              <a:gd name="connsiteX6" fmla="*/ 200025 w 2114550"/>
              <a:gd name="connsiteY6" fmla="*/ 390525 h 1638300"/>
              <a:gd name="connsiteX7" fmla="*/ 266700 w 2114550"/>
              <a:gd name="connsiteY7" fmla="*/ 390525 h 1638300"/>
              <a:gd name="connsiteX8" fmla="*/ 342900 w 2114550"/>
              <a:gd name="connsiteY8" fmla="*/ 428625 h 1638300"/>
              <a:gd name="connsiteX9" fmla="*/ 419100 w 2114550"/>
              <a:gd name="connsiteY9" fmla="*/ 485775 h 1638300"/>
              <a:gd name="connsiteX10" fmla="*/ 438150 w 2114550"/>
              <a:gd name="connsiteY10" fmla="*/ 561975 h 1638300"/>
              <a:gd name="connsiteX11" fmla="*/ 457200 w 2114550"/>
              <a:gd name="connsiteY11" fmla="*/ 657225 h 1638300"/>
              <a:gd name="connsiteX12" fmla="*/ 419100 w 2114550"/>
              <a:gd name="connsiteY12" fmla="*/ 790575 h 1638300"/>
              <a:gd name="connsiteX13" fmla="*/ 390525 w 2114550"/>
              <a:gd name="connsiteY13" fmla="*/ 847725 h 1638300"/>
              <a:gd name="connsiteX14" fmla="*/ 304800 w 2114550"/>
              <a:gd name="connsiteY14" fmla="*/ 885825 h 1638300"/>
              <a:gd name="connsiteX15" fmla="*/ 180975 w 2114550"/>
              <a:gd name="connsiteY15" fmla="*/ 904875 h 1638300"/>
              <a:gd name="connsiteX16" fmla="*/ 95250 w 2114550"/>
              <a:gd name="connsiteY16" fmla="*/ 885825 h 1638300"/>
              <a:gd name="connsiteX17" fmla="*/ 47625 w 2114550"/>
              <a:gd name="connsiteY17" fmla="*/ 838200 h 1638300"/>
              <a:gd name="connsiteX18" fmla="*/ 9525 w 2114550"/>
              <a:gd name="connsiteY18" fmla="*/ 790575 h 1638300"/>
              <a:gd name="connsiteX19" fmla="*/ 9525 w 2114550"/>
              <a:gd name="connsiteY19" fmla="*/ 923925 h 1638300"/>
              <a:gd name="connsiteX20" fmla="*/ 9525 w 2114550"/>
              <a:gd name="connsiteY20" fmla="*/ 1047750 h 1638300"/>
              <a:gd name="connsiteX21" fmla="*/ 19050 w 2114550"/>
              <a:gd name="connsiteY21" fmla="*/ 1143000 h 1638300"/>
              <a:gd name="connsiteX22" fmla="*/ 38100 w 2114550"/>
              <a:gd name="connsiteY22" fmla="*/ 1209675 h 1638300"/>
              <a:gd name="connsiteX23" fmla="*/ 304800 w 2114550"/>
              <a:gd name="connsiteY23" fmla="*/ 1238250 h 1638300"/>
              <a:gd name="connsiteX24" fmla="*/ 485775 w 2114550"/>
              <a:gd name="connsiteY24" fmla="*/ 1200150 h 1638300"/>
              <a:gd name="connsiteX25" fmla="*/ 571500 w 2114550"/>
              <a:gd name="connsiteY25" fmla="*/ 1200150 h 1638300"/>
              <a:gd name="connsiteX26" fmla="*/ 666750 w 2114550"/>
              <a:gd name="connsiteY26" fmla="*/ 1200150 h 1638300"/>
              <a:gd name="connsiteX27" fmla="*/ 685800 w 2114550"/>
              <a:gd name="connsiteY27" fmla="*/ 1200150 h 1638300"/>
              <a:gd name="connsiteX28" fmla="*/ 600075 w 2114550"/>
              <a:gd name="connsiteY28" fmla="*/ 1314450 h 1638300"/>
              <a:gd name="connsiteX29" fmla="*/ 619125 w 2114550"/>
              <a:gd name="connsiteY29" fmla="*/ 1476375 h 1638300"/>
              <a:gd name="connsiteX30" fmla="*/ 685800 w 2114550"/>
              <a:gd name="connsiteY30" fmla="*/ 1590675 h 1638300"/>
              <a:gd name="connsiteX31" fmla="*/ 771525 w 2114550"/>
              <a:gd name="connsiteY31" fmla="*/ 1638300 h 1638300"/>
              <a:gd name="connsiteX32" fmla="*/ 914400 w 2114550"/>
              <a:gd name="connsiteY32" fmla="*/ 1609725 h 1638300"/>
              <a:gd name="connsiteX33" fmla="*/ 1057275 w 2114550"/>
              <a:gd name="connsiteY33" fmla="*/ 1562100 h 1638300"/>
              <a:gd name="connsiteX34" fmla="*/ 1123950 w 2114550"/>
              <a:gd name="connsiteY34" fmla="*/ 1447800 h 1638300"/>
              <a:gd name="connsiteX35" fmla="*/ 1114425 w 2114550"/>
              <a:gd name="connsiteY35" fmla="*/ 1323975 h 1638300"/>
              <a:gd name="connsiteX36" fmla="*/ 1085850 w 2114550"/>
              <a:gd name="connsiteY36" fmla="*/ 1238250 h 1638300"/>
              <a:gd name="connsiteX37" fmla="*/ 1038225 w 2114550"/>
              <a:gd name="connsiteY37" fmla="*/ 1209675 h 1638300"/>
              <a:gd name="connsiteX38" fmla="*/ 1181100 w 2114550"/>
              <a:gd name="connsiteY38" fmla="*/ 1219200 h 1638300"/>
              <a:gd name="connsiteX39" fmla="*/ 1343025 w 2114550"/>
              <a:gd name="connsiteY39" fmla="*/ 1219200 h 1638300"/>
              <a:gd name="connsiteX40" fmla="*/ 1504950 w 2114550"/>
              <a:gd name="connsiteY40" fmla="*/ 1219200 h 1638300"/>
              <a:gd name="connsiteX41" fmla="*/ 1666875 w 2114550"/>
              <a:gd name="connsiteY41" fmla="*/ 1238250 h 1638300"/>
              <a:gd name="connsiteX42" fmla="*/ 1666875 w 2114550"/>
              <a:gd name="connsiteY42" fmla="*/ 1076325 h 1638300"/>
              <a:gd name="connsiteX43" fmla="*/ 1676400 w 2114550"/>
              <a:gd name="connsiteY43" fmla="*/ 962025 h 1638300"/>
              <a:gd name="connsiteX44" fmla="*/ 1676400 w 2114550"/>
              <a:gd name="connsiteY44" fmla="*/ 876300 h 1638300"/>
              <a:gd name="connsiteX45" fmla="*/ 1657350 w 2114550"/>
              <a:gd name="connsiteY45" fmla="*/ 800100 h 1638300"/>
              <a:gd name="connsiteX46" fmla="*/ 1790700 w 2114550"/>
              <a:gd name="connsiteY46" fmla="*/ 866775 h 1638300"/>
              <a:gd name="connsiteX47" fmla="*/ 1914525 w 2114550"/>
              <a:gd name="connsiteY47" fmla="*/ 885825 h 1638300"/>
              <a:gd name="connsiteX48" fmla="*/ 1990725 w 2114550"/>
              <a:gd name="connsiteY48" fmla="*/ 876300 h 1638300"/>
              <a:gd name="connsiteX49" fmla="*/ 2076450 w 2114550"/>
              <a:gd name="connsiteY49" fmla="*/ 790575 h 1638300"/>
              <a:gd name="connsiteX50" fmla="*/ 2114550 w 2114550"/>
              <a:gd name="connsiteY50" fmla="*/ 714375 h 1638300"/>
              <a:gd name="connsiteX51" fmla="*/ 2114550 w 2114550"/>
              <a:gd name="connsiteY51" fmla="*/ 619125 h 1638300"/>
              <a:gd name="connsiteX52" fmla="*/ 2095500 w 2114550"/>
              <a:gd name="connsiteY52" fmla="*/ 533400 h 1638300"/>
              <a:gd name="connsiteX53" fmla="*/ 2047875 w 2114550"/>
              <a:gd name="connsiteY53" fmla="*/ 447675 h 1638300"/>
              <a:gd name="connsiteX54" fmla="*/ 1981200 w 2114550"/>
              <a:gd name="connsiteY54" fmla="*/ 400050 h 1638300"/>
              <a:gd name="connsiteX55" fmla="*/ 1857375 w 2114550"/>
              <a:gd name="connsiteY55" fmla="*/ 381000 h 1638300"/>
              <a:gd name="connsiteX56" fmla="*/ 1771650 w 2114550"/>
              <a:gd name="connsiteY56" fmla="*/ 381000 h 1638300"/>
              <a:gd name="connsiteX57" fmla="*/ 1724025 w 2114550"/>
              <a:gd name="connsiteY57" fmla="*/ 428625 h 1638300"/>
              <a:gd name="connsiteX58" fmla="*/ 1685925 w 2114550"/>
              <a:gd name="connsiteY58" fmla="*/ 447675 h 1638300"/>
              <a:gd name="connsiteX59" fmla="*/ 1676400 w 2114550"/>
              <a:gd name="connsiteY59" fmla="*/ 485775 h 1638300"/>
              <a:gd name="connsiteX60" fmla="*/ 1676400 w 2114550"/>
              <a:gd name="connsiteY60" fmla="*/ 409575 h 1638300"/>
              <a:gd name="connsiteX61" fmla="*/ 1685925 w 2114550"/>
              <a:gd name="connsiteY61" fmla="*/ 314325 h 1638300"/>
              <a:gd name="connsiteX62" fmla="*/ 1676400 w 2114550"/>
              <a:gd name="connsiteY62" fmla="*/ 219075 h 1638300"/>
              <a:gd name="connsiteX63" fmla="*/ 1676400 w 2114550"/>
              <a:gd name="connsiteY63" fmla="*/ 133350 h 1638300"/>
              <a:gd name="connsiteX64" fmla="*/ 1676400 w 2114550"/>
              <a:gd name="connsiteY64" fmla="*/ 47625 h 1638300"/>
              <a:gd name="connsiteX65" fmla="*/ 1676400 w 2114550"/>
              <a:gd name="connsiteY65" fmla="*/ 28575 h 1638300"/>
              <a:gd name="connsiteX66" fmla="*/ 1485900 w 2114550"/>
              <a:gd name="connsiteY66" fmla="*/ 0 h 1638300"/>
              <a:gd name="connsiteX67" fmla="*/ 1323975 w 2114550"/>
              <a:gd name="connsiteY67" fmla="*/ 0 h 1638300"/>
              <a:gd name="connsiteX68" fmla="*/ 1209675 w 2114550"/>
              <a:gd name="connsiteY68" fmla="*/ 0 h 1638300"/>
              <a:gd name="connsiteX69" fmla="*/ 1123950 w 2114550"/>
              <a:gd name="connsiteY69" fmla="*/ 0 h 1638300"/>
              <a:gd name="connsiteX70" fmla="*/ 1047750 w 2114550"/>
              <a:gd name="connsiteY70" fmla="*/ 0 h 1638300"/>
              <a:gd name="connsiteX71" fmla="*/ 1085850 w 2114550"/>
              <a:gd name="connsiteY71" fmla="*/ 85725 h 1638300"/>
              <a:gd name="connsiteX72" fmla="*/ 1095375 w 2114550"/>
              <a:gd name="connsiteY72" fmla="*/ 180975 h 1638300"/>
              <a:gd name="connsiteX73" fmla="*/ 1076325 w 2114550"/>
              <a:gd name="connsiteY73" fmla="*/ 266700 h 1638300"/>
              <a:gd name="connsiteX74" fmla="*/ 1019175 w 2114550"/>
              <a:gd name="connsiteY74" fmla="*/ 361950 h 1638300"/>
              <a:gd name="connsiteX75" fmla="*/ 962025 w 2114550"/>
              <a:gd name="connsiteY75" fmla="*/ 409575 h 1638300"/>
              <a:gd name="connsiteX76" fmla="*/ 857250 w 2114550"/>
              <a:gd name="connsiteY76" fmla="*/ 428625 h 1638300"/>
              <a:gd name="connsiteX77" fmla="*/ 733425 w 2114550"/>
              <a:gd name="connsiteY77" fmla="*/ 381000 h 1638300"/>
              <a:gd name="connsiteX78" fmla="*/ 666750 w 2114550"/>
              <a:gd name="connsiteY78" fmla="*/ 323850 h 1638300"/>
              <a:gd name="connsiteX79" fmla="*/ 619125 w 2114550"/>
              <a:gd name="connsiteY79" fmla="*/ 266700 h 1638300"/>
              <a:gd name="connsiteX80" fmla="*/ 609600 w 2114550"/>
              <a:gd name="connsiteY80" fmla="*/ 171450 h 1638300"/>
              <a:gd name="connsiteX81" fmla="*/ 619125 w 2114550"/>
              <a:gd name="connsiteY81" fmla="*/ 104775 h 1638300"/>
              <a:gd name="connsiteX82" fmla="*/ 647700 w 2114550"/>
              <a:gd name="connsiteY82" fmla="*/ 57150 h 1638300"/>
              <a:gd name="connsiteX83" fmla="*/ 685800 w 2114550"/>
              <a:gd name="connsiteY83" fmla="*/ 0 h 1638300"/>
              <a:gd name="connsiteX84" fmla="*/ 647700 w 2114550"/>
              <a:gd name="connsiteY84" fmla="*/ 0 h 1638300"/>
              <a:gd name="connsiteX85" fmla="*/ 561975 w 2114550"/>
              <a:gd name="connsiteY85" fmla="*/ 0 h 1638300"/>
              <a:gd name="connsiteX86" fmla="*/ 457200 w 2114550"/>
              <a:gd name="connsiteY86" fmla="*/ 19050 h 1638300"/>
              <a:gd name="connsiteX87" fmla="*/ 371475 w 2114550"/>
              <a:gd name="connsiteY87" fmla="*/ 19050 h 1638300"/>
              <a:gd name="connsiteX88" fmla="*/ 257175 w 2114550"/>
              <a:gd name="connsiteY88" fmla="*/ 9525 h 1638300"/>
              <a:gd name="connsiteX89" fmla="*/ 180975 w 2114550"/>
              <a:gd name="connsiteY89" fmla="*/ 38100 h 1638300"/>
              <a:gd name="connsiteX90" fmla="*/ 104775 w 2114550"/>
              <a:gd name="connsiteY90" fmla="*/ 38100 h 1638300"/>
              <a:gd name="connsiteX91" fmla="*/ 38100 w 2114550"/>
              <a:gd name="connsiteY91" fmla="*/ 19050 h 1638300"/>
              <a:gd name="connsiteX0" fmla="*/ 38100 w 2114550"/>
              <a:gd name="connsiteY0" fmla="*/ 19050 h 1638300"/>
              <a:gd name="connsiteX1" fmla="*/ 9525 w 2114550"/>
              <a:gd name="connsiteY1" fmla="*/ 200025 h 1638300"/>
              <a:gd name="connsiteX2" fmla="*/ 0 w 2114550"/>
              <a:gd name="connsiteY2" fmla="*/ 438150 h 1638300"/>
              <a:gd name="connsiteX3" fmla="*/ 0 w 2114550"/>
              <a:gd name="connsiteY3" fmla="*/ 476250 h 1638300"/>
              <a:gd name="connsiteX4" fmla="*/ 66675 w 2114550"/>
              <a:gd name="connsiteY4" fmla="*/ 438150 h 1638300"/>
              <a:gd name="connsiteX5" fmla="*/ 133350 w 2114550"/>
              <a:gd name="connsiteY5" fmla="*/ 400050 h 1638300"/>
              <a:gd name="connsiteX6" fmla="*/ 200025 w 2114550"/>
              <a:gd name="connsiteY6" fmla="*/ 390525 h 1638300"/>
              <a:gd name="connsiteX7" fmla="*/ 266700 w 2114550"/>
              <a:gd name="connsiteY7" fmla="*/ 390525 h 1638300"/>
              <a:gd name="connsiteX8" fmla="*/ 342900 w 2114550"/>
              <a:gd name="connsiteY8" fmla="*/ 428625 h 1638300"/>
              <a:gd name="connsiteX9" fmla="*/ 419100 w 2114550"/>
              <a:gd name="connsiteY9" fmla="*/ 485775 h 1638300"/>
              <a:gd name="connsiteX10" fmla="*/ 438150 w 2114550"/>
              <a:gd name="connsiteY10" fmla="*/ 561975 h 1638300"/>
              <a:gd name="connsiteX11" fmla="*/ 457200 w 2114550"/>
              <a:gd name="connsiteY11" fmla="*/ 657225 h 1638300"/>
              <a:gd name="connsiteX12" fmla="*/ 419100 w 2114550"/>
              <a:gd name="connsiteY12" fmla="*/ 790575 h 1638300"/>
              <a:gd name="connsiteX13" fmla="*/ 390525 w 2114550"/>
              <a:gd name="connsiteY13" fmla="*/ 847725 h 1638300"/>
              <a:gd name="connsiteX14" fmla="*/ 304800 w 2114550"/>
              <a:gd name="connsiteY14" fmla="*/ 885825 h 1638300"/>
              <a:gd name="connsiteX15" fmla="*/ 180975 w 2114550"/>
              <a:gd name="connsiteY15" fmla="*/ 904875 h 1638300"/>
              <a:gd name="connsiteX16" fmla="*/ 95250 w 2114550"/>
              <a:gd name="connsiteY16" fmla="*/ 885825 h 1638300"/>
              <a:gd name="connsiteX17" fmla="*/ 47625 w 2114550"/>
              <a:gd name="connsiteY17" fmla="*/ 838200 h 1638300"/>
              <a:gd name="connsiteX18" fmla="*/ 9525 w 2114550"/>
              <a:gd name="connsiteY18" fmla="*/ 790575 h 1638300"/>
              <a:gd name="connsiteX19" fmla="*/ 9525 w 2114550"/>
              <a:gd name="connsiteY19" fmla="*/ 923925 h 1638300"/>
              <a:gd name="connsiteX20" fmla="*/ 9525 w 2114550"/>
              <a:gd name="connsiteY20" fmla="*/ 1047750 h 1638300"/>
              <a:gd name="connsiteX21" fmla="*/ 19050 w 2114550"/>
              <a:gd name="connsiteY21" fmla="*/ 1143000 h 1638300"/>
              <a:gd name="connsiteX22" fmla="*/ 38100 w 2114550"/>
              <a:gd name="connsiteY22" fmla="*/ 1209675 h 1638300"/>
              <a:gd name="connsiteX23" fmla="*/ 304800 w 2114550"/>
              <a:gd name="connsiteY23" fmla="*/ 1238250 h 1638300"/>
              <a:gd name="connsiteX24" fmla="*/ 485775 w 2114550"/>
              <a:gd name="connsiteY24" fmla="*/ 1200150 h 1638300"/>
              <a:gd name="connsiteX25" fmla="*/ 571500 w 2114550"/>
              <a:gd name="connsiteY25" fmla="*/ 1200150 h 1638300"/>
              <a:gd name="connsiteX26" fmla="*/ 666750 w 2114550"/>
              <a:gd name="connsiteY26" fmla="*/ 1200150 h 1638300"/>
              <a:gd name="connsiteX27" fmla="*/ 685800 w 2114550"/>
              <a:gd name="connsiteY27" fmla="*/ 1200150 h 1638300"/>
              <a:gd name="connsiteX28" fmla="*/ 600075 w 2114550"/>
              <a:gd name="connsiteY28" fmla="*/ 1314450 h 1638300"/>
              <a:gd name="connsiteX29" fmla="*/ 619125 w 2114550"/>
              <a:gd name="connsiteY29" fmla="*/ 1476375 h 1638300"/>
              <a:gd name="connsiteX30" fmla="*/ 685800 w 2114550"/>
              <a:gd name="connsiteY30" fmla="*/ 1590675 h 1638300"/>
              <a:gd name="connsiteX31" fmla="*/ 771525 w 2114550"/>
              <a:gd name="connsiteY31" fmla="*/ 1638300 h 1638300"/>
              <a:gd name="connsiteX32" fmla="*/ 914400 w 2114550"/>
              <a:gd name="connsiteY32" fmla="*/ 1609725 h 1638300"/>
              <a:gd name="connsiteX33" fmla="*/ 1057275 w 2114550"/>
              <a:gd name="connsiteY33" fmla="*/ 1562100 h 1638300"/>
              <a:gd name="connsiteX34" fmla="*/ 1123950 w 2114550"/>
              <a:gd name="connsiteY34" fmla="*/ 1447800 h 1638300"/>
              <a:gd name="connsiteX35" fmla="*/ 1114425 w 2114550"/>
              <a:gd name="connsiteY35" fmla="*/ 1323975 h 1638300"/>
              <a:gd name="connsiteX36" fmla="*/ 1085850 w 2114550"/>
              <a:gd name="connsiteY36" fmla="*/ 1238250 h 1638300"/>
              <a:gd name="connsiteX37" fmla="*/ 1038225 w 2114550"/>
              <a:gd name="connsiteY37" fmla="*/ 1209675 h 1638300"/>
              <a:gd name="connsiteX38" fmla="*/ 1181100 w 2114550"/>
              <a:gd name="connsiteY38" fmla="*/ 1219200 h 1638300"/>
              <a:gd name="connsiteX39" fmla="*/ 1343025 w 2114550"/>
              <a:gd name="connsiteY39" fmla="*/ 1219200 h 1638300"/>
              <a:gd name="connsiteX40" fmla="*/ 1504950 w 2114550"/>
              <a:gd name="connsiteY40" fmla="*/ 1219200 h 1638300"/>
              <a:gd name="connsiteX41" fmla="*/ 1666875 w 2114550"/>
              <a:gd name="connsiteY41" fmla="*/ 1238250 h 1638300"/>
              <a:gd name="connsiteX42" fmla="*/ 1666875 w 2114550"/>
              <a:gd name="connsiteY42" fmla="*/ 1076325 h 1638300"/>
              <a:gd name="connsiteX43" fmla="*/ 1676400 w 2114550"/>
              <a:gd name="connsiteY43" fmla="*/ 962025 h 1638300"/>
              <a:gd name="connsiteX44" fmla="*/ 1676400 w 2114550"/>
              <a:gd name="connsiteY44" fmla="*/ 876300 h 1638300"/>
              <a:gd name="connsiteX45" fmla="*/ 1657350 w 2114550"/>
              <a:gd name="connsiteY45" fmla="*/ 800100 h 1638300"/>
              <a:gd name="connsiteX46" fmla="*/ 1790700 w 2114550"/>
              <a:gd name="connsiteY46" fmla="*/ 866775 h 1638300"/>
              <a:gd name="connsiteX47" fmla="*/ 1914525 w 2114550"/>
              <a:gd name="connsiteY47" fmla="*/ 885825 h 1638300"/>
              <a:gd name="connsiteX48" fmla="*/ 1990725 w 2114550"/>
              <a:gd name="connsiteY48" fmla="*/ 876300 h 1638300"/>
              <a:gd name="connsiteX49" fmla="*/ 2076450 w 2114550"/>
              <a:gd name="connsiteY49" fmla="*/ 790575 h 1638300"/>
              <a:gd name="connsiteX50" fmla="*/ 2114550 w 2114550"/>
              <a:gd name="connsiteY50" fmla="*/ 714375 h 1638300"/>
              <a:gd name="connsiteX51" fmla="*/ 2114550 w 2114550"/>
              <a:gd name="connsiteY51" fmla="*/ 619125 h 1638300"/>
              <a:gd name="connsiteX52" fmla="*/ 2095500 w 2114550"/>
              <a:gd name="connsiteY52" fmla="*/ 533400 h 1638300"/>
              <a:gd name="connsiteX53" fmla="*/ 2047875 w 2114550"/>
              <a:gd name="connsiteY53" fmla="*/ 447675 h 1638300"/>
              <a:gd name="connsiteX54" fmla="*/ 1981200 w 2114550"/>
              <a:gd name="connsiteY54" fmla="*/ 400050 h 1638300"/>
              <a:gd name="connsiteX55" fmla="*/ 1857375 w 2114550"/>
              <a:gd name="connsiteY55" fmla="*/ 381000 h 1638300"/>
              <a:gd name="connsiteX56" fmla="*/ 1771650 w 2114550"/>
              <a:gd name="connsiteY56" fmla="*/ 381000 h 1638300"/>
              <a:gd name="connsiteX57" fmla="*/ 1724025 w 2114550"/>
              <a:gd name="connsiteY57" fmla="*/ 428625 h 1638300"/>
              <a:gd name="connsiteX58" fmla="*/ 1685925 w 2114550"/>
              <a:gd name="connsiteY58" fmla="*/ 447675 h 1638300"/>
              <a:gd name="connsiteX59" fmla="*/ 1676400 w 2114550"/>
              <a:gd name="connsiteY59" fmla="*/ 485775 h 1638300"/>
              <a:gd name="connsiteX60" fmla="*/ 1676400 w 2114550"/>
              <a:gd name="connsiteY60" fmla="*/ 409575 h 1638300"/>
              <a:gd name="connsiteX61" fmla="*/ 1685925 w 2114550"/>
              <a:gd name="connsiteY61" fmla="*/ 314325 h 1638300"/>
              <a:gd name="connsiteX62" fmla="*/ 1676400 w 2114550"/>
              <a:gd name="connsiteY62" fmla="*/ 219075 h 1638300"/>
              <a:gd name="connsiteX63" fmla="*/ 1676400 w 2114550"/>
              <a:gd name="connsiteY63" fmla="*/ 133350 h 1638300"/>
              <a:gd name="connsiteX64" fmla="*/ 1676400 w 2114550"/>
              <a:gd name="connsiteY64" fmla="*/ 47625 h 1638300"/>
              <a:gd name="connsiteX65" fmla="*/ 1676400 w 2114550"/>
              <a:gd name="connsiteY65" fmla="*/ 28575 h 1638300"/>
              <a:gd name="connsiteX66" fmla="*/ 1485900 w 2114550"/>
              <a:gd name="connsiteY66" fmla="*/ 0 h 1638300"/>
              <a:gd name="connsiteX67" fmla="*/ 1323975 w 2114550"/>
              <a:gd name="connsiteY67" fmla="*/ 0 h 1638300"/>
              <a:gd name="connsiteX68" fmla="*/ 1209675 w 2114550"/>
              <a:gd name="connsiteY68" fmla="*/ 0 h 1638300"/>
              <a:gd name="connsiteX69" fmla="*/ 1123950 w 2114550"/>
              <a:gd name="connsiteY69" fmla="*/ 0 h 1638300"/>
              <a:gd name="connsiteX70" fmla="*/ 1047750 w 2114550"/>
              <a:gd name="connsiteY70" fmla="*/ 0 h 1638300"/>
              <a:gd name="connsiteX71" fmla="*/ 1085850 w 2114550"/>
              <a:gd name="connsiteY71" fmla="*/ 85725 h 1638300"/>
              <a:gd name="connsiteX72" fmla="*/ 1095375 w 2114550"/>
              <a:gd name="connsiteY72" fmla="*/ 180975 h 1638300"/>
              <a:gd name="connsiteX73" fmla="*/ 1076325 w 2114550"/>
              <a:gd name="connsiteY73" fmla="*/ 266700 h 1638300"/>
              <a:gd name="connsiteX74" fmla="*/ 1019175 w 2114550"/>
              <a:gd name="connsiteY74" fmla="*/ 361950 h 1638300"/>
              <a:gd name="connsiteX75" fmla="*/ 962025 w 2114550"/>
              <a:gd name="connsiteY75" fmla="*/ 409575 h 1638300"/>
              <a:gd name="connsiteX76" fmla="*/ 857250 w 2114550"/>
              <a:gd name="connsiteY76" fmla="*/ 428625 h 1638300"/>
              <a:gd name="connsiteX77" fmla="*/ 733425 w 2114550"/>
              <a:gd name="connsiteY77" fmla="*/ 381000 h 1638300"/>
              <a:gd name="connsiteX78" fmla="*/ 666750 w 2114550"/>
              <a:gd name="connsiteY78" fmla="*/ 323850 h 1638300"/>
              <a:gd name="connsiteX79" fmla="*/ 619125 w 2114550"/>
              <a:gd name="connsiteY79" fmla="*/ 266700 h 1638300"/>
              <a:gd name="connsiteX80" fmla="*/ 609600 w 2114550"/>
              <a:gd name="connsiteY80" fmla="*/ 171450 h 1638300"/>
              <a:gd name="connsiteX81" fmla="*/ 619125 w 2114550"/>
              <a:gd name="connsiteY81" fmla="*/ 104775 h 1638300"/>
              <a:gd name="connsiteX82" fmla="*/ 647700 w 2114550"/>
              <a:gd name="connsiteY82" fmla="*/ 57150 h 1638300"/>
              <a:gd name="connsiteX83" fmla="*/ 685800 w 2114550"/>
              <a:gd name="connsiteY83" fmla="*/ 0 h 1638300"/>
              <a:gd name="connsiteX84" fmla="*/ 647700 w 2114550"/>
              <a:gd name="connsiteY84" fmla="*/ 0 h 1638300"/>
              <a:gd name="connsiteX85" fmla="*/ 561975 w 2114550"/>
              <a:gd name="connsiteY85" fmla="*/ 0 h 1638300"/>
              <a:gd name="connsiteX86" fmla="*/ 457200 w 2114550"/>
              <a:gd name="connsiteY86" fmla="*/ 19050 h 1638300"/>
              <a:gd name="connsiteX87" fmla="*/ 371475 w 2114550"/>
              <a:gd name="connsiteY87" fmla="*/ 19050 h 1638300"/>
              <a:gd name="connsiteX88" fmla="*/ 257175 w 2114550"/>
              <a:gd name="connsiteY88" fmla="*/ 9525 h 1638300"/>
              <a:gd name="connsiteX89" fmla="*/ 180975 w 2114550"/>
              <a:gd name="connsiteY89" fmla="*/ 9525 h 1638300"/>
              <a:gd name="connsiteX90" fmla="*/ 104775 w 2114550"/>
              <a:gd name="connsiteY90" fmla="*/ 38100 h 1638300"/>
              <a:gd name="connsiteX91" fmla="*/ 38100 w 2114550"/>
              <a:gd name="connsiteY91" fmla="*/ 19050 h 1638300"/>
              <a:gd name="connsiteX0" fmla="*/ 38100 w 2114550"/>
              <a:gd name="connsiteY0" fmla="*/ 19050 h 1638300"/>
              <a:gd name="connsiteX1" fmla="*/ 9525 w 2114550"/>
              <a:gd name="connsiteY1" fmla="*/ 200025 h 1638300"/>
              <a:gd name="connsiteX2" fmla="*/ 0 w 2114550"/>
              <a:gd name="connsiteY2" fmla="*/ 438150 h 1638300"/>
              <a:gd name="connsiteX3" fmla="*/ 0 w 2114550"/>
              <a:gd name="connsiteY3" fmla="*/ 476250 h 1638300"/>
              <a:gd name="connsiteX4" fmla="*/ 66675 w 2114550"/>
              <a:gd name="connsiteY4" fmla="*/ 438150 h 1638300"/>
              <a:gd name="connsiteX5" fmla="*/ 133350 w 2114550"/>
              <a:gd name="connsiteY5" fmla="*/ 400050 h 1638300"/>
              <a:gd name="connsiteX6" fmla="*/ 200025 w 2114550"/>
              <a:gd name="connsiteY6" fmla="*/ 390525 h 1638300"/>
              <a:gd name="connsiteX7" fmla="*/ 266700 w 2114550"/>
              <a:gd name="connsiteY7" fmla="*/ 390525 h 1638300"/>
              <a:gd name="connsiteX8" fmla="*/ 342900 w 2114550"/>
              <a:gd name="connsiteY8" fmla="*/ 428625 h 1638300"/>
              <a:gd name="connsiteX9" fmla="*/ 419100 w 2114550"/>
              <a:gd name="connsiteY9" fmla="*/ 485775 h 1638300"/>
              <a:gd name="connsiteX10" fmla="*/ 438150 w 2114550"/>
              <a:gd name="connsiteY10" fmla="*/ 561975 h 1638300"/>
              <a:gd name="connsiteX11" fmla="*/ 457200 w 2114550"/>
              <a:gd name="connsiteY11" fmla="*/ 657225 h 1638300"/>
              <a:gd name="connsiteX12" fmla="*/ 419100 w 2114550"/>
              <a:gd name="connsiteY12" fmla="*/ 790575 h 1638300"/>
              <a:gd name="connsiteX13" fmla="*/ 390525 w 2114550"/>
              <a:gd name="connsiteY13" fmla="*/ 847725 h 1638300"/>
              <a:gd name="connsiteX14" fmla="*/ 304800 w 2114550"/>
              <a:gd name="connsiteY14" fmla="*/ 885825 h 1638300"/>
              <a:gd name="connsiteX15" fmla="*/ 180975 w 2114550"/>
              <a:gd name="connsiteY15" fmla="*/ 904875 h 1638300"/>
              <a:gd name="connsiteX16" fmla="*/ 95250 w 2114550"/>
              <a:gd name="connsiteY16" fmla="*/ 885825 h 1638300"/>
              <a:gd name="connsiteX17" fmla="*/ 47625 w 2114550"/>
              <a:gd name="connsiteY17" fmla="*/ 838200 h 1638300"/>
              <a:gd name="connsiteX18" fmla="*/ 9525 w 2114550"/>
              <a:gd name="connsiteY18" fmla="*/ 790575 h 1638300"/>
              <a:gd name="connsiteX19" fmla="*/ 9525 w 2114550"/>
              <a:gd name="connsiteY19" fmla="*/ 923925 h 1638300"/>
              <a:gd name="connsiteX20" fmla="*/ 9525 w 2114550"/>
              <a:gd name="connsiteY20" fmla="*/ 1047750 h 1638300"/>
              <a:gd name="connsiteX21" fmla="*/ 19050 w 2114550"/>
              <a:gd name="connsiteY21" fmla="*/ 1143000 h 1638300"/>
              <a:gd name="connsiteX22" fmla="*/ 38100 w 2114550"/>
              <a:gd name="connsiteY22" fmla="*/ 1209675 h 1638300"/>
              <a:gd name="connsiteX23" fmla="*/ 304800 w 2114550"/>
              <a:gd name="connsiteY23" fmla="*/ 1238250 h 1638300"/>
              <a:gd name="connsiteX24" fmla="*/ 485775 w 2114550"/>
              <a:gd name="connsiteY24" fmla="*/ 1200150 h 1638300"/>
              <a:gd name="connsiteX25" fmla="*/ 571500 w 2114550"/>
              <a:gd name="connsiteY25" fmla="*/ 1200150 h 1638300"/>
              <a:gd name="connsiteX26" fmla="*/ 666750 w 2114550"/>
              <a:gd name="connsiteY26" fmla="*/ 1200150 h 1638300"/>
              <a:gd name="connsiteX27" fmla="*/ 685800 w 2114550"/>
              <a:gd name="connsiteY27" fmla="*/ 1200150 h 1638300"/>
              <a:gd name="connsiteX28" fmla="*/ 600075 w 2114550"/>
              <a:gd name="connsiteY28" fmla="*/ 1314450 h 1638300"/>
              <a:gd name="connsiteX29" fmla="*/ 619125 w 2114550"/>
              <a:gd name="connsiteY29" fmla="*/ 1476375 h 1638300"/>
              <a:gd name="connsiteX30" fmla="*/ 685800 w 2114550"/>
              <a:gd name="connsiteY30" fmla="*/ 1590675 h 1638300"/>
              <a:gd name="connsiteX31" fmla="*/ 771525 w 2114550"/>
              <a:gd name="connsiteY31" fmla="*/ 1638300 h 1638300"/>
              <a:gd name="connsiteX32" fmla="*/ 914400 w 2114550"/>
              <a:gd name="connsiteY32" fmla="*/ 1609725 h 1638300"/>
              <a:gd name="connsiteX33" fmla="*/ 1057275 w 2114550"/>
              <a:gd name="connsiteY33" fmla="*/ 1562100 h 1638300"/>
              <a:gd name="connsiteX34" fmla="*/ 1123950 w 2114550"/>
              <a:gd name="connsiteY34" fmla="*/ 1447800 h 1638300"/>
              <a:gd name="connsiteX35" fmla="*/ 1114425 w 2114550"/>
              <a:gd name="connsiteY35" fmla="*/ 1323975 h 1638300"/>
              <a:gd name="connsiteX36" fmla="*/ 1085850 w 2114550"/>
              <a:gd name="connsiteY36" fmla="*/ 1238250 h 1638300"/>
              <a:gd name="connsiteX37" fmla="*/ 1038225 w 2114550"/>
              <a:gd name="connsiteY37" fmla="*/ 1209675 h 1638300"/>
              <a:gd name="connsiteX38" fmla="*/ 1181100 w 2114550"/>
              <a:gd name="connsiteY38" fmla="*/ 1219200 h 1638300"/>
              <a:gd name="connsiteX39" fmla="*/ 1343025 w 2114550"/>
              <a:gd name="connsiteY39" fmla="*/ 1219200 h 1638300"/>
              <a:gd name="connsiteX40" fmla="*/ 1504950 w 2114550"/>
              <a:gd name="connsiteY40" fmla="*/ 1219200 h 1638300"/>
              <a:gd name="connsiteX41" fmla="*/ 1666875 w 2114550"/>
              <a:gd name="connsiteY41" fmla="*/ 1238250 h 1638300"/>
              <a:gd name="connsiteX42" fmla="*/ 1666875 w 2114550"/>
              <a:gd name="connsiteY42" fmla="*/ 1076325 h 1638300"/>
              <a:gd name="connsiteX43" fmla="*/ 1676400 w 2114550"/>
              <a:gd name="connsiteY43" fmla="*/ 962025 h 1638300"/>
              <a:gd name="connsiteX44" fmla="*/ 1676400 w 2114550"/>
              <a:gd name="connsiteY44" fmla="*/ 876300 h 1638300"/>
              <a:gd name="connsiteX45" fmla="*/ 1657350 w 2114550"/>
              <a:gd name="connsiteY45" fmla="*/ 800100 h 1638300"/>
              <a:gd name="connsiteX46" fmla="*/ 1790700 w 2114550"/>
              <a:gd name="connsiteY46" fmla="*/ 866775 h 1638300"/>
              <a:gd name="connsiteX47" fmla="*/ 1914525 w 2114550"/>
              <a:gd name="connsiteY47" fmla="*/ 885825 h 1638300"/>
              <a:gd name="connsiteX48" fmla="*/ 1990725 w 2114550"/>
              <a:gd name="connsiteY48" fmla="*/ 876300 h 1638300"/>
              <a:gd name="connsiteX49" fmla="*/ 2076450 w 2114550"/>
              <a:gd name="connsiteY49" fmla="*/ 790575 h 1638300"/>
              <a:gd name="connsiteX50" fmla="*/ 2114550 w 2114550"/>
              <a:gd name="connsiteY50" fmla="*/ 714375 h 1638300"/>
              <a:gd name="connsiteX51" fmla="*/ 2114550 w 2114550"/>
              <a:gd name="connsiteY51" fmla="*/ 619125 h 1638300"/>
              <a:gd name="connsiteX52" fmla="*/ 2095500 w 2114550"/>
              <a:gd name="connsiteY52" fmla="*/ 533400 h 1638300"/>
              <a:gd name="connsiteX53" fmla="*/ 2047875 w 2114550"/>
              <a:gd name="connsiteY53" fmla="*/ 447675 h 1638300"/>
              <a:gd name="connsiteX54" fmla="*/ 1981200 w 2114550"/>
              <a:gd name="connsiteY54" fmla="*/ 400050 h 1638300"/>
              <a:gd name="connsiteX55" fmla="*/ 1857375 w 2114550"/>
              <a:gd name="connsiteY55" fmla="*/ 381000 h 1638300"/>
              <a:gd name="connsiteX56" fmla="*/ 1771650 w 2114550"/>
              <a:gd name="connsiteY56" fmla="*/ 381000 h 1638300"/>
              <a:gd name="connsiteX57" fmla="*/ 1724025 w 2114550"/>
              <a:gd name="connsiteY57" fmla="*/ 428625 h 1638300"/>
              <a:gd name="connsiteX58" fmla="*/ 1685925 w 2114550"/>
              <a:gd name="connsiteY58" fmla="*/ 447675 h 1638300"/>
              <a:gd name="connsiteX59" fmla="*/ 1676400 w 2114550"/>
              <a:gd name="connsiteY59" fmla="*/ 485775 h 1638300"/>
              <a:gd name="connsiteX60" fmla="*/ 1676400 w 2114550"/>
              <a:gd name="connsiteY60" fmla="*/ 409575 h 1638300"/>
              <a:gd name="connsiteX61" fmla="*/ 1685925 w 2114550"/>
              <a:gd name="connsiteY61" fmla="*/ 314325 h 1638300"/>
              <a:gd name="connsiteX62" fmla="*/ 1676400 w 2114550"/>
              <a:gd name="connsiteY62" fmla="*/ 219075 h 1638300"/>
              <a:gd name="connsiteX63" fmla="*/ 1676400 w 2114550"/>
              <a:gd name="connsiteY63" fmla="*/ 133350 h 1638300"/>
              <a:gd name="connsiteX64" fmla="*/ 1676400 w 2114550"/>
              <a:gd name="connsiteY64" fmla="*/ 47625 h 1638300"/>
              <a:gd name="connsiteX65" fmla="*/ 1676400 w 2114550"/>
              <a:gd name="connsiteY65" fmla="*/ 28575 h 1638300"/>
              <a:gd name="connsiteX66" fmla="*/ 1485900 w 2114550"/>
              <a:gd name="connsiteY66" fmla="*/ 0 h 1638300"/>
              <a:gd name="connsiteX67" fmla="*/ 1323975 w 2114550"/>
              <a:gd name="connsiteY67" fmla="*/ 0 h 1638300"/>
              <a:gd name="connsiteX68" fmla="*/ 1209675 w 2114550"/>
              <a:gd name="connsiteY68" fmla="*/ 0 h 1638300"/>
              <a:gd name="connsiteX69" fmla="*/ 1123950 w 2114550"/>
              <a:gd name="connsiteY69" fmla="*/ 0 h 1638300"/>
              <a:gd name="connsiteX70" fmla="*/ 1047750 w 2114550"/>
              <a:gd name="connsiteY70" fmla="*/ 0 h 1638300"/>
              <a:gd name="connsiteX71" fmla="*/ 1085850 w 2114550"/>
              <a:gd name="connsiteY71" fmla="*/ 85725 h 1638300"/>
              <a:gd name="connsiteX72" fmla="*/ 1095375 w 2114550"/>
              <a:gd name="connsiteY72" fmla="*/ 180975 h 1638300"/>
              <a:gd name="connsiteX73" fmla="*/ 1076325 w 2114550"/>
              <a:gd name="connsiteY73" fmla="*/ 266700 h 1638300"/>
              <a:gd name="connsiteX74" fmla="*/ 1019175 w 2114550"/>
              <a:gd name="connsiteY74" fmla="*/ 361950 h 1638300"/>
              <a:gd name="connsiteX75" fmla="*/ 962025 w 2114550"/>
              <a:gd name="connsiteY75" fmla="*/ 409575 h 1638300"/>
              <a:gd name="connsiteX76" fmla="*/ 857250 w 2114550"/>
              <a:gd name="connsiteY76" fmla="*/ 428625 h 1638300"/>
              <a:gd name="connsiteX77" fmla="*/ 733425 w 2114550"/>
              <a:gd name="connsiteY77" fmla="*/ 381000 h 1638300"/>
              <a:gd name="connsiteX78" fmla="*/ 666750 w 2114550"/>
              <a:gd name="connsiteY78" fmla="*/ 323850 h 1638300"/>
              <a:gd name="connsiteX79" fmla="*/ 619125 w 2114550"/>
              <a:gd name="connsiteY79" fmla="*/ 266700 h 1638300"/>
              <a:gd name="connsiteX80" fmla="*/ 609600 w 2114550"/>
              <a:gd name="connsiteY80" fmla="*/ 171450 h 1638300"/>
              <a:gd name="connsiteX81" fmla="*/ 619125 w 2114550"/>
              <a:gd name="connsiteY81" fmla="*/ 104775 h 1638300"/>
              <a:gd name="connsiteX82" fmla="*/ 647700 w 2114550"/>
              <a:gd name="connsiteY82" fmla="*/ 57150 h 1638300"/>
              <a:gd name="connsiteX83" fmla="*/ 685800 w 2114550"/>
              <a:gd name="connsiteY83" fmla="*/ 0 h 1638300"/>
              <a:gd name="connsiteX84" fmla="*/ 647700 w 2114550"/>
              <a:gd name="connsiteY84" fmla="*/ 0 h 1638300"/>
              <a:gd name="connsiteX85" fmla="*/ 561975 w 2114550"/>
              <a:gd name="connsiteY85" fmla="*/ 0 h 1638300"/>
              <a:gd name="connsiteX86" fmla="*/ 457200 w 2114550"/>
              <a:gd name="connsiteY86" fmla="*/ 19050 h 1638300"/>
              <a:gd name="connsiteX87" fmla="*/ 371475 w 2114550"/>
              <a:gd name="connsiteY87" fmla="*/ 19050 h 1638300"/>
              <a:gd name="connsiteX88" fmla="*/ 257175 w 2114550"/>
              <a:gd name="connsiteY88" fmla="*/ 9525 h 1638300"/>
              <a:gd name="connsiteX89" fmla="*/ 180975 w 2114550"/>
              <a:gd name="connsiteY89" fmla="*/ 9525 h 1638300"/>
              <a:gd name="connsiteX90" fmla="*/ 104775 w 2114550"/>
              <a:gd name="connsiteY90" fmla="*/ 9525 h 1638300"/>
              <a:gd name="connsiteX91" fmla="*/ 38100 w 2114550"/>
              <a:gd name="connsiteY91" fmla="*/ 19050 h 1638300"/>
              <a:gd name="connsiteX0" fmla="*/ 38100 w 2114550"/>
              <a:gd name="connsiteY0" fmla="*/ 19050 h 1638300"/>
              <a:gd name="connsiteX1" fmla="*/ 9525 w 2114550"/>
              <a:gd name="connsiteY1" fmla="*/ 200025 h 1638300"/>
              <a:gd name="connsiteX2" fmla="*/ 0 w 2114550"/>
              <a:gd name="connsiteY2" fmla="*/ 438150 h 1638300"/>
              <a:gd name="connsiteX3" fmla="*/ 0 w 2114550"/>
              <a:gd name="connsiteY3" fmla="*/ 476250 h 1638300"/>
              <a:gd name="connsiteX4" fmla="*/ 66675 w 2114550"/>
              <a:gd name="connsiteY4" fmla="*/ 438150 h 1638300"/>
              <a:gd name="connsiteX5" fmla="*/ 133350 w 2114550"/>
              <a:gd name="connsiteY5" fmla="*/ 400050 h 1638300"/>
              <a:gd name="connsiteX6" fmla="*/ 200025 w 2114550"/>
              <a:gd name="connsiteY6" fmla="*/ 390525 h 1638300"/>
              <a:gd name="connsiteX7" fmla="*/ 266700 w 2114550"/>
              <a:gd name="connsiteY7" fmla="*/ 390525 h 1638300"/>
              <a:gd name="connsiteX8" fmla="*/ 342900 w 2114550"/>
              <a:gd name="connsiteY8" fmla="*/ 428625 h 1638300"/>
              <a:gd name="connsiteX9" fmla="*/ 419100 w 2114550"/>
              <a:gd name="connsiteY9" fmla="*/ 485775 h 1638300"/>
              <a:gd name="connsiteX10" fmla="*/ 438150 w 2114550"/>
              <a:gd name="connsiteY10" fmla="*/ 561975 h 1638300"/>
              <a:gd name="connsiteX11" fmla="*/ 457200 w 2114550"/>
              <a:gd name="connsiteY11" fmla="*/ 657225 h 1638300"/>
              <a:gd name="connsiteX12" fmla="*/ 419100 w 2114550"/>
              <a:gd name="connsiteY12" fmla="*/ 790575 h 1638300"/>
              <a:gd name="connsiteX13" fmla="*/ 390525 w 2114550"/>
              <a:gd name="connsiteY13" fmla="*/ 847725 h 1638300"/>
              <a:gd name="connsiteX14" fmla="*/ 304800 w 2114550"/>
              <a:gd name="connsiteY14" fmla="*/ 885825 h 1638300"/>
              <a:gd name="connsiteX15" fmla="*/ 180975 w 2114550"/>
              <a:gd name="connsiteY15" fmla="*/ 904875 h 1638300"/>
              <a:gd name="connsiteX16" fmla="*/ 95250 w 2114550"/>
              <a:gd name="connsiteY16" fmla="*/ 885825 h 1638300"/>
              <a:gd name="connsiteX17" fmla="*/ 47625 w 2114550"/>
              <a:gd name="connsiteY17" fmla="*/ 838200 h 1638300"/>
              <a:gd name="connsiteX18" fmla="*/ 9525 w 2114550"/>
              <a:gd name="connsiteY18" fmla="*/ 790575 h 1638300"/>
              <a:gd name="connsiteX19" fmla="*/ 9525 w 2114550"/>
              <a:gd name="connsiteY19" fmla="*/ 923925 h 1638300"/>
              <a:gd name="connsiteX20" fmla="*/ 9525 w 2114550"/>
              <a:gd name="connsiteY20" fmla="*/ 1047750 h 1638300"/>
              <a:gd name="connsiteX21" fmla="*/ 19050 w 2114550"/>
              <a:gd name="connsiteY21" fmla="*/ 1143000 h 1638300"/>
              <a:gd name="connsiteX22" fmla="*/ 38100 w 2114550"/>
              <a:gd name="connsiteY22" fmla="*/ 1209675 h 1638300"/>
              <a:gd name="connsiteX23" fmla="*/ 304800 w 2114550"/>
              <a:gd name="connsiteY23" fmla="*/ 1238250 h 1638300"/>
              <a:gd name="connsiteX24" fmla="*/ 485775 w 2114550"/>
              <a:gd name="connsiteY24" fmla="*/ 1200150 h 1638300"/>
              <a:gd name="connsiteX25" fmla="*/ 571500 w 2114550"/>
              <a:gd name="connsiteY25" fmla="*/ 1200150 h 1638300"/>
              <a:gd name="connsiteX26" fmla="*/ 666750 w 2114550"/>
              <a:gd name="connsiteY26" fmla="*/ 1200150 h 1638300"/>
              <a:gd name="connsiteX27" fmla="*/ 685800 w 2114550"/>
              <a:gd name="connsiteY27" fmla="*/ 1200150 h 1638300"/>
              <a:gd name="connsiteX28" fmla="*/ 600075 w 2114550"/>
              <a:gd name="connsiteY28" fmla="*/ 1314450 h 1638300"/>
              <a:gd name="connsiteX29" fmla="*/ 619125 w 2114550"/>
              <a:gd name="connsiteY29" fmla="*/ 1476375 h 1638300"/>
              <a:gd name="connsiteX30" fmla="*/ 685800 w 2114550"/>
              <a:gd name="connsiteY30" fmla="*/ 1590675 h 1638300"/>
              <a:gd name="connsiteX31" fmla="*/ 771525 w 2114550"/>
              <a:gd name="connsiteY31" fmla="*/ 1638300 h 1638300"/>
              <a:gd name="connsiteX32" fmla="*/ 914400 w 2114550"/>
              <a:gd name="connsiteY32" fmla="*/ 1609725 h 1638300"/>
              <a:gd name="connsiteX33" fmla="*/ 1057275 w 2114550"/>
              <a:gd name="connsiteY33" fmla="*/ 1562100 h 1638300"/>
              <a:gd name="connsiteX34" fmla="*/ 1123950 w 2114550"/>
              <a:gd name="connsiteY34" fmla="*/ 1447800 h 1638300"/>
              <a:gd name="connsiteX35" fmla="*/ 1114425 w 2114550"/>
              <a:gd name="connsiteY35" fmla="*/ 1323975 h 1638300"/>
              <a:gd name="connsiteX36" fmla="*/ 1085850 w 2114550"/>
              <a:gd name="connsiteY36" fmla="*/ 1238250 h 1638300"/>
              <a:gd name="connsiteX37" fmla="*/ 1038225 w 2114550"/>
              <a:gd name="connsiteY37" fmla="*/ 1209675 h 1638300"/>
              <a:gd name="connsiteX38" fmla="*/ 1181100 w 2114550"/>
              <a:gd name="connsiteY38" fmla="*/ 1219200 h 1638300"/>
              <a:gd name="connsiteX39" fmla="*/ 1343025 w 2114550"/>
              <a:gd name="connsiteY39" fmla="*/ 1219200 h 1638300"/>
              <a:gd name="connsiteX40" fmla="*/ 1504950 w 2114550"/>
              <a:gd name="connsiteY40" fmla="*/ 1219200 h 1638300"/>
              <a:gd name="connsiteX41" fmla="*/ 1666875 w 2114550"/>
              <a:gd name="connsiteY41" fmla="*/ 1238250 h 1638300"/>
              <a:gd name="connsiteX42" fmla="*/ 1666875 w 2114550"/>
              <a:gd name="connsiteY42" fmla="*/ 1076325 h 1638300"/>
              <a:gd name="connsiteX43" fmla="*/ 1676400 w 2114550"/>
              <a:gd name="connsiteY43" fmla="*/ 962025 h 1638300"/>
              <a:gd name="connsiteX44" fmla="*/ 1676400 w 2114550"/>
              <a:gd name="connsiteY44" fmla="*/ 876300 h 1638300"/>
              <a:gd name="connsiteX45" fmla="*/ 1657350 w 2114550"/>
              <a:gd name="connsiteY45" fmla="*/ 800100 h 1638300"/>
              <a:gd name="connsiteX46" fmla="*/ 1790700 w 2114550"/>
              <a:gd name="connsiteY46" fmla="*/ 866775 h 1638300"/>
              <a:gd name="connsiteX47" fmla="*/ 1914525 w 2114550"/>
              <a:gd name="connsiteY47" fmla="*/ 885825 h 1638300"/>
              <a:gd name="connsiteX48" fmla="*/ 1990725 w 2114550"/>
              <a:gd name="connsiteY48" fmla="*/ 876300 h 1638300"/>
              <a:gd name="connsiteX49" fmla="*/ 2076450 w 2114550"/>
              <a:gd name="connsiteY49" fmla="*/ 790575 h 1638300"/>
              <a:gd name="connsiteX50" fmla="*/ 2114550 w 2114550"/>
              <a:gd name="connsiteY50" fmla="*/ 714375 h 1638300"/>
              <a:gd name="connsiteX51" fmla="*/ 2114550 w 2114550"/>
              <a:gd name="connsiteY51" fmla="*/ 619125 h 1638300"/>
              <a:gd name="connsiteX52" fmla="*/ 2095500 w 2114550"/>
              <a:gd name="connsiteY52" fmla="*/ 533400 h 1638300"/>
              <a:gd name="connsiteX53" fmla="*/ 2047875 w 2114550"/>
              <a:gd name="connsiteY53" fmla="*/ 447675 h 1638300"/>
              <a:gd name="connsiteX54" fmla="*/ 1981200 w 2114550"/>
              <a:gd name="connsiteY54" fmla="*/ 400050 h 1638300"/>
              <a:gd name="connsiteX55" fmla="*/ 1857375 w 2114550"/>
              <a:gd name="connsiteY55" fmla="*/ 381000 h 1638300"/>
              <a:gd name="connsiteX56" fmla="*/ 1771650 w 2114550"/>
              <a:gd name="connsiteY56" fmla="*/ 381000 h 1638300"/>
              <a:gd name="connsiteX57" fmla="*/ 1724025 w 2114550"/>
              <a:gd name="connsiteY57" fmla="*/ 428625 h 1638300"/>
              <a:gd name="connsiteX58" fmla="*/ 1685925 w 2114550"/>
              <a:gd name="connsiteY58" fmla="*/ 447675 h 1638300"/>
              <a:gd name="connsiteX59" fmla="*/ 1676400 w 2114550"/>
              <a:gd name="connsiteY59" fmla="*/ 485775 h 1638300"/>
              <a:gd name="connsiteX60" fmla="*/ 1676400 w 2114550"/>
              <a:gd name="connsiteY60" fmla="*/ 409575 h 1638300"/>
              <a:gd name="connsiteX61" fmla="*/ 1685925 w 2114550"/>
              <a:gd name="connsiteY61" fmla="*/ 314325 h 1638300"/>
              <a:gd name="connsiteX62" fmla="*/ 1676400 w 2114550"/>
              <a:gd name="connsiteY62" fmla="*/ 219075 h 1638300"/>
              <a:gd name="connsiteX63" fmla="*/ 1676400 w 2114550"/>
              <a:gd name="connsiteY63" fmla="*/ 133350 h 1638300"/>
              <a:gd name="connsiteX64" fmla="*/ 1676400 w 2114550"/>
              <a:gd name="connsiteY64" fmla="*/ 47625 h 1638300"/>
              <a:gd name="connsiteX65" fmla="*/ 1676400 w 2114550"/>
              <a:gd name="connsiteY65" fmla="*/ 28575 h 1638300"/>
              <a:gd name="connsiteX66" fmla="*/ 1485900 w 2114550"/>
              <a:gd name="connsiteY66" fmla="*/ 0 h 1638300"/>
              <a:gd name="connsiteX67" fmla="*/ 1323975 w 2114550"/>
              <a:gd name="connsiteY67" fmla="*/ 0 h 1638300"/>
              <a:gd name="connsiteX68" fmla="*/ 1209675 w 2114550"/>
              <a:gd name="connsiteY68" fmla="*/ 0 h 1638300"/>
              <a:gd name="connsiteX69" fmla="*/ 1123950 w 2114550"/>
              <a:gd name="connsiteY69" fmla="*/ 0 h 1638300"/>
              <a:gd name="connsiteX70" fmla="*/ 1047750 w 2114550"/>
              <a:gd name="connsiteY70" fmla="*/ 0 h 1638300"/>
              <a:gd name="connsiteX71" fmla="*/ 1085850 w 2114550"/>
              <a:gd name="connsiteY71" fmla="*/ 85725 h 1638300"/>
              <a:gd name="connsiteX72" fmla="*/ 1095375 w 2114550"/>
              <a:gd name="connsiteY72" fmla="*/ 180975 h 1638300"/>
              <a:gd name="connsiteX73" fmla="*/ 1076325 w 2114550"/>
              <a:gd name="connsiteY73" fmla="*/ 266700 h 1638300"/>
              <a:gd name="connsiteX74" fmla="*/ 1019175 w 2114550"/>
              <a:gd name="connsiteY74" fmla="*/ 361950 h 1638300"/>
              <a:gd name="connsiteX75" fmla="*/ 962025 w 2114550"/>
              <a:gd name="connsiteY75" fmla="*/ 409575 h 1638300"/>
              <a:gd name="connsiteX76" fmla="*/ 857250 w 2114550"/>
              <a:gd name="connsiteY76" fmla="*/ 428625 h 1638300"/>
              <a:gd name="connsiteX77" fmla="*/ 733425 w 2114550"/>
              <a:gd name="connsiteY77" fmla="*/ 381000 h 1638300"/>
              <a:gd name="connsiteX78" fmla="*/ 666750 w 2114550"/>
              <a:gd name="connsiteY78" fmla="*/ 323850 h 1638300"/>
              <a:gd name="connsiteX79" fmla="*/ 619125 w 2114550"/>
              <a:gd name="connsiteY79" fmla="*/ 266700 h 1638300"/>
              <a:gd name="connsiteX80" fmla="*/ 609600 w 2114550"/>
              <a:gd name="connsiteY80" fmla="*/ 171450 h 1638300"/>
              <a:gd name="connsiteX81" fmla="*/ 619125 w 2114550"/>
              <a:gd name="connsiteY81" fmla="*/ 104775 h 1638300"/>
              <a:gd name="connsiteX82" fmla="*/ 647700 w 2114550"/>
              <a:gd name="connsiteY82" fmla="*/ 57150 h 1638300"/>
              <a:gd name="connsiteX83" fmla="*/ 685800 w 2114550"/>
              <a:gd name="connsiteY83" fmla="*/ 0 h 1638300"/>
              <a:gd name="connsiteX84" fmla="*/ 647700 w 2114550"/>
              <a:gd name="connsiteY84" fmla="*/ 0 h 1638300"/>
              <a:gd name="connsiteX85" fmla="*/ 561975 w 2114550"/>
              <a:gd name="connsiteY85" fmla="*/ 0 h 1638300"/>
              <a:gd name="connsiteX86" fmla="*/ 457200 w 2114550"/>
              <a:gd name="connsiteY86" fmla="*/ 19050 h 1638300"/>
              <a:gd name="connsiteX87" fmla="*/ 371475 w 2114550"/>
              <a:gd name="connsiteY87" fmla="*/ 19050 h 1638300"/>
              <a:gd name="connsiteX88" fmla="*/ 257175 w 2114550"/>
              <a:gd name="connsiteY88" fmla="*/ 9525 h 1638300"/>
              <a:gd name="connsiteX89" fmla="*/ 180975 w 2114550"/>
              <a:gd name="connsiteY89" fmla="*/ 9525 h 1638300"/>
              <a:gd name="connsiteX90" fmla="*/ 104775 w 2114550"/>
              <a:gd name="connsiteY90" fmla="*/ 9525 h 1638300"/>
              <a:gd name="connsiteX91" fmla="*/ 38100 w 2114550"/>
              <a:gd name="connsiteY91" fmla="*/ 19050 h 1638300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71525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1990725 w 2114550"/>
              <a:gd name="connsiteY48" fmla="*/ 876300 h 1641827"/>
              <a:gd name="connsiteX49" fmla="*/ 2076450 w 2114550"/>
              <a:gd name="connsiteY49" fmla="*/ 790575 h 1641827"/>
              <a:gd name="connsiteX50" fmla="*/ 2114550 w 2114550"/>
              <a:gd name="connsiteY50" fmla="*/ 714375 h 1641827"/>
              <a:gd name="connsiteX51" fmla="*/ 2114550 w 2114550"/>
              <a:gd name="connsiteY51" fmla="*/ 619125 h 1641827"/>
              <a:gd name="connsiteX52" fmla="*/ 2095500 w 2114550"/>
              <a:gd name="connsiteY52" fmla="*/ 533400 h 1641827"/>
              <a:gd name="connsiteX53" fmla="*/ 2047875 w 2114550"/>
              <a:gd name="connsiteY53" fmla="*/ 447675 h 1641827"/>
              <a:gd name="connsiteX54" fmla="*/ 1981200 w 2114550"/>
              <a:gd name="connsiteY54" fmla="*/ 400050 h 1641827"/>
              <a:gd name="connsiteX55" fmla="*/ 1857375 w 2114550"/>
              <a:gd name="connsiteY55" fmla="*/ 381000 h 1641827"/>
              <a:gd name="connsiteX56" fmla="*/ 1771650 w 2114550"/>
              <a:gd name="connsiteY56" fmla="*/ 381000 h 1641827"/>
              <a:gd name="connsiteX57" fmla="*/ 1724025 w 2114550"/>
              <a:gd name="connsiteY57" fmla="*/ 428625 h 1641827"/>
              <a:gd name="connsiteX58" fmla="*/ 1685925 w 2114550"/>
              <a:gd name="connsiteY58" fmla="*/ 447675 h 1641827"/>
              <a:gd name="connsiteX59" fmla="*/ 1676400 w 2114550"/>
              <a:gd name="connsiteY59" fmla="*/ 485775 h 1641827"/>
              <a:gd name="connsiteX60" fmla="*/ 1676400 w 2114550"/>
              <a:gd name="connsiteY60" fmla="*/ 409575 h 1641827"/>
              <a:gd name="connsiteX61" fmla="*/ 1685925 w 2114550"/>
              <a:gd name="connsiteY61" fmla="*/ 314325 h 1641827"/>
              <a:gd name="connsiteX62" fmla="*/ 1676400 w 2114550"/>
              <a:gd name="connsiteY62" fmla="*/ 219075 h 1641827"/>
              <a:gd name="connsiteX63" fmla="*/ 1676400 w 2114550"/>
              <a:gd name="connsiteY63" fmla="*/ 133350 h 1641827"/>
              <a:gd name="connsiteX64" fmla="*/ 1676400 w 2114550"/>
              <a:gd name="connsiteY64" fmla="*/ 47625 h 1641827"/>
              <a:gd name="connsiteX65" fmla="*/ 1676400 w 2114550"/>
              <a:gd name="connsiteY65" fmla="*/ 28575 h 1641827"/>
              <a:gd name="connsiteX66" fmla="*/ 1485900 w 2114550"/>
              <a:gd name="connsiteY66" fmla="*/ 0 h 1641827"/>
              <a:gd name="connsiteX67" fmla="*/ 1323975 w 2114550"/>
              <a:gd name="connsiteY67" fmla="*/ 0 h 1641827"/>
              <a:gd name="connsiteX68" fmla="*/ 1209675 w 2114550"/>
              <a:gd name="connsiteY68" fmla="*/ 0 h 1641827"/>
              <a:gd name="connsiteX69" fmla="*/ 1123950 w 2114550"/>
              <a:gd name="connsiteY69" fmla="*/ 0 h 1641827"/>
              <a:gd name="connsiteX70" fmla="*/ 1047750 w 2114550"/>
              <a:gd name="connsiteY70" fmla="*/ 0 h 1641827"/>
              <a:gd name="connsiteX71" fmla="*/ 1085850 w 2114550"/>
              <a:gd name="connsiteY71" fmla="*/ 85725 h 1641827"/>
              <a:gd name="connsiteX72" fmla="*/ 1095375 w 2114550"/>
              <a:gd name="connsiteY72" fmla="*/ 180975 h 1641827"/>
              <a:gd name="connsiteX73" fmla="*/ 1076325 w 2114550"/>
              <a:gd name="connsiteY73" fmla="*/ 266700 h 1641827"/>
              <a:gd name="connsiteX74" fmla="*/ 1019175 w 2114550"/>
              <a:gd name="connsiteY74" fmla="*/ 361950 h 1641827"/>
              <a:gd name="connsiteX75" fmla="*/ 962025 w 2114550"/>
              <a:gd name="connsiteY75" fmla="*/ 409575 h 1641827"/>
              <a:gd name="connsiteX76" fmla="*/ 857250 w 2114550"/>
              <a:gd name="connsiteY76" fmla="*/ 428625 h 1641827"/>
              <a:gd name="connsiteX77" fmla="*/ 733425 w 2114550"/>
              <a:gd name="connsiteY77" fmla="*/ 381000 h 1641827"/>
              <a:gd name="connsiteX78" fmla="*/ 666750 w 2114550"/>
              <a:gd name="connsiteY78" fmla="*/ 323850 h 1641827"/>
              <a:gd name="connsiteX79" fmla="*/ 619125 w 2114550"/>
              <a:gd name="connsiteY79" fmla="*/ 266700 h 1641827"/>
              <a:gd name="connsiteX80" fmla="*/ 609600 w 2114550"/>
              <a:gd name="connsiteY80" fmla="*/ 171450 h 1641827"/>
              <a:gd name="connsiteX81" fmla="*/ 619125 w 2114550"/>
              <a:gd name="connsiteY81" fmla="*/ 104775 h 1641827"/>
              <a:gd name="connsiteX82" fmla="*/ 647700 w 2114550"/>
              <a:gd name="connsiteY82" fmla="*/ 57150 h 1641827"/>
              <a:gd name="connsiteX83" fmla="*/ 685800 w 2114550"/>
              <a:gd name="connsiteY83" fmla="*/ 0 h 1641827"/>
              <a:gd name="connsiteX84" fmla="*/ 647700 w 2114550"/>
              <a:gd name="connsiteY84" fmla="*/ 0 h 1641827"/>
              <a:gd name="connsiteX85" fmla="*/ 561975 w 2114550"/>
              <a:gd name="connsiteY85" fmla="*/ 0 h 1641827"/>
              <a:gd name="connsiteX86" fmla="*/ 457200 w 2114550"/>
              <a:gd name="connsiteY86" fmla="*/ 19050 h 1641827"/>
              <a:gd name="connsiteX87" fmla="*/ 371475 w 2114550"/>
              <a:gd name="connsiteY87" fmla="*/ 19050 h 1641827"/>
              <a:gd name="connsiteX88" fmla="*/ 257175 w 2114550"/>
              <a:gd name="connsiteY88" fmla="*/ 9525 h 1641827"/>
              <a:gd name="connsiteX89" fmla="*/ 180975 w 2114550"/>
              <a:gd name="connsiteY89" fmla="*/ 9525 h 1641827"/>
              <a:gd name="connsiteX90" fmla="*/ 104775 w 2114550"/>
              <a:gd name="connsiteY90" fmla="*/ 9525 h 1641827"/>
              <a:gd name="connsiteX91" fmla="*/ 38100 w 2114550"/>
              <a:gd name="connsiteY91" fmla="*/ 19050 h 1641827"/>
              <a:gd name="connsiteX0" fmla="*/ 38100 w 2114550"/>
              <a:gd name="connsiteY0" fmla="*/ 19050 h 1638300"/>
              <a:gd name="connsiteX1" fmla="*/ 9525 w 2114550"/>
              <a:gd name="connsiteY1" fmla="*/ 200025 h 1638300"/>
              <a:gd name="connsiteX2" fmla="*/ 0 w 2114550"/>
              <a:gd name="connsiteY2" fmla="*/ 438150 h 1638300"/>
              <a:gd name="connsiteX3" fmla="*/ 0 w 2114550"/>
              <a:gd name="connsiteY3" fmla="*/ 476250 h 1638300"/>
              <a:gd name="connsiteX4" fmla="*/ 66675 w 2114550"/>
              <a:gd name="connsiteY4" fmla="*/ 438150 h 1638300"/>
              <a:gd name="connsiteX5" fmla="*/ 133350 w 2114550"/>
              <a:gd name="connsiteY5" fmla="*/ 400050 h 1638300"/>
              <a:gd name="connsiteX6" fmla="*/ 200025 w 2114550"/>
              <a:gd name="connsiteY6" fmla="*/ 390525 h 1638300"/>
              <a:gd name="connsiteX7" fmla="*/ 266700 w 2114550"/>
              <a:gd name="connsiteY7" fmla="*/ 390525 h 1638300"/>
              <a:gd name="connsiteX8" fmla="*/ 342900 w 2114550"/>
              <a:gd name="connsiteY8" fmla="*/ 428625 h 1638300"/>
              <a:gd name="connsiteX9" fmla="*/ 419100 w 2114550"/>
              <a:gd name="connsiteY9" fmla="*/ 485775 h 1638300"/>
              <a:gd name="connsiteX10" fmla="*/ 438150 w 2114550"/>
              <a:gd name="connsiteY10" fmla="*/ 561975 h 1638300"/>
              <a:gd name="connsiteX11" fmla="*/ 457200 w 2114550"/>
              <a:gd name="connsiteY11" fmla="*/ 657225 h 1638300"/>
              <a:gd name="connsiteX12" fmla="*/ 419100 w 2114550"/>
              <a:gd name="connsiteY12" fmla="*/ 790575 h 1638300"/>
              <a:gd name="connsiteX13" fmla="*/ 390525 w 2114550"/>
              <a:gd name="connsiteY13" fmla="*/ 847725 h 1638300"/>
              <a:gd name="connsiteX14" fmla="*/ 304800 w 2114550"/>
              <a:gd name="connsiteY14" fmla="*/ 885825 h 1638300"/>
              <a:gd name="connsiteX15" fmla="*/ 180975 w 2114550"/>
              <a:gd name="connsiteY15" fmla="*/ 904875 h 1638300"/>
              <a:gd name="connsiteX16" fmla="*/ 95250 w 2114550"/>
              <a:gd name="connsiteY16" fmla="*/ 885825 h 1638300"/>
              <a:gd name="connsiteX17" fmla="*/ 47625 w 2114550"/>
              <a:gd name="connsiteY17" fmla="*/ 838200 h 1638300"/>
              <a:gd name="connsiteX18" fmla="*/ 9525 w 2114550"/>
              <a:gd name="connsiteY18" fmla="*/ 790575 h 1638300"/>
              <a:gd name="connsiteX19" fmla="*/ 9525 w 2114550"/>
              <a:gd name="connsiteY19" fmla="*/ 923925 h 1638300"/>
              <a:gd name="connsiteX20" fmla="*/ 9525 w 2114550"/>
              <a:gd name="connsiteY20" fmla="*/ 1047750 h 1638300"/>
              <a:gd name="connsiteX21" fmla="*/ 19050 w 2114550"/>
              <a:gd name="connsiteY21" fmla="*/ 1143000 h 1638300"/>
              <a:gd name="connsiteX22" fmla="*/ 38100 w 2114550"/>
              <a:gd name="connsiteY22" fmla="*/ 1209675 h 1638300"/>
              <a:gd name="connsiteX23" fmla="*/ 304800 w 2114550"/>
              <a:gd name="connsiteY23" fmla="*/ 1238250 h 1638300"/>
              <a:gd name="connsiteX24" fmla="*/ 485775 w 2114550"/>
              <a:gd name="connsiteY24" fmla="*/ 1200150 h 1638300"/>
              <a:gd name="connsiteX25" fmla="*/ 571500 w 2114550"/>
              <a:gd name="connsiteY25" fmla="*/ 1200150 h 1638300"/>
              <a:gd name="connsiteX26" fmla="*/ 666750 w 2114550"/>
              <a:gd name="connsiteY26" fmla="*/ 1200150 h 1638300"/>
              <a:gd name="connsiteX27" fmla="*/ 685800 w 2114550"/>
              <a:gd name="connsiteY27" fmla="*/ 1200150 h 1638300"/>
              <a:gd name="connsiteX28" fmla="*/ 600075 w 2114550"/>
              <a:gd name="connsiteY28" fmla="*/ 1314450 h 1638300"/>
              <a:gd name="connsiteX29" fmla="*/ 619125 w 2114550"/>
              <a:gd name="connsiteY29" fmla="*/ 1476375 h 1638300"/>
              <a:gd name="connsiteX30" fmla="*/ 685800 w 2114550"/>
              <a:gd name="connsiteY30" fmla="*/ 1590675 h 1638300"/>
              <a:gd name="connsiteX31" fmla="*/ 771525 w 2114550"/>
              <a:gd name="connsiteY31" fmla="*/ 1609725 h 1638300"/>
              <a:gd name="connsiteX32" fmla="*/ 923925 w 2114550"/>
              <a:gd name="connsiteY32" fmla="*/ 1638300 h 1638300"/>
              <a:gd name="connsiteX33" fmla="*/ 1057275 w 2114550"/>
              <a:gd name="connsiteY33" fmla="*/ 1562100 h 1638300"/>
              <a:gd name="connsiteX34" fmla="*/ 1123950 w 2114550"/>
              <a:gd name="connsiteY34" fmla="*/ 1447800 h 1638300"/>
              <a:gd name="connsiteX35" fmla="*/ 1114425 w 2114550"/>
              <a:gd name="connsiteY35" fmla="*/ 1323975 h 1638300"/>
              <a:gd name="connsiteX36" fmla="*/ 1085850 w 2114550"/>
              <a:gd name="connsiteY36" fmla="*/ 1238250 h 1638300"/>
              <a:gd name="connsiteX37" fmla="*/ 1038225 w 2114550"/>
              <a:gd name="connsiteY37" fmla="*/ 1209675 h 1638300"/>
              <a:gd name="connsiteX38" fmla="*/ 1181100 w 2114550"/>
              <a:gd name="connsiteY38" fmla="*/ 1219200 h 1638300"/>
              <a:gd name="connsiteX39" fmla="*/ 1343025 w 2114550"/>
              <a:gd name="connsiteY39" fmla="*/ 1219200 h 1638300"/>
              <a:gd name="connsiteX40" fmla="*/ 1504950 w 2114550"/>
              <a:gd name="connsiteY40" fmla="*/ 1219200 h 1638300"/>
              <a:gd name="connsiteX41" fmla="*/ 1666875 w 2114550"/>
              <a:gd name="connsiteY41" fmla="*/ 1238250 h 1638300"/>
              <a:gd name="connsiteX42" fmla="*/ 1666875 w 2114550"/>
              <a:gd name="connsiteY42" fmla="*/ 1076325 h 1638300"/>
              <a:gd name="connsiteX43" fmla="*/ 1676400 w 2114550"/>
              <a:gd name="connsiteY43" fmla="*/ 962025 h 1638300"/>
              <a:gd name="connsiteX44" fmla="*/ 1676400 w 2114550"/>
              <a:gd name="connsiteY44" fmla="*/ 876300 h 1638300"/>
              <a:gd name="connsiteX45" fmla="*/ 1657350 w 2114550"/>
              <a:gd name="connsiteY45" fmla="*/ 800100 h 1638300"/>
              <a:gd name="connsiteX46" fmla="*/ 1790700 w 2114550"/>
              <a:gd name="connsiteY46" fmla="*/ 866775 h 1638300"/>
              <a:gd name="connsiteX47" fmla="*/ 1914525 w 2114550"/>
              <a:gd name="connsiteY47" fmla="*/ 885825 h 1638300"/>
              <a:gd name="connsiteX48" fmla="*/ 1990725 w 2114550"/>
              <a:gd name="connsiteY48" fmla="*/ 876300 h 1638300"/>
              <a:gd name="connsiteX49" fmla="*/ 2076450 w 2114550"/>
              <a:gd name="connsiteY49" fmla="*/ 790575 h 1638300"/>
              <a:gd name="connsiteX50" fmla="*/ 2114550 w 2114550"/>
              <a:gd name="connsiteY50" fmla="*/ 714375 h 1638300"/>
              <a:gd name="connsiteX51" fmla="*/ 2114550 w 2114550"/>
              <a:gd name="connsiteY51" fmla="*/ 619125 h 1638300"/>
              <a:gd name="connsiteX52" fmla="*/ 2095500 w 2114550"/>
              <a:gd name="connsiteY52" fmla="*/ 533400 h 1638300"/>
              <a:gd name="connsiteX53" fmla="*/ 2047875 w 2114550"/>
              <a:gd name="connsiteY53" fmla="*/ 447675 h 1638300"/>
              <a:gd name="connsiteX54" fmla="*/ 1981200 w 2114550"/>
              <a:gd name="connsiteY54" fmla="*/ 400050 h 1638300"/>
              <a:gd name="connsiteX55" fmla="*/ 1857375 w 2114550"/>
              <a:gd name="connsiteY55" fmla="*/ 381000 h 1638300"/>
              <a:gd name="connsiteX56" fmla="*/ 1771650 w 2114550"/>
              <a:gd name="connsiteY56" fmla="*/ 381000 h 1638300"/>
              <a:gd name="connsiteX57" fmla="*/ 1724025 w 2114550"/>
              <a:gd name="connsiteY57" fmla="*/ 428625 h 1638300"/>
              <a:gd name="connsiteX58" fmla="*/ 1685925 w 2114550"/>
              <a:gd name="connsiteY58" fmla="*/ 447675 h 1638300"/>
              <a:gd name="connsiteX59" fmla="*/ 1676400 w 2114550"/>
              <a:gd name="connsiteY59" fmla="*/ 485775 h 1638300"/>
              <a:gd name="connsiteX60" fmla="*/ 1676400 w 2114550"/>
              <a:gd name="connsiteY60" fmla="*/ 409575 h 1638300"/>
              <a:gd name="connsiteX61" fmla="*/ 1685925 w 2114550"/>
              <a:gd name="connsiteY61" fmla="*/ 314325 h 1638300"/>
              <a:gd name="connsiteX62" fmla="*/ 1676400 w 2114550"/>
              <a:gd name="connsiteY62" fmla="*/ 219075 h 1638300"/>
              <a:gd name="connsiteX63" fmla="*/ 1676400 w 2114550"/>
              <a:gd name="connsiteY63" fmla="*/ 133350 h 1638300"/>
              <a:gd name="connsiteX64" fmla="*/ 1676400 w 2114550"/>
              <a:gd name="connsiteY64" fmla="*/ 47625 h 1638300"/>
              <a:gd name="connsiteX65" fmla="*/ 1676400 w 2114550"/>
              <a:gd name="connsiteY65" fmla="*/ 28575 h 1638300"/>
              <a:gd name="connsiteX66" fmla="*/ 1485900 w 2114550"/>
              <a:gd name="connsiteY66" fmla="*/ 0 h 1638300"/>
              <a:gd name="connsiteX67" fmla="*/ 1323975 w 2114550"/>
              <a:gd name="connsiteY67" fmla="*/ 0 h 1638300"/>
              <a:gd name="connsiteX68" fmla="*/ 1209675 w 2114550"/>
              <a:gd name="connsiteY68" fmla="*/ 0 h 1638300"/>
              <a:gd name="connsiteX69" fmla="*/ 1123950 w 2114550"/>
              <a:gd name="connsiteY69" fmla="*/ 0 h 1638300"/>
              <a:gd name="connsiteX70" fmla="*/ 1047750 w 2114550"/>
              <a:gd name="connsiteY70" fmla="*/ 0 h 1638300"/>
              <a:gd name="connsiteX71" fmla="*/ 1085850 w 2114550"/>
              <a:gd name="connsiteY71" fmla="*/ 85725 h 1638300"/>
              <a:gd name="connsiteX72" fmla="*/ 1095375 w 2114550"/>
              <a:gd name="connsiteY72" fmla="*/ 180975 h 1638300"/>
              <a:gd name="connsiteX73" fmla="*/ 1076325 w 2114550"/>
              <a:gd name="connsiteY73" fmla="*/ 266700 h 1638300"/>
              <a:gd name="connsiteX74" fmla="*/ 1019175 w 2114550"/>
              <a:gd name="connsiteY74" fmla="*/ 361950 h 1638300"/>
              <a:gd name="connsiteX75" fmla="*/ 962025 w 2114550"/>
              <a:gd name="connsiteY75" fmla="*/ 409575 h 1638300"/>
              <a:gd name="connsiteX76" fmla="*/ 857250 w 2114550"/>
              <a:gd name="connsiteY76" fmla="*/ 428625 h 1638300"/>
              <a:gd name="connsiteX77" fmla="*/ 733425 w 2114550"/>
              <a:gd name="connsiteY77" fmla="*/ 381000 h 1638300"/>
              <a:gd name="connsiteX78" fmla="*/ 666750 w 2114550"/>
              <a:gd name="connsiteY78" fmla="*/ 323850 h 1638300"/>
              <a:gd name="connsiteX79" fmla="*/ 619125 w 2114550"/>
              <a:gd name="connsiteY79" fmla="*/ 266700 h 1638300"/>
              <a:gd name="connsiteX80" fmla="*/ 609600 w 2114550"/>
              <a:gd name="connsiteY80" fmla="*/ 171450 h 1638300"/>
              <a:gd name="connsiteX81" fmla="*/ 619125 w 2114550"/>
              <a:gd name="connsiteY81" fmla="*/ 104775 h 1638300"/>
              <a:gd name="connsiteX82" fmla="*/ 647700 w 2114550"/>
              <a:gd name="connsiteY82" fmla="*/ 57150 h 1638300"/>
              <a:gd name="connsiteX83" fmla="*/ 685800 w 2114550"/>
              <a:gd name="connsiteY83" fmla="*/ 0 h 1638300"/>
              <a:gd name="connsiteX84" fmla="*/ 647700 w 2114550"/>
              <a:gd name="connsiteY84" fmla="*/ 0 h 1638300"/>
              <a:gd name="connsiteX85" fmla="*/ 561975 w 2114550"/>
              <a:gd name="connsiteY85" fmla="*/ 0 h 1638300"/>
              <a:gd name="connsiteX86" fmla="*/ 457200 w 2114550"/>
              <a:gd name="connsiteY86" fmla="*/ 19050 h 1638300"/>
              <a:gd name="connsiteX87" fmla="*/ 371475 w 2114550"/>
              <a:gd name="connsiteY87" fmla="*/ 19050 h 1638300"/>
              <a:gd name="connsiteX88" fmla="*/ 257175 w 2114550"/>
              <a:gd name="connsiteY88" fmla="*/ 9525 h 1638300"/>
              <a:gd name="connsiteX89" fmla="*/ 180975 w 2114550"/>
              <a:gd name="connsiteY89" fmla="*/ 9525 h 1638300"/>
              <a:gd name="connsiteX90" fmla="*/ 104775 w 2114550"/>
              <a:gd name="connsiteY90" fmla="*/ 9525 h 1638300"/>
              <a:gd name="connsiteX91" fmla="*/ 38100 w 2114550"/>
              <a:gd name="connsiteY91" fmla="*/ 19050 h 1638300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1990725 w 2114550"/>
              <a:gd name="connsiteY48" fmla="*/ 876300 h 1641827"/>
              <a:gd name="connsiteX49" fmla="*/ 2076450 w 2114550"/>
              <a:gd name="connsiteY49" fmla="*/ 790575 h 1641827"/>
              <a:gd name="connsiteX50" fmla="*/ 2114550 w 2114550"/>
              <a:gd name="connsiteY50" fmla="*/ 714375 h 1641827"/>
              <a:gd name="connsiteX51" fmla="*/ 2114550 w 2114550"/>
              <a:gd name="connsiteY51" fmla="*/ 619125 h 1641827"/>
              <a:gd name="connsiteX52" fmla="*/ 2095500 w 2114550"/>
              <a:gd name="connsiteY52" fmla="*/ 533400 h 1641827"/>
              <a:gd name="connsiteX53" fmla="*/ 2047875 w 2114550"/>
              <a:gd name="connsiteY53" fmla="*/ 447675 h 1641827"/>
              <a:gd name="connsiteX54" fmla="*/ 1981200 w 2114550"/>
              <a:gd name="connsiteY54" fmla="*/ 400050 h 1641827"/>
              <a:gd name="connsiteX55" fmla="*/ 1857375 w 2114550"/>
              <a:gd name="connsiteY55" fmla="*/ 381000 h 1641827"/>
              <a:gd name="connsiteX56" fmla="*/ 1771650 w 2114550"/>
              <a:gd name="connsiteY56" fmla="*/ 381000 h 1641827"/>
              <a:gd name="connsiteX57" fmla="*/ 1724025 w 2114550"/>
              <a:gd name="connsiteY57" fmla="*/ 428625 h 1641827"/>
              <a:gd name="connsiteX58" fmla="*/ 1685925 w 2114550"/>
              <a:gd name="connsiteY58" fmla="*/ 447675 h 1641827"/>
              <a:gd name="connsiteX59" fmla="*/ 1676400 w 2114550"/>
              <a:gd name="connsiteY59" fmla="*/ 485775 h 1641827"/>
              <a:gd name="connsiteX60" fmla="*/ 1676400 w 2114550"/>
              <a:gd name="connsiteY60" fmla="*/ 409575 h 1641827"/>
              <a:gd name="connsiteX61" fmla="*/ 1685925 w 2114550"/>
              <a:gd name="connsiteY61" fmla="*/ 314325 h 1641827"/>
              <a:gd name="connsiteX62" fmla="*/ 1676400 w 2114550"/>
              <a:gd name="connsiteY62" fmla="*/ 219075 h 1641827"/>
              <a:gd name="connsiteX63" fmla="*/ 1676400 w 2114550"/>
              <a:gd name="connsiteY63" fmla="*/ 133350 h 1641827"/>
              <a:gd name="connsiteX64" fmla="*/ 1676400 w 2114550"/>
              <a:gd name="connsiteY64" fmla="*/ 47625 h 1641827"/>
              <a:gd name="connsiteX65" fmla="*/ 1676400 w 2114550"/>
              <a:gd name="connsiteY65" fmla="*/ 28575 h 1641827"/>
              <a:gd name="connsiteX66" fmla="*/ 1485900 w 2114550"/>
              <a:gd name="connsiteY66" fmla="*/ 0 h 1641827"/>
              <a:gd name="connsiteX67" fmla="*/ 1323975 w 2114550"/>
              <a:gd name="connsiteY67" fmla="*/ 0 h 1641827"/>
              <a:gd name="connsiteX68" fmla="*/ 1209675 w 2114550"/>
              <a:gd name="connsiteY68" fmla="*/ 0 h 1641827"/>
              <a:gd name="connsiteX69" fmla="*/ 1123950 w 2114550"/>
              <a:gd name="connsiteY69" fmla="*/ 0 h 1641827"/>
              <a:gd name="connsiteX70" fmla="*/ 1047750 w 2114550"/>
              <a:gd name="connsiteY70" fmla="*/ 0 h 1641827"/>
              <a:gd name="connsiteX71" fmla="*/ 1085850 w 2114550"/>
              <a:gd name="connsiteY71" fmla="*/ 85725 h 1641827"/>
              <a:gd name="connsiteX72" fmla="*/ 1095375 w 2114550"/>
              <a:gd name="connsiteY72" fmla="*/ 180975 h 1641827"/>
              <a:gd name="connsiteX73" fmla="*/ 1076325 w 2114550"/>
              <a:gd name="connsiteY73" fmla="*/ 266700 h 1641827"/>
              <a:gd name="connsiteX74" fmla="*/ 1019175 w 2114550"/>
              <a:gd name="connsiteY74" fmla="*/ 361950 h 1641827"/>
              <a:gd name="connsiteX75" fmla="*/ 962025 w 2114550"/>
              <a:gd name="connsiteY75" fmla="*/ 409575 h 1641827"/>
              <a:gd name="connsiteX76" fmla="*/ 857250 w 2114550"/>
              <a:gd name="connsiteY76" fmla="*/ 428625 h 1641827"/>
              <a:gd name="connsiteX77" fmla="*/ 733425 w 2114550"/>
              <a:gd name="connsiteY77" fmla="*/ 381000 h 1641827"/>
              <a:gd name="connsiteX78" fmla="*/ 666750 w 2114550"/>
              <a:gd name="connsiteY78" fmla="*/ 323850 h 1641827"/>
              <a:gd name="connsiteX79" fmla="*/ 619125 w 2114550"/>
              <a:gd name="connsiteY79" fmla="*/ 266700 h 1641827"/>
              <a:gd name="connsiteX80" fmla="*/ 609600 w 2114550"/>
              <a:gd name="connsiteY80" fmla="*/ 171450 h 1641827"/>
              <a:gd name="connsiteX81" fmla="*/ 619125 w 2114550"/>
              <a:gd name="connsiteY81" fmla="*/ 104775 h 1641827"/>
              <a:gd name="connsiteX82" fmla="*/ 647700 w 2114550"/>
              <a:gd name="connsiteY82" fmla="*/ 57150 h 1641827"/>
              <a:gd name="connsiteX83" fmla="*/ 685800 w 2114550"/>
              <a:gd name="connsiteY83" fmla="*/ 0 h 1641827"/>
              <a:gd name="connsiteX84" fmla="*/ 647700 w 2114550"/>
              <a:gd name="connsiteY84" fmla="*/ 0 h 1641827"/>
              <a:gd name="connsiteX85" fmla="*/ 561975 w 2114550"/>
              <a:gd name="connsiteY85" fmla="*/ 0 h 1641827"/>
              <a:gd name="connsiteX86" fmla="*/ 457200 w 2114550"/>
              <a:gd name="connsiteY86" fmla="*/ 19050 h 1641827"/>
              <a:gd name="connsiteX87" fmla="*/ 371475 w 2114550"/>
              <a:gd name="connsiteY87" fmla="*/ 19050 h 1641827"/>
              <a:gd name="connsiteX88" fmla="*/ 257175 w 2114550"/>
              <a:gd name="connsiteY88" fmla="*/ 9525 h 1641827"/>
              <a:gd name="connsiteX89" fmla="*/ 180975 w 2114550"/>
              <a:gd name="connsiteY89" fmla="*/ 9525 h 1641827"/>
              <a:gd name="connsiteX90" fmla="*/ 104775 w 2114550"/>
              <a:gd name="connsiteY90" fmla="*/ 9525 h 1641827"/>
              <a:gd name="connsiteX91" fmla="*/ 38100 w 2114550"/>
              <a:gd name="connsiteY91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1971675 w 2114550"/>
              <a:gd name="connsiteY48" fmla="*/ 847725 h 1641827"/>
              <a:gd name="connsiteX49" fmla="*/ 1990725 w 2114550"/>
              <a:gd name="connsiteY49" fmla="*/ 876300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71650 w 2114550"/>
              <a:gd name="connsiteY57" fmla="*/ 381000 h 1641827"/>
              <a:gd name="connsiteX58" fmla="*/ 1724025 w 2114550"/>
              <a:gd name="connsiteY58" fmla="*/ 428625 h 1641827"/>
              <a:gd name="connsiteX59" fmla="*/ 1685925 w 2114550"/>
              <a:gd name="connsiteY59" fmla="*/ 447675 h 1641827"/>
              <a:gd name="connsiteX60" fmla="*/ 1676400 w 2114550"/>
              <a:gd name="connsiteY60" fmla="*/ 485775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90725 w 2114550"/>
              <a:gd name="connsiteY49" fmla="*/ 876300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71650 w 2114550"/>
              <a:gd name="connsiteY57" fmla="*/ 381000 h 1641827"/>
              <a:gd name="connsiteX58" fmla="*/ 1724025 w 2114550"/>
              <a:gd name="connsiteY58" fmla="*/ 428625 h 1641827"/>
              <a:gd name="connsiteX59" fmla="*/ 1685925 w 2114550"/>
              <a:gd name="connsiteY59" fmla="*/ 447675 h 1641827"/>
              <a:gd name="connsiteX60" fmla="*/ 1676400 w 2114550"/>
              <a:gd name="connsiteY60" fmla="*/ 485775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71650 w 2114550"/>
              <a:gd name="connsiteY57" fmla="*/ 381000 h 1641827"/>
              <a:gd name="connsiteX58" fmla="*/ 1724025 w 2114550"/>
              <a:gd name="connsiteY58" fmla="*/ 428625 h 1641827"/>
              <a:gd name="connsiteX59" fmla="*/ 1685925 w 2114550"/>
              <a:gd name="connsiteY59" fmla="*/ 447675 h 1641827"/>
              <a:gd name="connsiteX60" fmla="*/ 1676400 w 2114550"/>
              <a:gd name="connsiteY60" fmla="*/ 485775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71650 w 2114550"/>
              <a:gd name="connsiteY57" fmla="*/ 381000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76400 w 2114550"/>
              <a:gd name="connsiteY60" fmla="*/ 485775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71650 w 2114550"/>
              <a:gd name="connsiteY57" fmla="*/ 381000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304800 w 2114550"/>
              <a:gd name="connsiteY23" fmla="*/ 1238250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57250 w 2114550"/>
              <a:gd name="connsiteY77" fmla="*/ 428625 h 1641827"/>
              <a:gd name="connsiteX78" fmla="*/ 733425 w 2114550"/>
              <a:gd name="connsiteY78" fmla="*/ 381000 h 1641827"/>
              <a:gd name="connsiteX79" fmla="*/ 666750 w 2114550"/>
              <a:gd name="connsiteY79" fmla="*/ 323850 h 1641827"/>
              <a:gd name="connsiteX80" fmla="*/ 619125 w 2114550"/>
              <a:gd name="connsiteY80" fmla="*/ 266700 h 1641827"/>
              <a:gd name="connsiteX81" fmla="*/ 609600 w 2114550"/>
              <a:gd name="connsiteY81" fmla="*/ 171450 h 1641827"/>
              <a:gd name="connsiteX82" fmla="*/ 619125 w 2114550"/>
              <a:gd name="connsiteY82" fmla="*/ 104775 h 1641827"/>
              <a:gd name="connsiteX83" fmla="*/ 647700 w 2114550"/>
              <a:gd name="connsiteY83" fmla="*/ 57150 h 1641827"/>
              <a:gd name="connsiteX84" fmla="*/ 685800 w 2114550"/>
              <a:gd name="connsiteY84" fmla="*/ 0 h 1641827"/>
              <a:gd name="connsiteX85" fmla="*/ 647700 w 2114550"/>
              <a:gd name="connsiteY85" fmla="*/ 0 h 1641827"/>
              <a:gd name="connsiteX86" fmla="*/ 561975 w 2114550"/>
              <a:gd name="connsiteY86" fmla="*/ 0 h 1641827"/>
              <a:gd name="connsiteX87" fmla="*/ 457200 w 2114550"/>
              <a:gd name="connsiteY87" fmla="*/ 19050 h 1641827"/>
              <a:gd name="connsiteX88" fmla="*/ 371475 w 2114550"/>
              <a:gd name="connsiteY88" fmla="*/ 19050 h 1641827"/>
              <a:gd name="connsiteX89" fmla="*/ 257175 w 2114550"/>
              <a:gd name="connsiteY89" fmla="*/ 9525 h 1641827"/>
              <a:gd name="connsiteX90" fmla="*/ 180975 w 2114550"/>
              <a:gd name="connsiteY90" fmla="*/ 9525 h 1641827"/>
              <a:gd name="connsiteX91" fmla="*/ 104775 w 2114550"/>
              <a:gd name="connsiteY91" fmla="*/ 9525 h 1641827"/>
              <a:gd name="connsiteX92" fmla="*/ 38100 w 2114550"/>
              <a:gd name="connsiteY92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76422 w 2114550"/>
              <a:gd name="connsiteY77" fmla="*/ 402589 h 1641827"/>
              <a:gd name="connsiteX78" fmla="*/ 857250 w 2114550"/>
              <a:gd name="connsiteY78" fmla="*/ 428625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409575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19175 w 2114550"/>
              <a:gd name="connsiteY75" fmla="*/ 361950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19100 w 2114550"/>
              <a:gd name="connsiteY12" fmla="*/ 790575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40490 w 2114550"/>
              <a:gd name="connsiteY12" fmla="*/ 763838 h 1641827"/>
              <a:gd name="connsiteX13" fmla="*/ 390525 w 2114550"/>
              <a:gd name="connsiteY13" fmla="*/ 847725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40490 w 2114550"/>
              <a:gd name="connsiteY12" fmla="*/ 763838 h 1641827"/>
              <a:gd name="connsiteX13" fmla="*/ 374483 w 2114550"/>
              <a:gd name="connsiteY13" fmla="*/ 820988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29795 w 2114550"/>
              <a:gd name="connsiteY12" fmla="*/ 710365 h 1641827"/>
              <a:gd name="connsiteX13" fmla="*/ 374483 w 2114550"/>
              <a:gd name="connsiteY13" fmla="*/ 820988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76450 w 2114550"/>
              <a:gd name="connsiteY50" fmla="*/ 790575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29795 w 2114550"/>
              <a:gd name="connsiteY12" fmla="*/ 710365 h 1641827"/>
              <a:gd name="connsiteX13" fmla="*/ 374483 w 2114550"/>
              <a:gd name="connsiteY13" fmla="*/ 820988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87145 w 2114550"/>
              <a:gd name="connsiteY50" fmla="*/ 811964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57200 w 2114550"/>
              <a:gd name="connsiteY88" fmla="*/ 19050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29795 w 2114550"/>
              <a:gd name="connsiteY12" fmla="*/ 710365 h 1641827"/>
              <a:gd name="connsiteX13" fmla="*/ 374483 w 2114550"/>
              <a:gd name="connsiteY13" fmla="*/ 820988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87145 w 2114550"/>
              <a:gd name="connsiteY50" fmla="*/ 811964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41158 w 2114550"/>
              <a:gd name="connsiteY88" fmla="*/ 35092 h 1641827"/>
              <a:gd name="connsiteX89" fmla="*/ 371475 w 2114550"/>
              <a:gd name="connsiteY89" fmla="*/ 19050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20231 h 1643008"/>
              <a:gd name="connsiteX1" fmla="*/ 9525 w 2114550"/>
              <a:gd name="connsiteY1" fmla="*/ 201206 h 1643008"/>
              <a:gd name="connsiteX2" fmla="*/ 0 w 2114550"/>
              <a:gd name="connsiteY2" fmla="*/ 439331 h 1643008"/>
              <a:gd name="connsiteX3" fmla="*/ 0 w 2114550"/>
              <a:gd name="connsiteY3" fmla="*/ 477431 h 1643008"/>
              <a:gd name="connsiteX4" fmla="*/ 66675 w 2114550"/>
              <a:gd name="connsiteY4" fmla="*/ 439331 h 1643008"/>
              <a:gd name="connsiteX5" fmla="*/ 133350 w 2114550"/>
              <a:gd name="connsiteY5" fmla="*/ 401231 h 1643008"/>
              <a:gd name="connsiteX6" fmla="*/ 200025 w 2114550"/>
              <a:gd name="connsiteY6" fmla="*/ 391706 h 1643008"/>
              <a:gd name="connsiteX7" fmla="*/ 266700 w 2114550"/>
              <a:gd name="connsiteY7" fmla="*/ 391706 h 1643008"/>
              <a:gd name="connsiteX8" fmla="*/ 342900 w 2114550"/>
              <a:gd name="connsiteY8" fmla="*/ 429806 h 1643008"/>
              <a:gd name="connsiteX9" fmla="*/ 419100 w 2114550"/>
              <a:gd name="connsiteY9" fmla="*/ 486956 h 1643008"/>
              <a:gd name="connsiteX10" fmla="*/ 438150 w 2114550"/>
              <a:gd name="connsiteY10" fmla="*/ 563156 h 1643008"/>
              <a:gd name="connsiteX11" fmla="*/ 457200 w 2114550"/>
              <a:gd name="connsiteY11" fmla="*/ 658406 h 1643008"/>
              <a:gd name="connsiteX12" fmla="*/ 429795 w 2114550"/>
              <a:gd name="connsiteY12" fmla="*/ 711546 h 1643008"/>
              <a:gd name="connsiteX13" fmla="*/ 374483 w 2114550"/>
              <a:gd name="connsiteY13" fmla="*/ 822169 h 1643008"/>
              <a:gd name="connsiteX14" fmla="*/ 304800 w 2114550"/>
              <a:gd name="connsiteY14" fmla="*/ 887006 h 1643008"/>
              <a:gd name="connsiteX15" fmla="*/ 180975 w 2114550"/>
              <a:gd name="connsiteY15" fmla="*/ 906056 h 1643008"/>
              <a:gd name="connsiteX16" fmla="*/ 95250 w 2114550"/>
              <a:gd name="connsiteY16" fmla="*/ 887006 h 1643008"/>
              <a:gd name="connsiteX17" fmla="*/ 47625 w 2114550"/>
              <a:gd name="connsiteY17" fmla="*/ 839381 h 1643008"/>
              <a:gd name="connsiteX18" fmla="*/ 9525 w 2114550"/>
              <a:gd name="connsiteY18" fmla="*/ 791756 h 1643008"/>
              <a:gd name="connsiteX19" fmla="*/ 9525 w 2114550"/>
              <a:gd name="connsiteY19" fmla="*/ 925106 h 1643008"/>
              <a:gd name="connsiteX20" fmla="*/ 9525 w 2114550"/>
              <a:gd name="connsiteY20" fmla="*/ 1048931 h 1643008"/>
              <a:gd name="connsiteX21" fmla="*/ 19050 w 2114550"/>
              <a:gd name="connsiteY21" fmla="*/ 1144181 h 1643008"/>
              <a:gd name="connsiteX22" fmla="*/ 38100 w 2114550"/>
              <a:gd name="connsiteY22" fmla="*/ 1210856 h 1643008"/>
              <a:gd name="connsiteX23" fmla="*/ 283411 w 2114550"/>
              <a:gd name="connsiteY23" fmla="*/ 1207347 h 1643008"/>
              <a:gd name="connsiteX24" fmla="*/ 485775 w 2114550"/>
              <a:gd name="connsiteY24" fmla="*/ 1201331 h 1643008"/>
              <a:gd name="connsiteX25" fmla="*/ 571500 w 2114550"/>
              <a:gd name="connsiteY25" fmla="*/ 1201331 h 1643008"/>
              <a:gd name="connsiteX26" fmla="*/ 666750 w 2114550"/>
              <a:gd name="connsiteY26" fmla="*/ 1201331 h 1643008"/>
              <a:gd name="connsiteX27" fmla="*/ 685800 w 2114550"/>
              <a:gd name="connsiteY27" fmla="*/ 1201331 h 1643008"/>
              <a:gd name="connsiteX28" fmla="*/ 600075 w 2114550"/>
              <a:gd name="connsiteY28" fmla="*/ 1315631 h 1643008"/>
              <a:gd name="connsiteX29" fmla="*/ 619125 w 2114550"/>
              <a:gd name="connsiteY29" fmla="*/ 1477556 h 1643008"/>
              <a:gd name="connsiteX30" fmla="*/ 685800 w 2114550"/>
              <a:gd name="connsiteY30" fmla="*/ 1591856 h 1643008"/>
              <a:gd name="connsiteX31" fmla="*/ 762000 w 2114550"/>
              <a:gd name="connsiteY31" fmla="*/ 1639481 h 1643008"/>
              <a:gd name="connsiteX32" fmla="*/ 923925 w 2114550"/>
              <a:gd name="connsiteY32" fmla="*/ 1639481 h 1643008"/>
              <a:gd name="connsiteX33" fmla="*/ 1057275 w 2114550"/>
              <a:gd name="connsiteY33" fmla="*/ 1563281 h 1643008"/>
              <a:gd name="connsiteX34" fmla="*/ 1123950 w 2114550"/>
              <a:gd name="connsiteY34" fmla="*/ 1448981 h 1643008"/>
              <a:gd name="connsiteX35" fmla="*/ 1114425 w 2114550"/>
              <a:gd name="connsiteY35" fmla="*/ 1325156 h 1643008"/>
              <a:gd name="connsiteX36" fmla="*/ 1085850 w 2114550"/>
              <a:gd name="connsiteY36" fmla="*/ 1239431 h 1643008"/>
              <a:gd name="connsiteX37" fmla="*/ 1038225 w 2114550"/>
              <a:gd name="connsiteY37" fmla="*/ 1210856 h 1643008"/>
              <a:gd name="connsiteX38" fmla="*/ 1181100 w 2114550"/>
              <a:gd name="connsiteY38" fmla="*/ 1220381 h 1643008"/>
              <a:gd name="connsiteX39" fmla="*/ 1343025 w 2114550"/>
              <a:gd name="connsiteY39" fmla="*/ 1220381 h 1643008"/>
              <a:gd name="connsiteX40" fmla="*/ 1504950 w 2114550"/>
              <a:gd name="connsiteY40" fmla="*/ 1220381 h 1643008"/>
              <a:gd name="connsiteX41" fmla="*/ 1666875 w 2114550"/>
              <a:gd name="connsiteY41" fmla="*/ 1239431 h 1643008"/>
              <a:gd name="connsiteX42" fmla="*/ 1666875 w 2114550"/>
              <a:gd name="connsiteY42" fmla="*/ 1077506 h 1643008"/>
              <a:gd name="connsiteX43" fmla="*/ 1676400 w 2114550"/>
              <a:gd name="connsiteY43" fmla="*/ 963206 h 1643008"/>
              <a:gd name="connsiteX44" fmla="*/ 1676400 w 2114550"/>
              <a:gd name="connsiteY44" fmla="*/ 877481 h 1643008"/>
              <a:gd name="connsiteX45" fmla="*/ 1657350 w 2114550"/>
              <a:gd name="connsiteY45" fmla="*/ 801281 h 1643008"/>
              <a:gd name="connsiteX46" fmla="*/ 1790700 w 2114550"/>
              <a:gd name="connsiteY46" fmla="*/ 867956 h 1643008"/>
              <a:gd name="connsiteX47" fmla="*/ 1914525 w 2114550"/>
              <a:gd name="connsiteY47" fmla="*/ 887006 h 1643008"/>
              <a:gd name="connsiteX48" fmla="*/ 2067927 w 2114550"/>
              <a:gd name="connsiteY48" fmla="*/ 838211 h 1643008"/>
              <a:gd name="connsiteX49" fmla="*/ 1969335 w 2114550"/>
              <a:gd name="connsiteY49" fmla="*/ 882828 h 1643008"/>
              <a:gd name="connsiteX50" fmla="*/ 2087145 w 2114550"/>
              <a:gd name="connsiteY50" fmla="*/ 813145 h 1643008"/>
              <a:gd name="connsiteX51" fmla="*/ 2114550 w 2114550"/>
              <a:gd name="connsiteY51" fmla="*/ 715556 h 1643008"/>
              <a:gd name="connsiteX52" fmla="*/ 2114550 w 2114550"/>
              <a:gd name="connsiteY52" fmla="*/ 620306 h 1643008"/>
              <a:gd name="connsiteX53" fmla="*/ 2095500 w 2114550"/>
              <a:gd name="connsiteY53" fmla="*/ 534581 h 1643008"/>
              <a:gd name="connsiteX54" fmla="*/ 2047875 w 2114550"/>
              <a:gd name="connsiteY54" fmla="*/ 448856 h 1643008"/>
              <a:gd name="connsiteX55" fmla="*/ 1981200 w 2114550"/>
              <a:gd name="connsiteY55" fmla="*/ 401231 h 1643008"/>
              <a:gd name="connsiteX56" fmla="*/ 1857375 w 2114550"/>
              <a:gd name="connsiteY56" fmla="*/ 382181 h 1643008"/>
              <a:gd name="connsiteX57" fmla="*/ 1782344 w 2114550"/>
              <a:gd name="connsiteY57" fmla="*/ 419613 h 1643008"/>
              <a:gd name="connsiteX58" fmla="*/ 1724025 w 2114550"/>
              <a:gd name="connsiteY58" fmla="*/ 461890 h 1643008"/>
              <a:gd name="connsiteX59" fmla="*/ 1685925 w 2114550"/>
              <a:gd name="connsiteY59" fmla="*/ 448856 h 1643008"/>
              <a:gd name="connsiteX60" fmla="*/ 1681747 w 2114550"/>
              <a:gd name="connsiteY60" fmla="*/ 508345 h 1643008"/>
              <a:gd name="connsiteX61" fmla="*/ 1676400 w 2114550"/>
              <a:gd name="connsiteY61" fmla="*/ 410756 h 1643008"/>
              <a:gd name="connsiteX62" fmla="*/ 1685925 w 2114550"/>
              <a:gd name="connsiteY62" fmla="*/ 315506 h 1643008"/>
              <a:gd name="connsiteX63" fmla="*/ 1676400 w 2114550"/>
              <a:gd name="connsiteY63" fmla="*/ 220256 h 1643008"/>
              <a:gd name="connsiteX64" fmla="*/ 1676400 w 2114550"/>
              <a:gd name="connsiteY64" fmla="*/ 134531 h 1643008"/>
              <a:gd name="connsiteX65" fmla="*/ 1676400 w 2114550"/>
              <a:gd name="connsiteY65" fmla="*/ 48806 h 1643008"/>
              <a:gd name="connsiteX66" fmla="*/ 1676400 w 2114550"/>
              <a:gd name="connsiteY66" fmla="*/ 29756 h 1643008"/>
              <a:gd name="connsiteX67" fmla="*/ 1485900 w 2114550"/>
              <a:gd name="connsiteY67" fmla="*/ 1181 h 1643008"/>
              <a:gd name="connsiteX68" fmla="*/ 1323975 w 2114550"/>
              <a:gd name="connsiteY68" fmla="*/ 1181 h 1643008"/>
              <a:gd name="connsiteX69" fmla="*/ 1209675 w 2114550"/>
              <a:gd name="connsiteY69" fmla="*/ 1181 h 1643008"/>
              <a:gd name="connsiteX70" fmla="*/ 1123950 w 2114550"/>
              <a:gd name="connsiteY70" fmla="*/ 1181 h 1643008"/>
              <a:gd name="connsiteX71" fmla="*/ 1047750 w 2114550"/>
              <a:gd name="connsiteY71" fmla="*/ 1181 h 1643008"/>
              <a:gd name="connsiteX72" fmla="*/ 1085850 w 2114550"/>
              <a:gd name="connsiteY72" fmla="*/ 86906 h 1643008"/>
              <a:gd name="connsiteX73" fmla="*/ 1095375 w 2114550"/>
              <a:gd name="connsiteY73" fmla="*/ 182156 h 1643008"/>
              <a:gd name="connsiteX74" fmla="*/ 1076325 w 2114550"/>
              <a:gd name="connsiteY74" fmla="*/ 267881 h 1643008"/>
              <a:gd name="connsiteX75" fmla="*/ 1029870 w 2114550"/>
              <a:gd name="connsiteY75" fmla="*/ 347089 h 1643008"/>
              <a:gd name="connsiteX76" fmla="*/ 962025 w 2114550"/>
              <a:gd name="connsiteY76" fmla="*/ 378672 h 1643008"/>
              <a:gd name="connsiteX77" fmla="*/ 876422 w 2114550"/>
              <a:gd name="connsiteY77" fmla="*/ 403770 h 1643008"/>
              <a:gd name="connsiteX78" fmla="*/ 830513 w 2114550"/>
              <a:gd name="connsiteY78" fmla="*/ 397722 h 1643008"/>
              <a:gd name="connsiteX79" fmla="*/ 733425 w 2114550"/>
              <a:gd name="connsiteY79" fmla="*/ 382181 h 1643008"/>
              <a:gd name="connsiteX80" fmla="*/ 666750 w 2114550"/>
              <a:gd name="connsiteY80" fmla="*/ 325031 h 1643008"/>
              <a:gd name="connsiteX81" fmla="*/ 619125 w 2114550"/>
              <a:gd name="connsiteY81" fmla="*/ 267881 h 1643008"/>
              <a:gd name="connsiteX82" fmla="*/ 609600 w 2114550"/>
              <a:gd name="connsiteY82" fmla="*/ 172631 h 1643008"/>
              <a:gd name="connsiteX83" fmla="*/ 619125 w 2114550"/>
              <a:gd name="connsiteY83" fmla="*/ 105956 h 1643008"/>
              <a:gd name="connsiteX84" fmla="*/ 647700 w 2114550"/>
              <a:gd name="connsiteY84" fmla="*/ 58331 h 1643008"/>
              <a:gd name="connsiteX85" fmla="*/ 685800 w 2114550"/>
              <a:gd name="connsiteY85" fmla="*/ 1181 h 1643008"/>
              <a:gd name="connsiteX86" fmla="*/ 647700 w 2114550"/>
              <a:gd name="connsiteY86" fmla="*/ 1181 h 1643008"/>
              <a:gd name="connsiteX87" fmla="*/ 561975 w 2114550"/>
              <a:gd name="connsiteY87" fmla="*/ 1181 h 1643008"/>
              <a:gd name="connsiteX88" fmla="*/ 473242 w 2114550"/>
              <a:gd name="connsiteY88" fmla="*/ 9537 h 1643008"/>
              <a:gd name="connsiteX89" fmla="*/ 371475 w 2114550"/>
              <a:gd name="connsiteY89" fmla="*/ 20231 h 1643008"/>
              <a:gd name="connsiteX90" fmla="*/ 257175 w 2114550"/>
              <a:gd name="connsiteY90" fmla="*/ 10706 h 1643008"/>
              <a:gd name="connsiteX91" fmla="*/ 180975 w 2114550"/>
              <a:gd name="connsiteY91" fmla="*/ 10706 h 1643008"/>
              <a:gd name="connsiteX92" fmla="*/ 104775 w 2114550"/>
              <a:gd name="connsiteY92" fmla="*/ 10706 h 1643008"/>
              <a:gd name="connsiteX93" fmla="*/ 38100 w 2114550"/>
              <a:gd name="connsiteY93" fmla="*/ 20231 h 1643008"/>
              <a:gd name="connsiteX0" fmla="*/ 38100 w 2114550"/>
              <a:gd name="connsiteY0" fmla="*/ 20231 h 1643008"/>
              <a:gd name="connsiteX1" fmla="*/ 9525 w 2114550"/>
              <a:gd name="connsiteY1" fmla="*/ 201206 h 1643008"/>
              <a:gd name="connsiteX2" fmla="*/ 0 w 2114550"/>
              <a:gd name="connsiteY2" fmla="*/ 439331 h 1643008"/>
              <a:gd name="connsiteX3" fmla="*/ 0 w 2114550"/>
              <a:gd name="connsiteY3" fmla="*/ 477431 h 1643008"/>
              <a:gd name="connsiteX4" fmla="*/ 66675 w 2114550"/>
              <a:gd name="connsiteY4" fmla="*/ 439331 h 1643008"/>
              <a:gd name="connsiteX5" fmla="*/ 133350 w 2114550"/>
              <a:gd name="connsiteY5" fmla="*/ 401231 h 1643008"/>
              <a:gd name="connsiteX6" fmla="*/ 200025 w 2114550"/>
              <a:gd name="connsiteY6" fmla="*/ 391706 h 1643008"/>
              <a:gd name="connsiteX7" fmla="*/ 266700 w 2114550"/>
              <a:gd name="connsiteY7" fmla="*/ 391706 h 1643008"/>
              <a:gd name="connsiteX8" fmla="*/ 342900 w 2114550"/>
              <a:gd name="connsiteY8" fmla="*/ 429806 h 1643008"/>
              <a:gd name="connsiteX9" fmla="*/ 419100 w 2114550"/>
              <a:gd name="connsiteY9" fmla="*/ 486956 h 1643008"/>
              <a:gd name="connsiteX10" fmla="*/ 438150 w 2114550"/>
              <a:gd name="connsiteY10" fmla="*/ 563156 h 1643008"/>
              <a:gd name="connsiteX11" fmla="*/ 457200 w 2114550"/>
              <a:gd name="connsiteY11" fmla="*/ 658406 h 1643008"/>
              <a:gd name="connsiteX12" fmla="*/ 429795 w 2114550"/>
              <a:gd name="connsiteY12" fmla="*/ 711546 h 1643008"/>
              <a:gd name="connsiteX13" fmla="*/ 374483 w 2114550"/>
              <a:gd name="connsiteY13" fmla="*/ 822169 h 1643008"/>
              <a:gd name="connsiteX14" fmla="*/ 304800 w 2114550"/>
              <a:gd name="connsiteY14" fmla="*/ 887006 h 1643008"/>
              <a:gd name="connsiteX15" fmla="*/ 180975 w 2114550"/>
              <a:gd name="connsiteY15" fmla="*/ 906056 h 1643008"/>
              <a:gd name="connsiteX16" fmla="*/ 95250 w 2114550"/>
              <a:gd name="connsiteY16" fmla="*/ 887006 h 1643008"/>
              <a:gd name="connsiteX17" fmla="*/ 47625 w 2114550"/>
              <a:gd name="connsiteY17" fmla="*/ 839381 h 1643008"/>
              <a:gd name="connsiteX18" fmla="*/ 9525 w 2114550"/>
              <a:gd name="connsiteY18" fmla="*/ 791756 h 1643008"/>
              <a:gd name="connsiteX19" fmla="*/ 9525 w 2114550"/>
              <a:gd name="connsiteY19" fmla="*/ 925106 h 1643008"/>
              <a:gd name="connsiteX20" fmla="*/ 9525 w 2114550"/>
              <a:gd name="connsiteY20" fmla="*/ 1048931 h 1643008"/>
              <a:gd name="connsiteX21" fmla="*/ 19050 w 2114550"/>
              <a:gd name="connsiteY21" fmla="*/ 1144181 h 1643008"/>
              <a:gd name="connsiteX22" fmla="*/ 38100 w 2114550"/>
              <a:gd name="connsiteY22" fmla="*/ 1210856 h 1643008"/>
              <a:gd name="connsiteX23" fmla="*/ 283411 w 2114550"/>
              <a:gd name="connsiteY23" fmla="*/ 1207347 h 1643008"/>
              <a:gd name="connsiteX24" fmla="*/ 485775 w 2114550"/>
              <a:gd name="connsiteY24" fmla="*/ 1201331 h 1643008"/>
              <a:gd name="connsiteX25" fmla="*/ 571500 w 2114550"/>
              <a:gd name="connsiteY25" fmla="*/ 1201331 h 1643008"/>
              <a:gd name="connsiteX26" fmla="*/ 666750 w 2114550"/>
              <a:gd name="connsiteY26" fmla="*/ 1201331 h 1643008"/>
              <a:gd name="connsiteX27" fmla="*/ 685800 w 2114550"/>
              <a:gd name="connsiteY27" fmla="*/ 1201331 h 1643008"/>
              <a:gd name="connsiteX28" fmla="*/ 600075 w 2114550"/>
              <a:gd name="connsiteY28" fmla="*/ 1315631 h 1643008"/>
              <a:gd name="connsiteX29" fmla="*/ 619125 w 2114550"/>
              <a:gd name="connsiteY29" fmla="*/ 1477556 h 1643008"/>
              <a:gd name="connsiteX30" fmla="*/ 685800 w 2114550"/>
              <a:gd name="connsiteY30" fmla="*/ 1591856 h 1643008"/>
              <a:gd name="connsiteX31" fmla="*/ 762000 w 2114550"/>
              <a:gd name="connsiteY31" fmla="*/ 1639481 h 1643008"/>
              <a:gd name="connsiteX32" fmla="*/ 923925 w 2114550"/>
              <a:gd name="connsiteY32" fmla="*/ 1639481 h 1643008"/>
              <a:gd name="connsiteX33" fmla="*/ 1057275 w 2114550"/>
              <a:gd name="connsiteY33" fmla="*/ 1563281 h 1643008"/>
              <a:gd name="connsiteX34" fmla="*/ 1123950 w 2114550"/>
              <a:gd name="connsiteY34" fmla="*/ 1448981 h 1643008"/>
              <a:gd name="connsiteX35" fmla="*/ 1114425 w 2114550"/>
              <a:gd name="connsiteY35" fmla="*/ 1325156 h 1643008"/>
              <a:gd name="connsiteX36" fmla="*/ 1085850 w 2114550"/>
              <a:gd name="connsiteY36" fmla="*/ 1239431 h 1643008"/>
              <a:gd name="connsiteX37" fmla="*/ 1038225 w 2114550"/>
              <a:gd name="connsiteY37" fmla="*/ 1210856 h 1643008"/>
              <a:gd name="connsiteX38" fmla="*/ 1181100 w 2114550"/>
              <a:gd name="connsiteY38" fmla="*/ 1220381 h 1643008"/>
              <a:gd name="connsiteX39" fmla="*/ 1343025 w 2114550"/>
              <a:gd name="connsiteY39" fmla="*/ 1220381 h 1643008"/>
              <a:gd name="connsiteX40" fmla="*/ 1504950 w 2114550"/>
              <a:gd name="connsiteY40" fmla="*/ 1220381 h 1643008"/>
              <a:gd name="connsiteX41" fmla="*/ 1666875 w 2114550"/>
              <a:gd name="connsiteY41" fmla="*/ 1239431 h 1643008"/>
              <a:gd name="connsiteX42" fmla="*/ 1666875 w 2114550"/>
              <a:gd name="connsiteY42" fmla="*/ 1077506 h 1643008"/>
              <a:gd name="connsiteX43" fmla="*/ 1676400 w 2114550"/>
              <a:gd name="connsiteY43" fmla="*/ 963206 h 1643008"/>
              <a:gd name="connsiteX44" fmla="*/ 1676400 w 2114550"/>
              <a:gd name="connsiteY44" fmla="*/ 877481 h 1643008"/>
              <a:gd name="connsiteX45" fmla="*/ 1657350 w 2114550"/>
              <a:gd name="connsiteY45" fmla="*/ 801281 h 1643008"/>
              <a:gd name="connsiteX46" fmla="*/ 1790700 w 2114550"/>
              <a:gd name="connsiteY46" fmla="*/ 867956 h 1643008"/>
              <a:gd name="connsiteX47" fmla="*/ 1914525 w 2114550"/>
              <a:gd name="connsiteY47" fmla="*/ 887006 h 1643008"/>
              <a:gd name="connsiteX48" fmla="*/ 2067927 w 2114550"/>
              <a:gd name="connsiteY48" fmla="*/ 838211 h 1643008"/>
              <a:gd name="connsiteX49" fmla="*/ 1969335 w 2114550"/>
              <a:gd name="connsiteY49" fmla="*/ 882828 h 1643008"/>
              <a:gd name="connsiteX50" fmla="*/ 2087145 w 2114550"/>
              <a:gd name="connsiteY50" fmla="*/ 813145 h 1643008"/>
              <a:gd name="connsiteX51" fmla="*/ 2114550 w 2114550"/>
              <a:gd name="connsiteY51" fmla="*/ 715556 h 1643008"/>
              <a:gd name="connsiteX52" fmla="*/ 2114550 w 2114550"/>
              <a:gd name="connsiteY52" fmla="*/ 620306 h 1643008"/>
              <a:gd name="connsiteX53" fmla="*/ 2095500 w 2114550"/>
              <a:gd name="connsiteY53" fmla="*/ 534581 h 1643008"/>
              <a:gd name="connsiteX54" fmla="*/ 2047875 w 2114550"/>
              <a:gd name="connsiteY54" fmla="*/ 448856 h 1643008"/>
              <a:gd name="connsiteX55" fmla="*/ 1981200 w 2114550"/>
              <a:gd name="connsiteY55" fmla="*/ 401231 h 1643008"/>
              <a:gd name="connsiteX56" fmla="*/ 1857375 w 2114550"/>
              <a:gd name="connsiteY56" fmla="*/ 382181 h 1643008"/>
              <a:gd name="connsiteX57" fmla="*/ 1782344 w 2114550"/>
              <a:gd name="connsiteY57" fmla="*/ 419613 h 1643008"/>
              <a:gd name="connsiteX58" fmla="*/ 1724025 w 2114550"/>
              <a:gd name="connsiteY58" fmla="*/ 461890 h 1643008"/>
              <a:gd name="connsiteX59" fmla="*/ 1685925 w 2114550"/>
              <a:gd name="connsiteY59" fmla="*/ 448856 h 1643008"/>
              <a:gd name="connsiteX60" fmla="*/ 1681747 w 2114550"/>
              <a:gd name="connsiteY60" fmla="*/ 508345 h 1643008"/>
              <a:gd name="connsiteX61" fmla="*/ 1676400 w 2114550"/>
              <a:gd name="connsiteY61" fmla="*/ 410756 h 1643008"/>
              <a:gd name="connsiteX62" fmla="*/ 1685925 w 2114550"/>
              <a:gd name="connsiteY62" fmla="*/ 315506 h 1643008"/>
              <a:gd name="connsiteX63" fmla="*/ 1676400 w 2114550"/>
              <a:gd name="connsiteY63" fmla="*/ 220256 h 1643008"/>
              <a:gd name="connsiteX64" fmla="*/ 1676400 w 2114550"/>
              <a:gd name="connsiteY64" fmla="*/ 134531 h 1643008"/>
              <a:gd name="connsiteX65" fmla="*/ 1676400 w 2114550"/>
              <a:gd name="connsiteY65" fmla="*/ 48806 h 1643008"/>
              <a:gd name="connsiteX66" fmla="*/ 1676400 w 2114550"/>
              <a:gd name="connsiteY66" fmla="*/ 29756 h 1643008"/>
              <a:gd name="connsiteX67" fmla="*/ 1485900 w 2114550"/>
              <a:gd name="connsiteY67" fmla="*/ 1181 h 1643008"/>
              <a:gd name="connsiteX68" fmla="*/ 1323975 w 2114550"/>
              <a:gd name="connsiteY68" fmla="*/ 1181 h 1643008"/>
              <a:gd name="connsiteX69" fmla="*/ 1209675 w 2114550"/>
              <a:gd name="connsiteY69" fmla="*/ 1181 h 1643008"/>
              <a:gd name="connsiteX70" fmla="*/ 1123950 w 2114550"/>
              <a:gd name="connsiteY70" fmla="*/ 1181 h 1643008"/>
              <a:gd name="connsiteX71" fmla="*/ 1047750 w 2114550"/>
              <a:gd name="connsiteY71" fmla="*/ 1181 h 1643008"/>
              <a:gd name="connsiteX72" fmla="*/ 1085850 w 2114550"/>
              <a:gd name="connsiteY72" fmla="*/ 86906 h 1643008"/>
              <a:gd name="connsiteX73" fmla="*/ 1095375 w 2114550"/>
              <a:gd name="connsiteY73" fmla="*/ 182156 h 1643008"/>
              <a:gd name="connsiteX74" fmla="*/ 1076325 w 2114550"/>
              <a:gd name="connsiteY74" fmla="*/ 267881 h 1643008"/>
              <a:gd name="connsiteX75" fmla="*/ 1029870 w 2114550"/>
              <a:gd name="connsiteY75" fmla="*/ 347089 h 1643008"/>
              <a:gd name="connsiteX76" fmla="*/ 962025 w 2114550"/>
              <a:gd name="connsiteY76" fmla="*/ 378672 h 1643008"/>
              <a:gd name="connsiteX77" fmla="*/ 876422 w 2114550"/>
              <a:gd name="connsiteY77" fmla="*/ 403770 h 1643008"/>
              <a:gd name="connsiteX78" fmla="*/ 830513 w 2114550"/>
              <a:gd name="connsiteY78" fmla="*/ 397722 h 1643008"/>
              <a:gd name="connsiteX79" fmla="*/ 733425 w 2114550"/>
              <a:gd name="connsiteY79" fmla="*/ 382181 h 1643008"/>
              <a:gd name="connsiteX80" fmla="*/ 666750 w 2114550"/>
              <a:gd name="connsiteY80" fmla="*/ 325031 h 1643008"/>
              <a:gd name="connsiteX81" fmla="*/ 619125 w 2114550"/>
              <a:gd name="connsiteY81" fmla="*/ 267881 h 1643008"/>
              <a:gd name="connsiteX82" fmla="*/ 609600 w 2114550"/>
              <a:gd name="connsiteY82" fmla="*/ 172631 h 1643008"/>
              <a:gd name="connsiteX83" fmla="*/ 619125 w 2114550"/>
              <a:gd name="connsiteY83" fmla="*/ 105956 h 1643008"/>
              <a:gd name="connsiteX84" fmla="*/ 647700 w 2114550"/>
              <a:gd name="connsiteY84" fmla="*/ 58331 h 1643008"/>
              <a:gd name="connsiteX85" fmla="*/ 685800 w 2114550"/>
              <a:gd name="connsiteY85" fmla="*/ 1181 h 1643008"/>
              <a:gd name="connsiteX86" fmla="*/ 647700 w 2114550"/>
              <a:gd name="connsiteY86" fmla="*/ 1181 h 1643008"/>
              <a:gd name="connsiteX87" fmla="*/ 561975 w 2114550"/>
              <a:gd name="connsiteY87" fmla="*/ 1181 h 1643008"/>
              <a:gd name="connsiteX88" fmla="*/ 473242 w 2114550"/>
              <a:gd name="connsiteY88" fmla="*/ 9537 h 1643008"/>
              <a:gd name="connsiteX89" fmla="*/ 355433 w 2114550"/>
              <a:gd name="connsiteY89" fmla="*/ 20231 h 1643008"/>
              <a:gd name="connsiteX90" fmla="*/ 257175 w 2114550"/>
              <a:gd name="connsiteY90" fmla="*/ 10706 h 1643008"/>
              <a:gd name="connsiteX91" fmla="*/ 180975 w 2114550"/>
              <a:gd name="connsiteY91" fmla="*/ 10706 h 1643008"/>
              <a:gd name="connsiteX92" fmla="*/ 104775 w 2114550"/>
              <a:gd name="connsiteY92" fmla="*/ 10706 h 1643008"/>
              <a:gd name="connsiteX93" fmla="*/ 38100 w 2114550"/>
              <a:gd name="connsiteY93" fmla="*/ 20231 h 1643008"/>
              <a:gd name="connsiteX0" fmla="*/ 38100 w 2114550"/>
              <a:gd name="connsiteY0" fmla="*/ 40321 h 1663098"/>
              <a:gd name="connsiteX1" fmla="*/ 9525 w 2114550"/>
              <a:gd name="connsiteY1" fmla="*/ 221296 h 1663098"/>
              <a:gd name="connsiteX2" fmla="*/ 0 w 2114550"/>
              <a:gd name="connsiteY2" fmla="*/ 459421 h 1663098"/>
              <a:gd name="connsiteX3" fmla="*/ 0 w 2114550"/>
              <a:gd name="connsiteY3" fmla="*/ 497521 h 1663098"/>
              <a:gd name="connsiteX4" fmla="*/ 66675 w 2114550"/>
              <a:gd name="connsiteY4" fmla="*/ 459421 h 1663098"/>
              <a:gd name="connsiteX5" fmla="*/ 133350 w 2114550"/>
              <a:gd name="connsiteY5" fmla="*/ 421321 h 1663098"/>
              <a:gd name="connsiteX6" fmla="*/ 200025 w 2114550"/>
              <a:gd name="connsiteY6" fmla="*/ 411796 h 1663098"/>
              <a:gd name="connsiteX7" fmla="*/ 266700 w 2114550"/>
              <a:gd name="connsiteY7" fmla="*/ 411796 h 1663098"/>
              <a:gd name="connsiteX8" fmla="*/ 342900 w 2114550"/>
              <a:gd name="connsiteY8" fmla="*/ 449896 h 1663098"/>
              <a:gd name="connsiteX9" fmla="*/ 419100 w 2114550"/>
              <a:gd name="connsiteY9" fmla="*/ 507046 h 1663098"/>
              <a:gd name="connsiteX10" fmla="*/ 438150 w 2114550"/>
              <a:gd name="connsiteY10" fmla="*/ 583246 h 1663098"/>
              <a:gd name="connsiteX11" fmla="*/ 457200 w 2114550"/>
              <a:gd name="connsiteY11" fmla="*/ 678496 h 1663098"/>
              <a:gd name="connsiteX12" fmla="*/ 429795 w 2114550"/>
              <a:gd name="connsiteY12" fmla="*/ 731636 h 1663098"/>
              <a:gd name="connsiteX13" fmla="*/ 374483 w 2114550"/>
              <a:gd name="connsiteY13" fmla="*/ 842259 h 1663098"/>
              <a:gd name="connsiteX14" fmla="*/ 304800 w 2114550"/>
              <a:gd name="connsiteY14" fmla="*/ 907096 h 1663098"/>
              <a:gd name="connsiteX15" fmla="*/ 180975 w 2114550"/>
              <a:gd name="connsiteY15" fmla="*/ 926146 h 1663098"/>
              <a:gd name="connsiteX16" fmla="*/ 95250 w 2114550"/>
              <a:gd name="connsiteY16" fmla="*/ 907096 h 1663098"/>
              <a:gd name="connsiteX17" fmla="*/ 47625 w 2114550"/>
              <a:gd name="connsiteY17" fmla="*/ 859471 h 1663098"/>
              <a:gd name="connsiteX18" fmla="*/ 9525 w 2114550"/>
              <a:gd name="connsiteY18" fmla="*/ 811846 h 1663098"/>
              <a:gd name="connsiteX19" fmla="*/ 9525 w 2114550"/>
              <a:gd name="connsiteY19" fmla="*/ 945196 h 1663098"/>
              <a:gd name="connsiteX20" fmla="*/ 9525 w 2114550"/>
              <a:gd name="connsiteY20" fmla="*/ 1069021 h 1663098"/>
              <a:gd name="connsiteX21" fmla="*/ 19050 w 2114550"/>
              <a:gd name="connsiteY21" fmla="*/ 1164271 h 1663098"/>
              <a:gd name="connsiteX22" fmla="*/ 38100 w 2114550"/>
              <a:gd name="connsiteY22" fmla="*/ 1230946 h 1663098"/>
              <a:gd name="connsiteX23" fmla="*/ 283411 w 2114550"/>
              <a:gd name="connsiteY23" fmla="*/ 1227437 h 1663098"/>
              <a:gd name="connsiteX24" fmla="*/ 485775 w 2114550"/>
              <a:gd name="connsiteY24" fmla="*/ 1221421 h 1663098"/>
              <a:gd name="connsiteX25" fmla="*/ 571500 w 2114550"/>
              <a:gd name="connsiteY25" fmla="*/ 1221421 h 1663098"/>
              <a:gd name="connsiteX26" fmla="*/ 666750 w 2114550"/>
              <a:gd name="connsiteY26" fmla="*/ 1221421 h 1663098"/>
              <a:gd name="connsiteX27" fmla="*/ 685800 w 2114550"/>
              <a:gd name="connsiteY27" fmla="*/ 1221421 h 1663098"/>
              <a:gd name="connsiteX28" fmla="*/ 600075 w 2114550"/>
              <a:gd name="connsiteY28" fmla="*/ 1335721 h 1663098"/>
              <a:gd name="connsiteX29" fmla="*/ 619125 w 2114550"/>
              <a:gd name="connsiteY29" fmla="*/ 1497646 h 1663098"/>
              <a:gd name="connsiteX30" fmla="*/ 685800 w 2114550"/>
              <a:gd name="connsiteY30" fmla="*/ 1611946 h 1663098"/>
              <a:gd name="connsiteX31" fmla="*/ 762000 w 2114550"/>
              <a:gd name="connsiteY31" fmla="*/ 1659571 h 1663098"/>
              <a:gd name="connsiteX32" fmla="*/ 923925 w 2114550"/>
              <a:gd name="connsiteY32" fmla="*/ 1659571 h 1663098"/>
              <a:gd name="connsiteX33" fmla="*/ 1057275 w 2114550"/>
              <a:gd name="connsiteY33" fmla="*/ 1583371 h 1663098"/>
              <a:gd name="connsiteX34" fmla="*/ 1123950 w 2114550"/>
              <a:gd name="connsiteY34" fmla="*/ 1469071 h 1663098"/>
              <a:gd name="connsiteX35" fmla="*/ 1114425 w 2114550"/>
              <a:gd name="connsiteY35" fmla="*/ 1345246 h 1663098"/>
              <a:gd name="connsiteX36" fmla="*/ 1085850 w 2114550"/>
              <a:gd name="connsiteY36" fmla="*/ 1259521 h 1663098"/>
              <a:gd name="connsiteX37" fmla="*/ 1038225 w 2114550"/>
              <a:gd name="connsiteY37" fmla="*/ 1230946 h 1663098"/>
              <a:gd name="connsiteX38" fmla="*/ 1181100 w 2114550"/>
              <a:gd name="connsiteY38" fmla="*/ 1240471 h 1663098"/>
              <a:gd name="connsiteX39" fmla="*/ 1343025 w 2114550"/>
              <a:gd name="connsiteY39" fmla="*/ 1240471 h 1663098"/>
              <a:gd name="connsiteX40" fmla="*/ 1504950 w 2114550"/>
              <a:gd name="connsiteY40" fmla="*/ 1240471 h 1663098"/>
              <a:gd name="connsiteX41" fmla="*/ 1666875 w 2114550"/>
              <a:gd name="connsiteY41" fmla="*/ 1259521 h 1663098"/>
              <a:gd name="connsiteX42" fmla="*/ 1666875 w 2114550"/>
              <a:gd name="connsiteY42" fmla="*/ 1097596 h 1663098"/>
              <a:gd name="connsiteX43" fmla="*/ 1676400 w 2114550"/>
              <a:gd name="connsiteY43" fmla="*/ 983296 h 1663098"/>
              <a:gd name="connsiteX44" fmla="*/ 1676400 w 2114550"/>
              <a:gd name="connsiteY44" fmla="*/ 897571 h 1663098"/>
              <a:gd name="connsiteX45" fmla="*/ 1657350 w 2114550"/>
              <a:gd name="connsiteY45" fmla="*/ 821371 h 1663098"/>
              <a:gd name="connsiteX46" fmla="*/ 1790700 w 2114550"/>
              <a:gd name="connsiteY46" fmla="*/ 888046 h 1663098"/>
              <a:gd name="connsiteX47" fmla="*/ 1914525 w 2114550"/>
              <a:gd name="connsiteY47" fmla="*/ 907096 h 1663098"/>
              <a:gd name="connsiteX48" fmla="*/ 2067927 w 2114550"/>
              <a:gd name="connsiteY48" fmla="*/ 858301 h 1663098"/>
              <a:gd name="connsiteX49" fmla="*/ 1969335 w 2114550"/>
              <a:gd name="connsiteY49" fmla="*/ 902918 h 1663098"/>
              <a:gd name="connsiteX50" fmla="*/ 2087145 w 2114550"/>
              <a:gd name="connsiteY50" fmla="*/ 833235 h 1663098"/>
              <a:gd name="connsiteX51" fmla="*/ 2114550 w 2114550"/>
              <a:gd name="connsiteY51" fmla="*/ 735646 h 1663098"/>
              <a:gd name="connsiteX52" fmla="*/ 2114550 w 2114550"/>
              <a:gd name="connsiteY52" fmla="*/ 640396 h 1663098"/>
              <a:gd name="connsiteX53" fmla="*/ 2095500 w 2114550"/>
              <a:gd name="connsiteY53" fmla="*/ 554671 h 1663098"/>
              <a:gd name="connsiteX54" fmla="*/ 2047875 w 2114550"/>
              <a:gd name="connsiteY54" fmla="*/ 468946 h 1663098"/>
              <a:gd name="connsiteX55" fmla="*/ 1981200 w 2114550"/>
              <a:gd name="connsiteY55" fmla="*/ 421321 h 1663098"/>
              <a:gd name="connsiteX56" fmla="*/ 1857375 w 2114550"/>
              <a:gd name="connsiteY56" fmla="*/ 402271 h 1663098"/>
              <a:gd name="connsiteX57" fmla="*/ 1782344 w 2114550"/>
              <a:gd name="connsiteY57" fmla="*/ 439703 h 1663098"/>
              <a:gd name="connsiteX58" fmla="*/ 1724025 w 2114550"/>
              <a:gd name="connsiteY58" fmla="*/ 481980 h 1663098"/>
              <a:gd name="connsiteX59" fmla="*/ 1685925 w 2114550"/>
              <a:gd name="connsiteY59" fmla="*/ 468946 h 1663098"/>
              <a:gd name="connsiteX60" fmla="*/ 1681747 w 2114550"/>
              <a:gd name="connsiteY60" fmla="*/ 528435 h 1663098"/>
              <a:gd name="connsiteX61" fmla="*/ 1676400 w 2114550"/>
              <a:gd name="connsiteY61" fmla="*/ 430846 h 1663098"/>
              <a:gd name="connsiteX62" fmla="*/ 1685925 w 2114550"/>
              <a:gd name="connsiteY62" fmla="*/ 335596 h 1663098"/>
              <a:gd name="connsiteX63" fmla="*/ 1676400 w 2114550"/>
              <a:gd name="connsiteY63" fmla="*/ 240346 h 1663098"/>
              <a:gd name="connsiteX64" fmla="*/ 1676400 w 2114550"/>
              <a:gd name="connsiteY64" fmla="*/ 154621 h 1663098"/>
              <a:gd name="connsiteX65" fmla="*/ 1676400 w 2114550"/>
              <a:gd name="connsiteY65" fmla="*/ 68896 h 1663098"/>
              <a:gd name="connsiteX66" fmla="*/ 1676400 w 2114550"/>
              <a:gd name="connsiteY66" fmla="*/ 49846 h 1663098"/>
              <a:gd name="connsiteX67" fmla="*/ 1485900 w 2114550"/>
              <a:gd name="connsiteY67" fmla="*/ 21271 h 1663098"/>
              <a:gd name="connsiteX68" fmla="*/ 1323975 w 2114550"/>
              <a:gd name="connsiteY68" fmla="*/ 21271 h 1663098"/>
              <a:gd name="connsiteX69" fmla="*/ 1209675 w 2114550"/>
              <a:gd name="connsiteY69" fmla="*/ 21271 h 1663098"/>
              <a:gd name="connsiteX70" fmla="*/ 1123950 w 2114550"/>
              <a:gd name="connsiteY70" fmla="*/ 21271 h 1663098"/>
              <a:gd name="connsiteX71" fmla="*/ 1047750 w 2114550"/>
              <a:gd name="connsiteY71" fmla="*/ 21271 h 1663098"/>
              <a:gd name="connsiteX72" fmla="*/ 1085850 w 2114550"/>
              <a:gd name="connsiteY72" fmla="*/ 106996 h 1663098"/>
              <a:gd name="connsiteX73" fmla="*/ 1095375 w 2114550"/>
              <a:gd name="connsiteY73" fmla="*/ 202246 h 1663098"/>
              <a:gd name="connsiteX74" fmla="*/ 1076325 w 2114550"/>
              <a:gd name="connsiteY74" fmla="*/ 287971 h 1663098"/>
              <a:gd name="connsiteX75" fmla="*/ 1029870 w 2114550"/>
              <a:gd name="connsiteY75" fmla="*/ 367179 h 1663098"/>
              <a:gd name="connsiteX76" fmla="*/ 962025 w 2114550"/>
              <a:gd name="connsiteY76" fmla="*/ 398762 h 1663098"/>
              <a:gd name="connsiteX77" fmla="*/ 876422 w 2114550"/>
              <a:gd name="connsiteY77" fmla="*/ 423860 h 1663098"/>
              <a:gd name="connsiteX78" fmla="*/ 830513 w 2114550"/>
              <a:gd name="connsiteY78" fmla="*/ 417812 h 1663098"/>
              <a:gd name="connsiteX79" fmla="*/ 733425 w 2114550"/>
              <a:gd name="connsiteY79" fmla="*/ 402271 h 1663098"/>
              <a:gd name="connsiteX80" fmla="*/ 666750 w 2114550"/>
              <a:gd name="connsiteY80" fmla="*/ 345121 h 1663098"/>
              <a:gd name="connsiteX81" fmla="*/ 619125 w 2114550"/>
              <a:gd name="connsiteY81" fmla="*/ 287971 h 1663098"/>
              <a:gd name="connsiteX82" fmla="*/ 609600 w 2114550"/>
              <a:gd name="connsiteY82" fmla="*/ 192721 h 1663098"/>
              <a:gd name="connsiteX83" fmla="*/ 619125 w 2114550"/>
              <a:gd name="connsiteY83" fmla="*/ 126046 h 1663098"/>
              <a:gd name="connsiteX84" fmla="*/ 647700 w 2114550"/>
              <a:gd name="connsiteY84" fmla="*/ 78421 h 1663098"/>
              <a:gd name="connsiteX85" fmla="*/ 685800 w 2114550"/>
              <a:gd name="connsiteY85" fmla="*/ 21271 h 1663098"/>
              <a:gd name="connsiteX86" fmla="*/ 647700 w 2114550"/>
              <a:gd name="connsiteY86" fmla="*/ 21271 h 1663098"/>
              <a:gd name="connsiteX87" fmla="*/ 561975 w 2114550"/>
              <a:gd name="connsiteY87" fmla="*/ 21271 h 1663098"/>
              <a:gd name="connsiteX88" fmla="*/ 473242 w 2114550"/>
              <a:gd name="connsiteY88" fmla="*/ 29627 h 1663098"/>
              <a:gd name="connsiteX89" fmla="*/ 350086 w 2114550"/>
              <a:gd name="connsiteY89" fmla="*/ 13584 h 1663098"/>
              <a:gd name="connsiteX90" fmla="*/ 257175 w 2114550"/>
              <a:gd name="connsiteY90" fmla="*/ 30796 h 1663098"/>
              <a:gd name="connsiteX91" fmla="*/ 180975 w 2114550"/>
              <a:gd name="connsiteY91" fmla="*/ 30796 h 1663098"/>
              <a:gd name="connsiteX92" fmla="*/ 104775 w 2114550"/>
              <a:gd name="connsiteY92" fmla="*/ 30796 h 1663098"/>
              <a:gd name="connsiteX93" fmla="*/ 38100 w 2114550"/>
              <a:gd name="connsiteY93" fmla="*/ 40321 h 1663098"/>
              <a:gd name="connsiteX0" fmla="*/ 38100 w 2114550"/>
              <a:gd name="connsiteY0" fmla="*/ 26757 h 1649534"/>
              <a:gd name="connsiteX1" fmla="*/ 9525 w 2114550"/>
              <a:gd name="connsiteY1" fmla="*/ 207732 h 1649534"/>
              <a:gd name="connsiteX2" fmla="*/ 0 w 2114550"/>
              <a:gd name="connsiteY2" fmla="*/ 445857 h 1649534"/>
              <a:gd name="connsiteX3" fmla="*/ 0 w 2114550"/>
              <a:gd name="connsiteY3" fmla="*/ 483957 h 1649534"/>
              <a:gd name="connsiteX4" fmla="*/ 66675 w 2114550"/>
              <a:gd name="connsiteY4" fmla="*/ 445857 h 1649534"/>
              <a:gd name="connsiteX5" fmla="*/ 133350 w 2114550"/>
              <a:gd name="connsiteY5" fmla="*/ 407757 h 1649534"/>
              <a:gd name="connsiteX6" fmla="*/ 200025 w 2114550"/>
              <a:gd name="connsiteY6" fmla="*/ 398232 h 1649534"/>
              <a:gd name="connsiteX7" fmla="*/ 266700 w 2114550"/>
              <a:gd name="connsiteY7" fmla="*/ 398232 h 1649534"/>
              <a:gd name="connsiteX8" fmla="*/ 342900 w 2114550"/>
              <a:gd name="connsiteY8" fmla="*/ 436332 h 1649534"/>
              <a:gd name="connsiteX9" fmla="*/ 419100 w 2114550"/>
              <a:gd name="connsiteY9" fmla="*/ 493482 h 1649534"/>
              <a:gd name="connsiteX10" fmla="*/ 438150 w 2114550"/>
              <a:gd name="connsiteY10" fmla="*/ 569682 h 1649534"/>
              <a:gd name="connsiteX11" fmla="*/ 457200 w 2114550"/>
              <a:gd name="connsiteY11" fmla="*/ 664932 h 1649534"/>
              <a:gd name="connsiteX12" fmla="*/ 429795 w 2114550"/>
              <a:gd name="connsiteY12" fmla="*/ 718072 h 1649534"/>
              <a:gd name="connsiteX13" fmla="*/ 374483 w 2114550"/>
              <a:gd name="connsiteY13" fmla="*/ 828695 h 1649534"/>
              <a:gd name="connsiteX14" fmla="*/ 304800 w 2114550"/>
              <a:gd name="connsiteY14" fmla="*/ 893532 h 1649534"/>
              <a:gd name="connsiteX15" fmla="*/ 180975 w 2114550"/>
              <a:gd name="connsiteY15" fmla="*/ 912582 h 1649534"/>
              <a:gd name="connsiteX16" fmla="*/ 95250 w 2114550"/>
              <a:gd name="connsiteY16" fmla="*/ 893532 h 1649534"/>
              <a:gd name="connsiteX17" fmla="*/ 47625 w 2114550"/>
              <a:gd name="connsiteY17" fmla="*/ 845907 h 1649534"/>
              <a:gd name="connsiteX18" fmla="*/ 9525 w 2114550"/>
              <a:gd name="connsiteY18" fmla="*/ 798282 h 1649534"/>
              <a:gd name="connsiteX19" fmla="*/ 9525 w 2114550"/>
              <a:gd name="connsiteY19" fmla="*/ 931632 h 1649534"/>
              <a:gd name="connsiteX20" fmla="*/ 9525 w 2114550"/>
              <a:gd name="connsiteY20" fmla="*/ 1055457 h 1649534"/>
              <a:gd name="connsiteX21" fmla="*/ 19050 w 2114550"/>
              <a:gd name="connsiteY21" fmla="*/ 1150707 h 1649534"/>
              <a:gd name="connsiteX22" fmla="*/ 38100 w 2114550"/>
              <a:gd name="connsiteY22" fmla="*/ 1217382 h 1649534"/>
              <a:gd name="connsiteX23" fmla="*/ 283411 w 2114550"/>
              <a:gd name="connsiteY23" fmla="*/ 1213873 h 1649534"/>
              <a:gd name="connsiteX24" fmla="*/ 485775 w 2114550"/>
              <a:gd name="connsiteY24" fmla="*/ 1207857 h 1649534"/>
              <a:gd name="connsiteX25" fmla="*/ 571500 w 2114550"/>
              <a:gd name="connsiteY25" fmla="*/ 1207857 h 1649534"/>
              <a:gd name="connsiteX26" fmla="*/ 666750 w 2114550"/>
              <a:gd name="connsiteY26" fmla="*/ 1207857 h 1649534"/>
              <a:gd name="connsiteX27" fmla="*/ 685800 w 2114550"/>
              <a:gd name="connsiteY27" fmla="*/ 1207857 h 1649534"/>
              <a:gd name="connsiteX28" fmla="*/ 600075 w 2114550"/>
              <a:gd name="connsiteY28" fmla="*/ 1322157 h 1649534"/>
              <a:gd name="connsiteX29" fmla="*/ 619125 w 2114550"/>
              <a:gd name="connsiteY29" fmla="*/ 1484082 h 1649534"/>
              <a:gd name="connsiteX30" fmla="*/ 685800 w 2114550"/>
              <a:gd name="connsiteY30" fmla="*/ 1598382 h 1649534"/>
              <a:gd name="connsiteX31" fmla="*/ 762000 w 2114550"/>
              <a:gd name="connsiteY31" fmla="*/ 1646007 h 1649534"/>
              <a:gd name="connsiteX32" fmla="*/ 923925 w 2114550"/>
              <a:gd name="connsiteY32" fmla="*/ 1646007 h 1649534"/>
              <a:gd name="connsiteX33" fmla="*/ 1057275 w 2114550"/>
              <a:gd name="connsiteY33" fmla="*/ 1569807 h 1649534"/>
              <a:gd name="connsiteX34" fmla="*/ 1123950 w 2114550"/>
              <a:gd name="connsiteY34" fmla="*/ 1455507 h 1649534"/>
              <a:gd name="connsiteX35" fmla="*/ 1114425 w 2114550"/>
              <a:gd name="connsiteY35" fmla="*/ 1331682 h 1649534"/>
              <a:gd name="connsiteX36" fmla="*/ 1085850 w 2114550"/>
              <a:gd name="connsiteY36" fmla="*/ 1245957 h 1649534"/>
              <a:gd name="connsiteX37" fmla="*/ 1038225 w 2114550"/>
              <a:gd name="connsiteY37" fmla="*/ 1217382 h 1649534"/>
              <a:gd name="connsiteX38" fmla="*/ 1181100 w 2114550"/>
              <a:gd name="connsiteY38" fmla="*/ 1226907 h 1649534"/>
              <a:gd name="connsiteX39" fmla="*/ 1343025 w 2114550"/>
              <a:gd name="connsiteY39" fmla="*/ 1226907 h 1649534"/>
              <a:gd name="connsiteX40" fmla="*/ 1504950 w 2114550"/>
              <a:gd name="connsiteY40" fmla="*/ 1226907 h 1649534"/>
              <a:gd name="connsiteX41" fmla="*/ 1666875 w 2114550"/>
              <a:gd name="connsiteY41" fmla="*/ 1245957 h 1649534"/>
              <a:gd name="connsiteX42" fmla="*/ 1666875 w 2114550"/>
              <a:gd name="connsiteY42" fmla="*/ 1084032 h 1649534"/>
              <a:gd name="connsiteX43" fmla="*/ 1676400 w 2114550"/>
              <a:gd name="connsiteY43" fmla="*/ 969732 h 1649534"/>
              <a:gd name="connsiteX44" fmla="*/ 1676400 w 2114550"/>
              <a:gd name="connsiteY44" fmla="*/ 884007 h 1649534"/>
              <a:gd name="connsiteX45" fmla="*/ 1657350 w 2114550"/>
              <a:gd name="connsiteY45" fmla="*/ 807807 h 1649534"/>
              <a:gd name="connsiteX46" fmla="*/ 1790700 w 2114550"/>
              <a:gd name="connsiteY46" fmla="*/ 874482 h 1649534"/>
              <a:gd name="connsiteX47" fmla="*/ 1914525 w 2114550"/>
              <a:gd name="connsiteY47" fmla="*/ 893532 h 1649534"/>
              <a:gd name="connsiteX48" fmla="*/ 2067927 w 2114550"/>
              <a:gd name="connsiteY48" fmla="*/ 844737 h 1649534"/>
              <a:gd name="connsiteX49" fmla="*/ 1969335 w 2114550"/>
              <a:gd name="connsiteY49" fmla="*/ 889354 h 1649534"/>
              <a:gd name="connsiteX50" fmla="*/ 2087145 w 2114550"/>
              <a:gd name="connsiteY50" fmla="*/ 819671 h 1649534"/>
              <a:gd name="connsiteX51" fmla="*/ 2114550 w 2114550"/>
              <a:gd name="connsiteY51" fmla="*/ 722082 h 1649534"/>
              <a:gd name="connsiteX52" fmla="*/ 2114550 w 2114550"/>
              <a:gd name="connsiteY52" fmla="*/ 626832 h 1649534"/>
              <a:gd name="connsiteX53" fmla="*/ 2095500 w 2114550"/>
              <a:gd name="connsiteY53" fmla="*/ 541107 h 1649534"/>
              <a:gd name="connsiteX54" fmla="*/ 2047875 w 2114550"/>
              <a:gd name="connsiteY54" fmla="*/ 455382 h 1649534"/>
              <a:gd name="connsiteX55" fmla="*/ 1981200 w 2114550"/>
              <a:gd name="connsiteY55" fmla="*/ 407757 h 1649534"/>
              <a:gd name="connsiteX56" fmla="*/ 1857375 w 2114550"/>
              <a:gd name="connsiteY56" fmla="*/ 388707 h 1649534"/>
              <a:gd name="connsiteX57" fmla="*/ 1782344 w 2114550"/>
              <a:gd name="connsiteY57" fmla="*/ 426139 h 1649534"/>
              <a:gd name="connsiteX58" fmla="*/ 1724025 w 2114550"/>
              <a:gd name="connsiteY58" fmla="*/ 468416 h 1649534"/>
              <a:gd name="connsiteX59" fmla="*/ 1685925 w 2114550"/>
              <a:gd name="connsiteY59" fmla="*/ 455382 h 1649534"/>
              <a:gd name="connsiteX60" fmla="*/ 1681747 w 2114550"/>
              <a:gd name="connsiteY60" fmla="*/ 514871 h 1649534"/>
              <a:gd name="connsiteX61" fmla="*/ 1676400 w 2114550"/>
              <a:gd name="connsiteY61" fmla="*/ 417282 h 1649534"/>
              <a:gd name="connsiteX62" fmla="*/ 1685925 w 2114550"/>
              <a:gd name="connsiteY62" fmla="*/ 322032 h 1649534"/>
              <a:gd name="connsiteX63" fmla="*/ 1676400 w 2114550"/>
              <a:gd name="connsiteY63" fmla="*/ 226782 h 1649534"/>
              <a:gd name="connsiteX64" fmla="*/ 1676400 w 2114550"/>
              <a:gd name="connsiteY64" fmla="*/ 141057 h 1649534"/>
              <a:gd name="connsiteX65" fmla="*/ 1676400 w 2114550"/>
              <a:gd name="connsiteY65" fmla="*/ 55332 h 1649534"/>
              <a:gd name="connsiteX66" fmla="*/ 1676400 w 2114550"/>
              <a:gd name="connsiteY66" fmla="*/ 36282 h 1649534"/>
              <a:gd name="connsiteX67" fmla="*/ 1485900 w 2114550"/>
              <a:gd name="connsiteY67" fmla="*/ 7707 h 1649534"/>
              <a:gd name="connsiteX68" fmla="*/ 1323975 w 2114550"/>
              <a:gd name="connsiteY68" fmla="*/ 7707 h 1649534"/>
              <a:gd name="connsiteX69" fmla="*/ 1209675 w 2114550"/>
              <a:gd name="connsiteY69" fmla="*/ 7707 h 1649534"/>
              <a:gd name="connsiteX70" fmla="*/ 1123950 w 2114550"/>
              <a:gd name="connsiteY70" fmla="*/ 7707 h 1649534"/>
              <a:gd name="connsiteX71" fmla="*/ 1047750 w 2114550"/>
              <a:gd name="connsiteY71" fmla="*/ 7707 h 1649534"/>
              <a:gd name="connsiteX72" fmla="*/ 1085850 w 2114550"/>
              <a:gd name="connsiteY72" fmla="*/ 93432 h 1649534"/>
              <a:gd name="connsiteX73" fmla="*/ 1095375 w 2114550"/>
              <a:gd name="connsiteY73" fmla="*/ 188682 h 1649534"/>
              <a:gd name="connsiteX74" fmla="*/ 1076325 w 2114550"/>
              <a:gd name="connsiteY74" fmla="*/ 274407 h 1649534"/>
              <a:gd name="connsiteX75" fmla="*/ 1029870 w 2114550"/>
              <a:gd name="connsiteY75" fmla="*/ 353615 h 1649534"/>
              <a:gd name="connsiteX76" fmla="*/ 962025 w 2114550"/>
              <a:gd name="connsiteY76" fmla="*/ 385198 h 1649534"/>
              <a:gd name="connsiteX77" fmla="*/ 876422 w 2114550"/>
              <a:gd name="connsiteY77" fmla="*/ 410296 h 1649534"/>
              <a:gd name="connsiteX78" fmla="*/ 830513 w 2114550"/>
              <a:gd name="connsiteY78" fmla="*/ 404248 h 1649534"/>
              <a:gd name="connsiteX79" fmla="*/ 733425 w 2114550"/>
              <a:gd name="connsiteY79" fmla="*/ 388707 h 1649534"/>
              <a:gd name="connsiteX80" fmla="*/ 666750 w 2114550"/>
              <a:gd name="connsiteY80" fmla="*/ 331557 h 1649534"/>
              <a:gd name="connsiteX81" fmla="*/ 619125 w 2114550"/>
              <a:gd name="connsiteY81" fmla="*/ 274407 h 1649534"/>
              <a:gd name="connsiteX82" fmla="*/ 609600 w 2114550"/>
              <a:gd name="connsiteY82" fmla="*/ 179157 h 1649534"/>
              <a:gd name="connsiteX83" fmla="*/ 619125 w 2114550"/>
              <a:gd name="connsiteY83" fmla="*/ 112482 h 1649534"/>
              <a:gd name="connsiteX84" fmla="*/ 647700 w 2114550"/>
              <a:gd name="connsiteY84" fmla="*/ 64857 h 1649534"/>
              <a:gd name="connsiteX85" fmla="*/ 685800 w 2114550"/>
              <a:gd name="connsiteY85" fmla="*/ 7707 h 1649534"/>
              <a:gd name="connsiteX86" fmla="*/ 647700 w 2114550"/>
              <a:gd name="connsiteY86" fmla="*/ 7707 h 1649534"/>
              <a:gd name="connsiteX87" fmla="*/ 561975 w 2114550"/>
              <a:gd name="connsiteY87" fmla="*/ 7707 h 1649534"/>
              <a:gd name="connsiteX88" fmla="*/ 473242 w 2114550"/>
              <a:gd name="connsiteY88" fmla="*/ 16063 h 1649534"/>
              <a:gd name="connsiteX89" fmla="*/ 350086 w 2114550"/>
              <a:gd name="connsiteY89" fmla="*/ 20 h 1649534"/>
              <a:gd name="connsiteX90" fmla="*/ 257175 w 2114550"/>
              <a:gd name="connsiteY90" fmla="*/ 17232 h 1649534"/>
              <a:gd name="connsiteX91" fmla="*/ 180975 w 2114550"/>
              <a:gd name="connsiteY91" fmla="*/ 17232 h 1649534"/>
              <a:gd name="connsiteX92" fmla="*/ 104775 w 2114550"/>
              <a:gd name="connsiteY92" fmla="*/ 17232 h 1649534"/>
              <a:gd name="connsiteX93" fmla="*/ 38100 w 2114550"/>
              <a:gd name="connsiteY93" fmla="*/ 26757 h 1649534"/>
              <a:gd name="connsiteX0" fmla="*/ 38100 w 2114550"/>
              <a:gd name="connsiteY0" fmla="*/ 26737 h 1649514"/>
              <a:gd name="connsiteX1" fmla="*/ 9525 w 2114550"/>
              <a:gd name="connsiteY1" fmla="*/ 207712 h 1649514"/>
              <a:gd name="connsiteX2" fmla="*/ 0 w 2114550"/>
              <a:gd name="connsiteY2" fmla="*/ 445837 h 1649514"/>
              <a:gd name="connsiteX3" fmla="*/ 0 w 2114550"/>
              <a:gd name="connsiteY3" fmla="*/ 483937 h 1649514"/>
              <a:gd name="connsiteX4" fmla="*/ 66675 w 2114550"/>
              <a:gd name="connsiteY4" fmla="*/ 445837 h 1649514"/>
              <a:gd name="connsiteX5" fmla="*/ 133350 w 2114550"/>
              <a:gd name="connsiteY5" fmla="*/ 407737 h 1649514"/>
              <a:gd name="connsiteX6" fmla="*/ 200025 w 2114550"/>
              <a:gd name="connsiteY6" fmla="*/ 398212 h 1649514"/>
              <a:gd name="connsiteX7" fmla="*/ 266700 w 2114550"/>
              <a:gd name="connsiteY7" fmla="*/ 398212 h 1649514"/>
              <a:gd name="connsiteX8" fmla="*/ 342900 w 2114550"/>
              <a:gd name="connsiteY8" fmla="*/ 436312 h 1649514"/>
              <a:gd name="connsiteX9" fmla="*/ 419100 w 2114550"/>
              <a:gd name="connsiteY9" fmla="*/ 493462 h 1649514"/>
              <a:gd name="connsiteX10" fmla="*/ 438150 w 2114550"/>
              <a:gd name="connsiteY10" fmla="*/ 569662 h 1649514"/>
              <a:gd name="connsiteX11" fmla="*/ 457200 w 2114550"/>
              <a:gd name="connsiteY11" fmla="*/ 664912 h 1649514"/>
              <a:gd name="connsiteX12" fmla="*/ 429795 w 2114550"/>
              <a:gd name="connsiteY12" fmla="*/ 718052 h 1649514"/>
              <a:gd name="connsiteX13" fmla="*/ 374483 w 2114550"/>
              <a:gd name="connsiteY13" fmla="*/ 828675 h 1649514"/>
              <a:gd name="connsiteX14" fmla="*/ 304800 w 2114550"/>
              <a:gd name="connsiteY14" fmla="*/ 893512 h 1649514"/>
              <a:gd name="connsiteX15" fmla="*/ 180975 w 2114550"/>
              <a:gd name="connsiteY15" fmla="*/ 912562 h 1649514"/>
              <a:gd name="connsiteX16" fmla="*/ 95250 w 2114550"/>
              <a:gd name="connsiteY16" fmla="*/ 893512 h 1649514"/>
              <a:gd name="connsiteX17" fmla="*/ 47625 w 2114550"/>
              <a:gd name="connsiteY17" fmla="*/ 845887 h 1649514"/>
              <a:gd name="connsiteX18" fmla="*/ 9525 w 2114550"/>
              <a:gd name="connsiteY18" fmla="*/ 798262 h 1649514"/>
              <a:gd name="connsiteX19" fmla="*/ 9525 w 2114550"/>
              <a:gd name="connsiteY19" fmla="*/ 931612 h 1649514"/>
              <a:gd name="connsiteX20" fmla="*/ 9525 w 2114550"/>
              <a:gd name="connsiteY20" fmla="*/ 1055437 h 1649514"/>
              <a:gd name="connsiteX21" fmla="*/ 19050 w 2114550"/>
              <a:gd name="connsiteY21" fmla="*/ 1150687 h 1649514"/>
              <a:gd name="connsiteX22" fmla="*/ 38100 w 2114550"/>
              <a:gd name="connsiteY22" fmla="*/ 1217362 h 1649514"/>
              <a:gd name="connsiteX23" fmla="*/ 283411 w 2114550"/>
              <a:gd name="connsiteY23" fmla="*/ 1213853 h 1649514"/>
              <a:gd name="connsiteX24" fmla="*/ 485775 w 2114550"/>
              <a:gd name="connsiteY24" fmla="*/ 1207837 h 1649514"/>
              <a:gd name="connsiteX25" fmla="*/ 571500 w 2114550"/>
              <a:gd name="connsiteY25" fmla="*/ 1207837 h 1649514"/>
              <a:gd name="connsiteX26" fmla="*/ 666750 w 2114550"/>
              <a:gd name="connsiteY26" fmla="*/ 1207837 h 1649514"/>
              <a:gd name="connsiteX27" fmla="*/ 685800 w 2114550"/>
              <a:gd name="connsiteY27" fmla="*/ 1207837 h 1649514"/>
              <a:gd name="connsiteX28" fmla="*/ 600075 w 2114550"/>
              <a:gd name="connsiteY28" fmla="*/ 1322137 h 1649514"/>
              <a:gd name="connsiteX29" fmla="*/ 619125 w 2114550"/>
              <a:gd name="connsiteY29" fmla="*/ 1484062 h 1649514"/>
              <a:gd name="connsiteX30" fmla="*/ 685800 w 2114550"/>
              <a:gd name="connsiteY30" fmla="*/ 1598362 h 1649514"/>
              <a:gd name="connsiteX31" fmla="*/ 762000 w 2114550"/>
              <a:gd name="connsiteY31" fmla="*/ 1645987 h 1649514"/>
              <a:gd name="connsiteX32" fmla="*/ 923925 w 2114550"/>
              <a:gd name="connsiteY32" fmla="*/ 1645987 h 1649514"/>
              <a:gd name="connsiteX33" fmla="*/ 1057275 w 2114550"/>
              <a:gd name="connsiteY33" fmla="*/ 1569787 h 1649514"/>
              <a:gd name="connsiteX34" fmla="*/ 1123950 w 2114550"/>
              <a:gd name="connsiteY34" fmla="*/ 1455487 h 1649514"/>
              <a:gd name="connsiteX35" fmla="*/ 1114425 w 2114550"/>
              <a:gd name="connsiteY35" fmla="*/ 1331662 h 1649514"/>
              <a:gd name="connsiteX36" fmla="*/ 1085850 w 2114550"/>
              <a:gd name="connsiteY36" fmla="*/ 1245937 h 1649514"/>
              <a:gd name="connsiteX37" fmla="*/ 1038225 w 2114550"/>
              <a:gd name="connsiteY37" fmla="*/ 1217362 h 1649514"/>
              <a:gd name="connsiteX38" fmla="*/ 1181100 w 2114550"/>
              <a:gd name="connsiteY38" fmla="*/ 1226887 h 1649514"/>
              <a:gd name="connsiteX39" fmla="*/ 1343025 w 2114550"/>
              <a:gd name="connsiteY39" fmla="*/ 1226887 h 1649514"/>
              <a:gd name="connsiteX40" fmla="*/ 1504950 w 2114550"/>
              <a:gd name="connsiteY40" fmla="*/ 1226887 h 1649514"/>
              <a:gd name="connsiteX41" fmla="*/ 1666875 w 2114550"/>
              <a:gd name="connsiteY41" fmla="*/ 1245937 h 1649514"/>
              <a:gd name="connsiteX42" fmla="*/ 1666875 w 2114550"/>
              <a:gd name="connsiteY42" fmla="*/ 1084012 h 1649514"/>
              <a:gd name="connsiteX43" fmla="*/ 1676400 w 2114550"/>
              <a:gd name="connsiteY43" fmla="*/ 969712 h 1649514"/>
              <a:gd name="connsiteX44" fmla="*/ 1676400 w 2114550"/>
              <a:gd name="connsiteY44" fmla="*/ 883987 h 1649514"/>
              <a:gd name="connsiteX45" fmla="*/ 1657350 w 2114550"/>
              <a:gd name="connsiteY45" fmla="*/ 807787 h 1649514"/>
              <a:gd name="connsiteX46" fmla="*/ 1790700 w 2114550"/>
              <a:gd name="connsiteY46" fmla="*/ 874462 h 1649514"/>
              <a:gd name="connsiteX47" fmla="*/ 1914525 w 2114550"/>
              <a:gd name="connsiteY47" fmla="*/ 893512 h 1649514"/>
              <a:gd name="connsiteX48" fmla="*/ 2067927 w 2114550"/>
              <a:gd name="connsiteY48" fmla="*/ 844717 h 1649514"/>
              <a:gd name="connsiteX49" fmla="*/ 1969335 w 2114550"/>
              <a:gd name="connsiteY49" fmla="*/ 889334 h 1649514"/>
              <a:gd name="connsiteX50" fmla="*/ 2087145 w 2114550"/>
              <a:gd name="connsiteY50" fmla="*/ 819651 h 1649514"/>
              <a:gd name="connsiteX51" fmla="*/ 2114550 w 2114550"/>
              <a:gd name="connsiteY51" fmla="*/ 722062 h 1649514"/>
              <a:gd name="connsiteX52" fmla="*/ 2114550 w 2114550"/>
              <a:gd name="connsiteY52" fmla="*/ 626812 h 1649514"/>
              <a:gd name="connsiteX53" fmla="*/ 2095500 w 2114550"/>
              <a:gd name="connsiteY53" fmla="*/ 541087 h 1649514"/>
              <a:gd name="connsiteX54" fmla="*/ 2047875 w 2114550"/>
              <a:gd name="connsiteY54" fmla="*/ 455362 h 1649514"/>
              <a:gd name="connsiteX55" fmla="*/ 1981200 w 2114550"/>
              <a:gd name="connsiteY55" fmla="*/ 407737 h 1649514"/>
              <a:gd name="connsiteX56" fmla="*/ 1857375 w 2114550"/>
              <a:gd name="connsiteY56" fmla="*/ 388687 h 1649514"/>
              <a:gd name="connsiteX57" fmla="*/ 1782344 w 2114550"/>
              <a:gd name="connsiteY57" fmla="*/ 426119 h 1649514"/>
              <a:gd name="connsiteX58" fmla="*/ 1724025 w 2114550"/>
              <a:gd name="connsiteY58" fmla="*/ 468396 h 1649514"/>
              <a:gd name="connsiteX59" fmla="*/ 1685925 w 2114550"/>
              <a:gd name="connsiteY59" fmla="*/ 455362 h 1649514"/>
              <a:gd name="connsiteX60" fmla="*/ 1681747 w 2114550"/>
              <a:gd name="connsiteY60" fmla="*/ 514851 h 1649514"/>
              <a:gd name="connsiteX61" fmla="*/ 1676400 w 2114550"/>
              <a:gd name="connsiteY61" fmla="*/ 417262 h 1649514"/>
              <a:gd name="connsiteX62" fmla="*/ 1685925 w 2114550"/>
              <a:gd name="connsiteY62" fmla="*/ 322012 h 1649514"/>
              <a:gd name="connsiteX63" fmla="*/ 1676400 w 2114550"/>
              <a:gd name="connsiteY63" fmla="*/ 226762 h 1649514"/>
              <a:gd name="connsiteX64" fmla="*/ 1676400 w 2114550"/>
              <a:gd name="connsiteY64" fmla="*/ 141037 h 1649514"/>
              <a:gd name="connsiteX65" fmla="*/ 1676400 w 2114550"/>
              <a:gd name="connsiteY65" fmla="*/ 55312 h 1649514"/>
              <a:gd name="connsiteX66" fmla="*/ 1676400 w 2114550"/>
              <a:gd name="connsiteY66" fmla="*/ 36262 h 1649514"/>
              <a:gd name="connsiteX67" fmla="*/ 1485900 w 2114550"/>
              <a:gd name="connsiteY67" fmla="*/ 7687 h 1649514"/>
              <a:gd name="connsiteX68" fmla="*/ 1323975 w 2114550"/>
              <a:gd name="connsiteY68" fmla="*/ 7687 h 1649514"/>
              <a:gd name="connsiteX69" fmla="*/ 1209675 w 2114550"/>
              <a:gd name="connsiteY69" fmla="*/ 7687 h 1649514"/>
              <a:gd name="connsiteX70" fmla="*/ 1123950 w 2114550"/>
              <a:gd name="connsiteY70" fmla="*/ 7687 h 1649514"/>
              <a:gd name="connsiteX71" fmla="*/ 1047750 w 2114550"/>
              <a:gd name="connsiteY71" fmla="*/ 7687 h 1649514"/>
              <a:gd name="connsiteX72" fmla="*/ 1085850 w 2114550"/>
              <a:gd name="connsiteY72" fmla="*/ 93412 h 1649514"/>
              <a:gd name="connsiteX73" fmla="*/ 1095375 w 2114550"/>
              <a:gd name="connsiteY73" fmla="*/ 188662 h 1649514"/>
              <a:gd name="connsiteX74" fmla="*/ 1076325 w 2114550"/>
              <a:gd name="connsiteY74" fmla="*/ 274387 h 1649514"/>
              <a:gd name="connsiteX75" fmla="*/ 1029870 w 2114550"/>
              <a:gd name="connsiteY75" fmla="*/ 353595 h 1649514"/>
              <a:gd name="connsiteX76" fmla="*/ 962025 w 2114550"/>
              <a:gd name="connsiteY76" fmla="*/ 385178 h 1649514"/>
              <a:gd name="connsiteX77" fmla="*/ 876422 w 2114550"/>
              <a:gd name="connsiteY77" fmla="*/ 410276 h 1649514"/>
              <a:gd name="connsiteX78" fmla="*/ 830513 w 2114550"/>
              <a:gd name="connsiteY78" fmla="*/ 404228 h 1649514"/>
              <a:gd name="connsiteX79" fmla="*/ 733425 w 2114550"/>
              <a:gd name="connsiteY79" fmla="*/ 388687 h 1649514"/>
              <a:gd name="connsiteX80" fmla="*/ 666750 w 2114550"/>
              <a:gd name="connsiteY80" fmla="*/ 331537 h 1649514"/>
              <a:gd name="connsiteX81" fmla="*/ 619125 w 2114550"/>
              <a:gd name="connsiteY81" fmla="*/ 274387 h 1649514"/>
              <a:gd name="connsiteX82" fmla="*/ 609600 w 2114550"/>
              <a:gd name="connsiteY82" fmla="*/ 179137 h 1649514"/>
              <a:gd name="connsiteX83" fmla="*/ 619125 w 2114550"/>
              <a:gd name="connsiteY83" fmla="*/ 112462 h 1649514"/>
              <a:gd name="connsiteX84" fmla="*/ 647700 w 2114550"/>
              <a:gd name="connsiteY84" fmla="*/ 64837 h 1649514"/>
              <a:gd name="connsiteX85" fmla="*/ 685800 w 2114550"/>
              <a:gd name="connsiteY85" fmla="*/ 7687 h 1649514"/>
              <a:gd name="connsiteX86" fmla="*/ 647700 w 2114550"/>
              <a:gd name="connsiteY86" fmla="*/ 7687 h 1649514"/>
              <a:gd name="connsiteX87" fmla="*/ 561975 w 2114550"/>
              <a:gd name="connsiteY87" fmla="*/ 7687 h 1649514"/>
              <a:gd name="connsiteX88" fmla="*/ 473242 w 2114550"/>
              <a:gd name="connsiteY88" fmla="*/ 16043 h 1649514"/>
              <a:gd name="connsiteX89" fmla="*/ 350086 w 2114550"/>
              <a:gd name="connsiteY89" fmla="*/ 0 h 1649514"/>
              <a:gd name="connsiteX90" fmla="*/ 257175 w 2114550"/>
              <a:gd name="connsiteY90" fmla="*/ 17212 h 1649514"/>
              <a:gd name="connsiteX91" fmla="*/ 180975 w 2114550"/>
              <a:gd name="connsiteY91" fmla="*/ 17212 h 1649514"/>
              <a:gd name="connsiteX92" fmla="*/ 104775 w 2114550"/>
              <a:gd name="connsiteY92" fmla="*/ 17212 h 1649514"/>
              <a:gd name="connsiteX93" fmla="*/ 38100 w 2114550"/>
              <a:gd name="connsiteY93" fmla="*/ 26737 h 1649514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29795 w 2114550"/>
              <a:gd name="connsiteY12" fmla="*/ 710365 h 1641827"/>
              <a:gd name="connsiteX13" fmla="*/ 374483 w 2114550"/>
              <a:gd name="connsiteY13" fmla="*/ 820988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87145 w 2114550"/>
              <a:gd name="connsiteY50" fmla="*/ 811964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73242 w 2114550"/>
              <a:gd name="connsiteY88" fmla="*/ 8356 h 1641827"/>
              <a:gd name="connsiteX89" fmla="*/ 344739 w 2114550"/>
              <a:gd name="connsiteY89" fmla="*/ 13703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  <a:gd name="connsiteX0" fmla="*/ 38100 w 2114550"/>
              <a:gd name="connsiteY0" fmla="*/ 19050 h 1641827"/>
              <a:gd name="connsiteX1" fmla="*/ 9525 w 2114550"/>
              <a:gd name="connsiteY1" fmla="*/ 200025 h 1641827"/>
              <a:gd name="connsiteX2" fmla="*/ 0 w 2114550"/>
              <a:gd name="connsiteY2" fmla="*/ 438150 h 1641827"/>
              <a:gd name="connsiteX3" fmla="*/ 0 w 2114550"/>
              <a:gd name="connsiteY3" fmla="*/ 476250 h 1641827"/>
              <a:gd name="connsiteX4" fmla="*/ 66675 w 2114550"/>
              <a:gd name="connsiteY4" fmla="*/ 438150 h 1641827"/>
              <a:gd name="connsiteX5" fmla="*/ 133350 w 2114550"/>
              <a:gd name="connsiteY5" fmla="*/ 400050 h 1641827"/>
              <a:gd name="connsiteX6" fmla="*/ 200025 w 2114550"/>
              <a:gd name="connsiteY6" fmla="*/ 390525 h 1641827"/>
              <a:gd name="connsiteX7" fmla="*/ 266700 w 2114550"/>
              <a:gd name="connsiteY7" fmla="*/ 390525 h 1641827"/>
              <a:gd name="connsiteX8" fmla="*/ 342900 w 2114550"/>
              <a:gd name="connsiteY8" fmla="*/ 428625 h 1641827"/>
              <a:gd name="connsiteX9" fmla="*/ 419100 w 2114550"/>
              <a:gd name="connsiteY9" fmla="*/ 485775 h 1641827"/>
              <a:gd name="connsiteX10" fmla="*/ 438150 w 2114550"/>
              <a:gd name="connsiteY10" fmla="*/ 561975 h 1641827"/>
              <a:gd name="connsiteX11" fmla="*/ 457200 w 2114550"/>
              <a:gd name="connsiteY11" fmla="*/ 657225 h 1641827"/>
              <a:gd name="connsiteX12" fmla="*/ 429795 w 2114550"/>
              <a:gd name="connsiteY12" fmla="*/ 710365 h 1641827"/>
              <a:gd name="connsiteX13" fmla="*/ 374483 w 2114550"/>
              <a:gd name="connsiteY13" fmla="*/ 820988 h 1641827"/>
              <a:gd name="connsiteX14" fmla="*/ 304800 w 2114550"/>
              <a:gd name="connsiteY14" fmla="*/ 885825 h 1641827"/>
              <a:gd name="connsiteX15" fmla="*/ 180975 w 2114550"/>
              <a:gd name="connsiteY15" fmla="*/ 904875 h 1641827"/>
              <a:gd name="connsiteX16" fmla="*/ 95250 w 2114550"/>
              <a:gd name="connsiteY16" fmla="*/ 885825 h 1641827"/>
              <a:gd name="connsiteX17" fmla="*/ 47625 w 2114550"/>
              <a:gd name="connsiteY17" fmla="*/ 838200 h 1641827"/>
              <a:gd name="connsiteX18" fmla="*/ 9525 w 2114550"/>
              <a:gd name="connsiteY18" fmla="*/ 790575 h 1641827"/>
              <a:gd name="connsiteX19" fmla="*/ 9525 w 2114550"/>
              <a:gd name="connsiteY19" fmla="*/ 923925 h 1641827"/>
              <a:gd name="connsiteX20" fmla="*/ 9525 w 2114550"/>
              <a:gd name="connsiteY20" fmla="*/ 1047750 h 1641827"/>
              <a:gd name="connsiteX21" fmla="*/ 19050 w 2114550"/>
              <a:gd name="connsiteY21" fmla="*/ 1143000 h 1641827"/>
              <a:gd name="connsiteX22" fmla="*/ 38100 w 2114550"/>
              <a:gd name="connsiteY22" fmla="*/ 1209675 h 1641827"/>
              <a:gd name="connsiteX23" fmla="*/ 283411 w 2114550"/>
              <a:gd name="connsiteY23" fmla="*/ 1206166 h 1641827"/>
              <a:gd name="connsiteX24" fmla="*/ 485775 w 2114550"/>
              <a:gd name="connsiteY24" fmla="*/ 1200150 h 1641827"/>
              <a:gd name="connsiteX25" fmla="*/ 571500 w 2114550"/>
              <a:gd name="connsiteY25" fmla="*/ 1200150 h 1641827"/>
              <a:gd name="connsiteX26" fmla="*/ 666750 w 2114550"/>
              <a:gd name="connsiteY26" fmla="*/ 1200150 h 1641827"/>
              <a:gd name="connsiteX27" fmla="*/ 685800 w 2114550"/>
              <a:gd name="connsiteY27" fmla="*/ 1200150 h 1641827"/>
              <a:gd name="connsiteX28" fmla="*/ 600075 w 2114550"/>
              <a:gd name="connsiteY28" fmla="*/ 1314450 h 1641827"/>
              <a:gd name="connsiteX29" fmla="*/ 619125 w 2114550"/>
              <a:gd name="connsiteY29" fmla="*/ 1476375 h 1641827"/>
              <a:gd name="connsiteX30" fmla="*/ 685800 w 2114550"/>
              <a:gd name="connsiteY30" fmla="*/ 1590675 h 1641827"/>
              <a:gd name="connsiteX31" fmla="*/ 762000 w 2114550"/>
              <a:gd name="connsiteY31" fmla="*/ 1638300 h 1641827"/>
              <a:gd name="connsiteX32" fmla="*/ 923925 w 2114550"/>
              <a:gd name="connsiteY32" fmla="*/ 1638300 h 1641827"/>
              <a:gd name="connsiteX33" fmla="*/ 1057275 w 2114550"/>
              <a:gd name="connsiteY33" fmla="*/ 1562100 h 1641827"/>
              <a:gd name="connsiteX34" fmla="*/ 1123950 w 2114550"/>
              <a:gd name="connsiteY34" fmla="*/ 1447800 h 1641827"/>
              <a:gd name="connsiteX35" fmla="*/ 1114425 w 2114550"/>
              <a:gd name="connsiteY35" fmla="*/ 1323975 h 1641827"/>
              <a:gd name="connsiteX36" fmla="*/ 1085850 w 2114550"/>
              <a:gd name="connsiteY36" fmla="*/ 1238250 h 1641827"/>
              <a:gd name="connsiteX37" fmla="*/ 1038225 w 2114550"/>
              <a:gd name="connsiteY37" fmla="*/ 1209675 h 1641827"/>
              <a:gd name="connsiteX38" fmla="*/ 1181100 w 2114550"/>
              <a:gd name="connsiteY38" fmla="*/ 1219200 h 1641827"/>
              <a:gd name="connsiteX39" fmla="*/ 1343025 w 2114550"/>
              <a:gd name="connsiteY39" fmla="*/ 1219200 h 1641827"/>
              <a:gd name="connsiteX40" fmla="*/ 1504950 w 2114550"/>
              <a:gd name="connsiteY40" fmla="*/ 1219200 h 1641827"/>
              <a:gd name="connsiteX41" fmla="*/ 1666875 w 2114550"/>
              <a:gd name="connsiteY41" fmla="*/ 1238250 h 1641827"/>
              <a:gd name="connsiteX42" fmla="*/ 1666875 w 2114550"/>
              <a:gd name="connsiteY42" fmla="*/ 1076325 h 1641827"/>
              <a:gd name="connsiteX43" fmla="*/ 1676400 w 2114550"/>
              <a:gd name="connsiteY43" fmla="*/ 962025 h 1641827"/>
              <a:gd name="connsiteX44" fmla="*/ 1676400 w 2114550"/>
              <a:gd name="connsiteY44" fmla="*/ 876300 h 1641827"/>
              <a:gd name="connsiteX45" fmla="*/ 1657350 w 2114550"/>
              <a:gd name="connsiteY45" fmla="*/ 800100 h 1641827"/>
              <a:gd name="connsiteX46" fmla="*/ 1790700 w 2114550"/>
              <a:gd name="connsiteY46" fmla="*/ 866775 h 1641827"/>
              <a:gd name="connsiteX47" fmla="*/ 1914525 w 2114550"/>
              <a:gd name="connsiteY47" fmla="*/ 885825 h 1641827"/>
              <a:gd name="connsiteX48" fmla="*/ 2067927 w 2114550"/>
              <a:gd name="connsiteY48" fmla="*/ 837030 h 1641827"/>
              <a:gd name="connsiteX49" fmla="*/ 1969335 w 2114550"/>
              <a:gd name="connsiteY49" fmla="*/ 881647 h 1641827"/>
              <a:gd name="connsiteX50" fmla="*/ 2087145 w 2114550"/>
              <a:gd name="connsiteY50" fmla="*/ 811964 h 1641827"/>
              <a:gd name="connsiteX51" fmla="*/ 2114550 w 2114550"/>
              <a:gd name="connsiteY51" fmla="*/ 714375 h 1641827"/>
              <a:gd name="connsiteX52" fmla="*/ 2114550 w 2114550"/>
              <a:gd name="connsiteY52" fmla="*/ 619125 h 1641827"/>
              <a:gd name="connsiteX53" fmla="*/ 2095500 w 2114550"/>
              <a:gd name="connsiteY53" fmla="*/ 533400 h 1641827"/>
              <a:gd name="connsiteX54" fmla="*/ 2047875 w 2114550"/>
              <a:gd name="connsiteY54" fmla="*/ 447675 h 1641827"/>
              <a:gd name="connsiteX55" fmla="*/ 1981200 w 2114550"/>
              <a:gd name="connsiteY55" fmla="*/ 400050 h 1641827"/>
              <a:gd name="connsiteX56" fmla="*/ 1857375 w 2114550"/>
              <a:gd name="connsiteY56" fmla="*/ 381000 h 1641827"/>
              <a:gd name="connsiteX57" fmla="*/ 1782344 w 2114550"/>
              <a:gd name="connsiteY57" fmla="*/ 418432 h 1641827"/>
              <a:gd name="connsiteX58" fmla="*/ 1724025 w 2114550"/>
              <a:gd name="connsiteY58" fmla="*/ 460709 h 1641827"/>
              <a:gd name="connsiteX59" fmla="*/ 1685925 w 2114550"/>
              <a:gd name="connsiteY59" fmla="*/ 447675 h 1641827"/>
              <a:gd name="connsiteX60" fmla="*/ 1681747 w 2114550"/>
              <a:gd name="connsiteY60" fmla="*/ 507164 h 1641827"/>
              <a:gd name="connsiteX61" fmla="*/ 1676400 w 2114550"/>
              <a:gd name="connsiteY61" fmla="*/ 409575 h 1641827"/>
              <a:gd name="connsiteX62" fmla="*/ 1685925 w 2114550"/>
              <a:gd name="connsiteY62" fmla="*/ 314325 h 1641827"/>
              <a:gd name="connsiteX63" fmla="*/ 1676400 w 2114550"/>
              <a:gd name="connsiteY63" fmla="*/ 219075 h 1641827"/>
              <a:gd name="connsiteX64" fmla="*/ 1676400 w 2114550"/>
              <a:gd name="connsiteY64" fmla="*/ 133350 h 1641827"/>
              <a:gd name="connsiteX65" fmla="*/ 1676400 w 2114550"/>
              <a:gd name="connsiteY65" fmla="*/ 47625 h 1641827"/>
              <a:gd name="connsiteX66" fmla="*/ 1676400 w 2114550"/>
              <a:gd name="connsiteY66" fmla="*/ 28575 h 1641827"/>
              <a:gd name="connsiteX67" fmla="*/ 1485900 w 2114550"/>
              <a:gd name="connsiteY67" fmla="*/ 0 h 1641827"/>
              <a:gd name="connsiteX68" fmla="*/ 1323975 w 2114550"/>
              <a:gd name="connsiteY68" fmla="*/ 0 h 1641827"/>
              <a:gd name="connsiteX69" fmla="*/ 1209675 w 2114550"/>
              <a:gd name="connsiteY69" fmla="*/ 0 h 1641827"/>
              <a:gd name="connsiteX70" fmla="*/ 1123950 w 2114550"/>
              <a:gd name="connsiteY70" fmla="*/ 0 h 1641827"/>
              <a:gd name="connsiteX71" fmla="*/ 1047750 w 2114550"/>
              <a:gd name="connsiteY71" fmla="*/ 0 h 1641827"/>
              <a:gd name="connsiteX72" fmla="*/ 1085850 w 2114550"/>
              <a:gd name="connsiteY72" fmla="*/ 85725 h 1641827"/>
              <a:gd name="connsiteX73" fmla="*/ 1095375 w 2114550"/>
              <a:gd name="connsiteY73" fmla="*/ 180975 h 1641827"/>
              <a:gd name="connsiteX74" fmla="*/ 1076325 w 2114550"/>
              <a:gd name="connsiteY74" fmla="*/ 266700 h 1641827"/>
              <a:gd name="connsiteX75" fmla="*/ 1029870 w 2114550"/>
              <a:gd name="connsiteY75" fmla="*/ 345908 h 1641827"/>
              <a:gd name="connsiteX76" fmla="*/ 962025 w 2114550"/>
              <a:gd name="connsiteY76" fmla="*/ 377491 h 1641827"/>
              <a:gd name="connsiteX77" fmla="*/ 876422 w 2114550"/>
              <a:gd name="connsiteY77" fmla="*/ 402589 h 1641827"/>
              <a:gd name="connsiteX78" fmla="*/ 830513 w 2114550"/>
              <a:gd name="connsiteY78" fmla="*/ 396541 h 1641827"/>
              <a:gd name="connsiteX79" fmla="*/ 733425 w 2114550"/>
              <a:gd name="connsiteY79" fmla="*/ 381000 h 1641827"/>
              <a:gd name="connsiteX80" fmla="*/ 666750 w 2114550"/>
              <a:gd name="connsiteY80" fmla="*/ 323850 h 1641827"/>
              <a:gd name="connsiteX81" fmla="*/ 619125 w 2114550"/>
              <a:gd name="connsiteY81" fmla="*/ 266700 h 1641827"/>
              <a:gd name="connsiteX82" fmla="*/ 609600 w 2114550"/>
              <a:gd name="connsiteY82" fmla="*/ 171450 h 1641827"/>
              <a:gd name="connsiteX83" fmla="*/ 619125 w 2114550"/>
              <a:gd name="connsiteY83" fmla="*/ 104775 h 1641827"/>
              <a:gd name="connsiteX84" fmla="*/ 647700 w 2114550"/>
              <a:gd name="connsiteY84" fmla="*/ 57150 h 1641827"/>
              <a:gd name="connsiteX85" fmla="*/ 685800 w 2114550"/>
              <a:gd name="connsiteY85" fmla="*/ 0 h 1641827"/>
              <a:gd name="connsiteX86" fmla="*/ 647700 w 2114550"/>
              <a:gd name="connsiteY86" fmla="*/ 0 h 1641827"/>
              <a:gd name="connsiteX87" fmla="*/ 561975 w 2114550"/>
              <a:gd name="connsiteY87" fmla="*/ 0 h 1641827"/>
              <a:gd name="connsiteX88" fmla="*/ 473242 w 2114550"/>
              <a:gd name="connsiteY88" fmla="*/ 8356 h 1641827"/>
              <a:gd name="connsiteX89" fmla="*/ 344739 w 2114550"/>
              <a:gd name="connsiteY89" fmla="*/ 13703 h 1641827"/>
              <a:gd name="connsiteX90" fmla="*/ 257175 w 2114550"/>
              <a:gd name="connsiteY90" fmla="*/ 9525 h 1641827"/>
              <a:gd name="connsiteX91" fmla="*/ 180975 w 2114550"/>
              <a:gd name="connsiteY91" fmla="*/ 9525 h 1641827"/>
              <a:gd name="connsiteX92" fmla="*/ 104775 w 2114550"/>
              <a:gd name="connsiteY92" fmla="*/ 9525 h 1641827"/>
              <a:gd name="connsiteX93" fmla="*/ 38100 w 2114550"/>
              <a:gd name="connsiteY93" fmla="*/ 19050 h 164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114550" h="1641827">
                <a:moveTo>
                  <a:pt x="38100" y="19050"/>
                </a:moveTo>
                <a:lnTo>
                  <a:pt x="9525" y="200025"/>
                </a:lnTo>
                <a:lnTo>
                  <a:pt x="0" y="438150"/>
                </a:lnTo>
                <a:lnTo>
                  <a:pt x="0" y="476250"/>
                </a:lnTo>
                <a:lnTo>
                  <a:pt x="66675" y="438150"/>
                </a:lnTo>
                <a:lnTo>
                  <a:pt x="133350" y="400050"/>
                </a:lnTo>
                <a:lnTo>
                  <a:pt x="200025" y="390525"/>
                </a:lnTo>
                <a:lnTo>
                  <a:pt x="266700" y="390525"/>
                </a:lnTo>
                <a:lnTo>
                  <a:pt x="342900" y="428625"/>
                </a:lnTo>
                <a:lnTo>
                  <a:pt x="419100" y="485775"/>
                </a:lnTo>
                <a:lnTo>
                  <a:pt x="438150" y="561975"/>
                </a:lnTo>
                <a:lnTo>
                  <a:pt x="457200" y="657225"/>
                </a:lnTo>
                <a:lnTo>
                  <a:pt x="429795" y="710365"/>
                </a:lnTo>
                <a:lnTo>
                  <a:pt x="374483" y="820988"/>
                </a:lnTo>
                <a:lnTo>
                  <a:pt x="304800" y="885825"/>
                </a:lnTo>
                <a:lnTo>
                  <a:pt x="180975" y="904875"/>
                </a:lnTo>
                <a:lnTo>
                  <a:pt x="95250" y="885825"/>
                </a:lnTo>
                <a:lnTo>
                  <a:pt x="47625" y="838200"/>
                </a:lnTo>
                <a:lnTo>
                  <a:pt x="9525" y="790575"/>
                </a:lnTo>
                <a:lnTo>
                  <a:pt x="9525" y="923925"/>
                </a:lnTo>
                <a:lnTo>
                  <a:pt x="9525" y="1047750"/>
                </a:lnTo>
                <a:lnTo>
                  <a:pt x="19050" y="1143000"/>
                </a:lnTo>
                <a:lnTo>
                  <a:pt x="38100" y="1209675"/>
                </a:lnTo>
                <a:lnTo>
                  <a:pt x="283411" y="1206166"/>
                </a:lnTo>
                <a:lnTo>
                  <a:pt x="485775" y="1200150"/>
                </a:lnTo>
                <a:lnTo>
                  <a:pt x="571500" y="1200150"/>
                </a:lnTo>
                <a:lnTo>
                  <a:pt x="666750" y="1200150"/>
                </a:lnTo>
                <a:lnTo>
                  <a:pt x="685800" y="1200150"/>
                </a:lnTo>
                <a:lnTo>
                  <a:pt x="600075" y="1314450"/>
                </a:lnTo>
                <a:lnTo>
                  <a:pt x="619125" y="1476375"/>
                </a:lnTo>
                <a:lnTo>
                  <a:pt x="685800" y="1590675"/>
                </a:lnTo>
                <a:cubicBezTo>
                  <a:pt x="714375" y="1606550"/>
                  <a:pt x="722313" y="1630363"/>
                  <a:pt x="762000" y="1638300"/>
                </a:cubicBezTo>
                <a:cubicBezTo>
                  <a:pt x="801687" y="1646237"/>
                  <a:pt x="873125" y="1638300"/>
                  <a:pt x="923925" y="1638300"/>
                </a:cubicBezTo>
                <a:lnTo>
                  <a:pt x="1057275" y="1562100"/>
                </a:lnTo>
                <a:lnTo>
                  <a:pt x="1123950" y="1447800"/>
                </a:lnTo>
                <a:lnTo>
                  <a:pt x="1114425" y="1323975"/>
                </a:lnTo>
                <a:lnTo>
                  <a:pt x="1085850" y="1238250"/>
                </a:lnTo>
                <a:lnTo>
                  <a:pt x="1038225" y="1209675"/>
                </a:lnTo>
                <a:lnTo>
                  <a:pt x="1181100" y="1219200"/>
                </a:lnTo>
                <a:lnTo>
                  <a:pt x="1343025" y="1219200"/>
                </a:lnTo>
                <a:lnTo>
                  <a:pt x="1504950" y="1219200"/>
                </a:lnTo>
                <a:lnTo>
                  <a:pt x="1666875" y="1238250"/>
                </a:lnTo>
                <a:lnTo>
                  <a:pt x="1666875" y="1076325"/>
                </a:lnTo>
                <a:lnTo>
                  <a:pt x="1676400" y="962025"/>
                </a:lnTo>
                <a:lnTo>
                  <a:pt x="1676400" y="876300"/>
                </a:lnTo>
                <a:lnTo>
                  <a:pt x="1657350" y="800100"/>
                </a:lnTo>
                <a:lnTo>
                  <a:pt x="1790700" y="866775"/>
                </a:lnTo>
                <a:lnTo>
                  <a:pt x="1914525" y="885825"/>
                </a:lnTo>
                <a:cubicBezTo>
                  <a:pt x="1924050" y="882650"/>
                  <a:pt x="2058402" y="840205"/>
                  <a:pt x="2067927" y="837030"/>
                </a:cubicBezTo>
                <a:lnTo>
                  <a:pt x="1969335" y="881647"/>
                </a:lnTo>
                <a:lnTo>
                  <a:pt x="2087145" y="811964"/>
                </a:lnTo>
                <a:lnTo>
                  <a:pt x="2114550" y="714375"/>
                </a:lnTo>
                <a:lnTo>
                  <a:pt x="2114550" y="619125"/>
                </a:lnTo>
                <a:lnTo>
                  <a:pt x="2095500" y="533400"/>
                </a:lnTo>
                <a:lnTo>
                  <a:pt x="2047875" y="447675"/>
                </a:lnTo>
                <a:lnTo>
                  <a:pt x="1981200" y="400050"/>
                </a:lnTo>
                <a:lnTo>
                  <a:pt x="1857375" y="381000"/>
                </a:lnTo>
                <a:lnTo>
                  <a:pt x="1782344" y="418432"/>
                </a:lnTo>
                <a:lnTo>
                  <a:pt x="1724025" y="460709"/>
                </a:lnTo>
                <a:lnTo>
                  <a:pt x="1685925" y="447675"/>
                </a:lnTo>
                <a:lnTo>
                  <a:pt x="1681747" y="507164"/>
                </a:lnTo>
                <a:lnTo>
                  <a:pt x="1676400" y="409575"/>
                </a:lnTo>
                <a:lnTo>
                  <a:pt x="1685925" y="314325"/>
                </a:lnTo>
                <a:lnTo>
                  <a:pt x="1676400" y="219075"/>
                </a:lnTo>
                <a:lnTo>
                  <a:pt x="1676400" y="133350"/>
                </a:lnTo>
                <a:lnTo>
                  <a:pt x="1676400" y="47625"/>
                </a:lnTo>
                <a:lnTo>
                  <a:pt x="1676400" y="28575"/>
                </a:lnTo>
                <a:lnTo>
                  <a:pt x="1485900" y="0"/>
                </a:lnTo>
                <a:lnTo>
                  <a:pt x="1323975" y="0"/>
                </a:lnTo>
                <a:lnTo>
                  <a:pt x="1209675" y="0"/>
                </a:lnTo>
                <a:lnTo>
                  <a:pt x="1123950" y="0"/>
                </a:lnTo>
                <a:lnTo>
                  <a:pt x="1047750" y="0"/>
                </a:lnTo>
                <a:lnTo>
                  <a:pt x="1085850" y="85725"/>
                </a:lnTo>
                <a:lnTo>
                  <a:pt x="1095375" y="180975"/>
                </a:lnTo>
                <a:lnTo>
                  <a:pt x="1076325" y="266700"/>
                </a:lnTo>
                <a:lnTo>
                  <a:pt x="1029870" y="345908"/>
                </a:lnTo>
                <a:lnTo>
                  <a:pt x="962025" y="377491"/>
                </a:lnTo>
                <a:cubicBezTo>
                  <a:pt x="933491" y="382292"/>
                  <a:pt x="904956" y="397788"/>
                  <a:pt x="876422" y="402589"/>
                </a:cubicBezTo>
                <a:lnTo>
                  <a:pt x="830513" y="396541"/>
                </a:lnTo>
                <a:lnTo>
                  <a:pt x="733425" y="381000"/>
                </a:lnTo>
                <a:lnTo>
                  <a:pt x="666750" y="323850"/>
                </a:lnTo>
                <a:lnTo>
                  <a:pt x="619125" y="266700"/>
                </a:lnTo>
                <a:lnTo>
                  <a:pt x="609600" y="171450"/>
                </a:lnTo>
                <a:lnTo>
                  <a:pt x="619125" y="104775"/>
                </a:lnTo>
                <a:lnTo>
                  <a:pt x="647700" y="57150"/>
                </a:lnTo>
                <a:lnTo>
                  <a:pt x="685800" y="0"/>
                </a:lnTo>
                <a:lnTo>
                  <a:pt x="647700" y="0"/>
                </a:lnTo>
                <a:lnTo>
                  <a:pt x="561975" y="0"/>
                </a:lnTo>
                <a:lnTo>
                  <a:pt x="473242" y="8356"/>
                </a:lnTo>
                <a:cubicBezTo>
                  <a:pt x="444667" y="8356"/>
                  <a:pt x="408406" y="2341"/>
                  <a:pt x="344739" y="13703"/>
                </a:cubicBezTo>
                <a:lnTo>
                  <a:pt x="257175" y="9525"/>
                </a:lnTo>
                <a:lnTo>
                  <a:pt x="180975" y="9525"/>
                </a:lnTo>
                <a:lnTo>
                  <a:pt x="104775" y="9525"/>
                </a:lnTo>
                <a:lnTo>
                  <a:pt x="38100" y="190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411886" y="3019727"/>
            <a:ext cx="1676400" cy="1257300"/>
          </a:xfrm>
          <a:custGeom>
            <a:avLst/>
            <a:gdLst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80975 w 1647825"/>
              <a:gd name="connsiteY59" fmla="*/ 895350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447675 w 1647825"/>
              <a:gd name="connsiteY62" fmla="*/ 781050 h 1247775"/>
              <a:gd name="connsiteX63" fmla="*/ 476250 w 1647825"/>
              <a:gd name="connsiteY63" fmla="*/ 704850 h 1247775"/>
              <a:gd name="connsiteX64" fmla="*/ 447675 w 1647825"/>
              <a:gd name="connsiteY64" fmla="*/ 542925 h 1247775"/>
              <a:gd name="connsiteX65" fmla="*/ 390525 w 1647825"/>
              <a:gd name="connsiteY65" fmla="*/ 476250 h 1247775"/>
              <a:gd name="connsiteX66" fmla="*/ 295275 w 1647825"/>
              <a:gd name="connsiteY66" fmla="*/ 409575 h 1247775"/>
              <a:gd name="connsiteX67" fmla="*/ 219075 w 1647825"/>
              <a:gd name="connsiteY67" fmla="*/ 381000 h 1247775"/>
              <a:gd name="connsiteX68" fmla="*/ 142875 w 1647825"/>
              <a:gd name="connsiteY68" fmla="*/ 400050 h 1247775"/>
              <a:gd name="connsiteX69" fmla="*/ 104775 w 1647825"/>
              <a:gd name="connsiteY69" fmla="*/ 419100 h 1247775"/>
              <a:gd name="connsiteX70" fmla="*/ 66675 w 1647825"/>
              <a:gd name="connsiteY70" fmla="*/ 476250 h 1247775"/>
              <a:gd name="connsiteX71" fmla="*/ 28575 w 1647825"/>
              <a:gd name="connsiteY71" fmla="*/ 514350 h 1247775"/>
              <a:gd name="connsiteX72" fmla="*/ 9525 w 1647825"/>
              <a:gd name="connsiteY72" fmla="*/ 419100 h 1247775"/>
              <a:gd name="connsiteX73" fmla="*/ 19050 w 1647825"/>
              <a:gd name="connsiteY73" fmla="*/ 342900 h 1247775"/>
              <a:gd name="connsiteX74" fmla="*/ 28575 w 1647825"/>
              <a:gd name="connsiteY74" fmla="*/ 219075 h 1247775"/>
              <a:gd name="connsiteX75" fmla="*/ 28575 w 1647825"/>
              <a:gd name="connsiteY75" fmla="*/ 161925 h 1247775"/>
              <a:gd name="connsiteX76" fmla="*/ 19050 w 1647825"/>
              <a:gd name="connsiteY76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80975 w 1647825"/>
              <a:gd name="connsiteY59" fmla="*/ 895350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76250 w 1647825"/>
              <a:gd name="connsiteY64" fmla="*/ 7048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76250 w 1647825"/>
              <a:gd name="connsiteY64" fmla="*/ 7048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504825 w 1647825"/>
              <a:gd name="connsiteY64" fmla="*/ 657225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904875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57200 w 1647825"/>
              <a:gd name="connsiteY64" fmla="*/ 6667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47825"/>
              <a:gd name="connsiteY0" fmla="*/ 57150 h 1247775"/>
              <a:gd name="connsiteX1" fmla="*/ 257175 w 1647825"/>
              <a:gd name="connsiteY1" fmla="*/ 28575 h 1247775"/>
              <a:gd name="connsiteX2" fmla="*/ 457200 w 1647825"/>
              <a:gd name="connsiteY2" fmla="*/ 9525 h 1247775"/>
              <a:gd name="connsiteX3" fmla="*/ 542925 w 1647825"/>
              <a:gd name="connsiteY3" fmla="*/ 0 h 1247775"/>
              <a:gd name="connsiteX4" fmla="*/ 714375 w 1647825"/>
              <a:gd name="connsiteY4" fmla="*/ 0 h 1247775"/>
              <a:gd name="connsiteX5" fmla="*/ 657225 w 1647825"/>
              <a:gd name="connsiteY5" fmla="*/ 38100 h 1247775"/>
              <a:gd name="connsiteX6" fmla="*/ 581025 w 1647825"/>
              <a:gd name="connsiteY6" fmla="*/ 161925 h 1247775"/>
              <a:gd name="connsiteX7" fmla="*/ 581025 w 1647825"/>
              <a:gd name="connsiteY7" fmla="*/ 257175 h 1247775"/>
              <a:gd name="connsiteX8" fmla="*/ 628650 w 1647825"/>
              <a:gd name="connsiteY8" fmla="*/ 352425 h 1247775"/>
              <a:gd name="connsiteX9" fmla="*/ 685800 w 1647825"/>
              <a:gd name="connsiteY9" fmla="*/ 400050 h 1247775"/>
              <a:gd name="connsiteX10" fmla="*/ 762000 w 1647825"/>
              <a:gd name="connsiteY10" fmla="*/ 447675 h 1247775"/>
              <a:gd name="connsiteX11" fmla="*/ 895350 w 1647825"/>
              <a:gd name="connsiteY11" fmla="*/ 457200 h 1247775"/>
              <a:gd name="connsiteX12" fmla="*/ 1038225 w 1647825"/>
              <a:gd name="connsiteY12" fmla="*/ 390525 h 1247775"/>
              <a:gd name="connsiteX13" fmla="*/ 1095375 w 1647825"/>
              <a:gd name="connsiteY13" fmla="*/ 295275 h 1247775"/>
              <a:gd name="connsiteX14" fmla="*/ 1114425 w 1647825"/>
              <a:gd name="connsiteY14" fmla="*/ 200025 h 1247775"/>
              <a:gd name="connsiteX15" fmla="*/ 1076325 w 1647825"/>
              <a:gd name="connsiteY15" fmla="*/ 66675 h 1247775"/>
              <a:gd name="connsiteX16" fmla="*/ 1028700 w 1647825"/>
              <a:gd name="connsiteY16" fmla="*/ 0 h 1247775"/>
              <a:gd name="connsiteX17" fmla="*/ 1123950 w 1647825"/>
              <a:gd name="connsiteY17" fmla="*/ 0 h 1247775"/>
              <a:gd name="connsiteX18" fmla="*/ 1266825 w 1647825"/>
              <a:gd name="connsiteY18" fmla="*/ 9525 h 1247775"/>
              <a:gd name="connsiteX19" fmla="*/ 1447800 w 1647825"/>
              <a:gd name="connsiteY19" fmla="*/ 9525 h 1247775"/>
              <a:gd name="connsiteX20" fmla="*/ 1571625 w 1647825"/>
              <a:gd name="connsiteY20" fmla="*/ 19050 h 1247775"/>
              <a:gd name="connsiteX21" fmla="*/ 1647825 w 1647825"/>
              <a:gd name="connsiteY21" fmla="*/ 19050 h 1247775"/>
              <a:gd name="connsiteX22" fmla="*/ 1647825 w 1647825"/>
              <a:gd name="connsiteY22" fmla="*/ 1247775 h 1247775"/>
              <a:gd name="connsiteX23" fmla="*/ 1514475 w 1647825"/>
              <a:gd name="connsiteY23" fmla="*/ 1247775 h 1247775"/>
              <a:gd name="connsiteX24" fmla="*/ 1323975 w 1647825"/>
              <a:gd name="connsiteY24" fmla="*/ 1247775 h 1247775"/>
              <a:gd name="connsiteX25" fmla="*/ 1200150 w 1647825"/>
              <a:gd name="connsiteY25" fmla="*/ 1247775 h 1247775"/>
              <a:gd name="connsiteX26" fmla="*/ 1114425 w 1647825"/>
              <a:gd name="connsiteY26" fmla="*/ 1238250 h 1247775"/>
              <a:gd name="connsiteX27" fmla="*/ 1028700 w 1647825"/>
              <a:gd name="connsiteY27" fmla="*/ 1238250 h 1247775"/>
              <a:gd name="connsiteX28" fmla="*/ 1076325 w 1647825"/>
              <a:gd name="connsiteY28" fmla="*/ 1181100 h 1247775"/>
              <a:gd name="connsiteX29" fmla="*/ 1104900 w 1647825"/>
              <a:gd name="connsiteY29" fmla="*/ 1038225 h 1247775"/>
              <a:gd name="connsiteX30" fmla="*/ 1085850 w 1647825"/>
              <a:gd name="connsiteY30" fmla="*/ 952500 h 1247775"/>
              <a:gd name="connsiteX31" fmla="*/ 1028700 w 1647825"/>
              <a:gd name="connsiteY31" fmla="*/ 876300 h 1247775"/>
              <a:gd name="connsiteX32" fmla="*/ 952500 w 1647825"/>
              <a:gd name="connsiteY32" fmla="*/ 809625 h 1247775"/>
              <a:gd name="connsiteX33" fmla="*/ 838200 w 1647825"/>
              <a:gd name="connsiteY33" fmla="*/ 800100 h 1247775"/>
              <a:gd name="connsiteX34" fmla="*/ 771525 w 1647825"/>
              <a:gd name="connsiteY34" fmla="*/ 819150 h 1247775"/>
              <a:gd name="connsiteX35" fmla="*/ 704850 w 1647825"/>
              <a:gd name="connsiteY35" fmla="*/ 847725 h 1247775"/>
              <a:gd name="connsiteX36" fmla="*/ 657225 w 1647825"/>
              <a:gd name="connsiteY36" fmla="*/ 904875 h 1247775"/>
              <a:gd name="connsiteX37" fmla="*/ 657225 w 1647825"/>
              <a:gd name="connsiteY37" fmla="*/ 904875 h 1247775"/>
              <a:gd name="connsiteX38" fmla="*/ 609600 w 1647825"/>
              <a:gd name="connsiteY38" fmla="*/ 1009650 h 1247775"/>
              <a:gd name="connsiteX39" fmla="*/ 609600 w 1647825"/>
              <a:gd name="connsiteY39" fmla="*/ 1009650 h 1247775"/>
              <a:gd name="connsiteX40" fmla="*/ 609600 w 1647825"/>
              <a:gd name="connsiteY40" fmla="*/ 1123950 h 1247775"/>
              <a:gd name="connsiteX41" fmla="*/ 638175 w 1647825"/>
              <a:gd name="connsiteY41" fmla="*/ 1171575 h 1247775"/>
              <a:gd name="connsiteX42" fmla="*/ 666750 w 1647825"/>
              <a:gd name="connsiteY42" fmla="*/ 1219200 h 1247775"/>
              <a:gd name="connsiteX43" fmla="*/ 609600 w 1647825"/>
              <a:gd name="connsiteY43" fmla="*/ 1238250 h 1247775"/>
              <a:gd name="connsiteX44" fmla="*/ 485775 w 1647825"/>
              <a:gd name="connsiteY44" fmla="*/ 1238250 h 1247775"/>
              <a:gd name="connsiteX45" fmla="*/ 381000 w 1647825"/>
              <a:gd name="connsiteY45" fmla="*/ 1238250 h 1247775"/>
              <a:gd name="connsiteX46" fmla="*/ 295275 w 1647825"/>
              <a:gd name="connsiteY46" fmla="*/ 1238250 h 1247775"/>
              <a:gd name="connsiteX47" fmla="*/ 180975 w 1647825"/>
              <a:gd name="connsiteY47" fmla="*/ 1238250 h 1247775"/>
              <a:gd name="connsiteX48" fmla="*/ 95250 w 1647825"/>
              <a:gd name="connsiteY48" fmla="*/ 1238250 h 1247775"/>
              <a:gd name="connsiteX49" fmla="*/ 28575 w 1647825"/>
              <a:gd name="connsiteY49" fmla="*/ 1238250 h 1247775"/>
              <a:gd name="connsiteX50" fmla="*/ 19050 w 1647825"/>
              <a:gd name="connsiteY50" fmla="*/ 1238250 h 1247775"/>
              <a:gd name="connsiteX51" fmla="*/ 19050 w 1647825"/>
              <a:gd name="connsiteY51" fmla="*/ 1171575 h 1247775"/>
              <a:gd name="connsiteX52" fmla="*/ 19050 w 1647825"/>
              <a:gd name="connsiteY52" fmla="*/ 1114425 h 1247775"/>
              <a:gd name="connsiteX53" fmla="*/ 19050 w 1647825"/>
              <a:gd name="connsiteY53" fmla="*/ 1057275 h 1247775"/>
              <a:gd name="connsiteX54" fmla="*/ 19050 w 1647825"/>
              <a:gd name="connsiteY54" fmla="*/ 990600 h 1247775"/>
              <a:gd name="connsiteX55" fmla="*/ 19050 w 1647825"/>
              <a:gd name="connsiteY55" fmla="*/ 990600 h 1247775"/>
              <a:gd name="connsiteX56" fmla="*/ 0 w 1647825"/>
              <a:gd name="connsiteY56" fmla="*/ 904875 h 1247775"/>
              <a:gd name="connsiteX57" fmla="*/ 19050 w 1647825"/>
              <a:gd name="connsiteY57" fmla="*/ 857250 h 1247775"/>
              <a:gd name="connsiteX58" fmla="*/ 19050 w 1647825"/>
              <a:gd name="connsiteY58" fmla="*/ 819150 h 1247775"/>
              <a:gd name="connsiteX59" fmla="*/ 142875 w 1647825"/>
              <a:gd name="connsiteY59" fmla="*/ 866775 h 1247775"/>
              <a:gd name="connsiteX60" fmla="*/ 247650 w 1647825"/>
              <a:gd name="connsiteY60" fmla="*/ 895350 h 1247775"/>
              <a:gd name="connsiteX61" fmla="*/ 381000 w 1647825"/>
              <a:gd name="connsiteY61" fmla="*/ 866775 h 1247775"/>
              <a:gd name="connsiteX62" fmla="*/ 353493 w 1647825"/>
              <a:gd name="connsiteY62" fmla="*/ 858076 h 1247775"/>
              <a:gd name="connsiteX63" fmla="*/ 447675 w 1647825"/>
              <a:gd name="connsiteY63" fmla="*/ 781050 h 1247775"/>
              <a:gd name="connsiteX64" fmla="*/ 457200 w 1647825"/>
              <a:gd name="connsiteY64" fmla="*/ 666750 h 1247775"/>
              <a:gd name="connsiteX65" fmla="*/ 447675 w 1647825"/>
              <a:gd name="connsiteY65" fmla="*/ 542925 h 1247775"/>
              <a:gd name="connsiteX66" fmla="*/ 390525 w 1647825"/>
              <a:gd name="connsiteY66" fmla="*/ 476250 h 1247775"/>
              <a:gd name="connsiteX67" fmla="*/ 295275 w 1647825"/>
              <a:gd name="connsiteY67" fmla="*/ 409575 h 1247775"/>
              <a:gd name="connsiteX68" fmla="*/ 219075 w 1647825"/>
              <a:gd name="connsiteY68" fmla="*/ 381000 h 1247775"/>
              <a:gd name="connsiteX69" fmla="*/ 142875 w 1647825"/>
              <a:gd name="connsiteY69" fmla="*/ 400050 h 1247775"/>
              <a:gd name="connsiteX70" fmla="*/ 104775 w 1647825"/>
              <a:gd name="connsiteY70" fmla="*/ 419100 h 1247775"/>
              <a:gd name="connsiteX71" fmla="*/ 66675 w 1647825"/>
              <a:gd name="connsiteY71" fmla="*/ 476250 h 1247775"/>
              <a:gd name="connsiteX72" fmla="*/ 28575 w 1647825"/>
              <a:gd name="connsiteY72" fmla="*/ 514350 h 1247775"/>
              <a:gd name="connsiteX73" fmla="*/ 9525 w 1647825"/>
              <a:gd name="connsiteY73" fmla="*/ 419100 h 1247775"/>
              <a:gd name="connsiteX74" fmla="*/ 19050 w 1647825"/>
              <a:gd name="connsiteY74" fmla="*/ 342900 h 1247775"/>
              <a:gd name="connsiteX75" fmla="*/ 28575 w 1647825"/>
              <a:gd name="connsiteY75" fmla="*/ 219075 h 1247775"/>
              <a:gd name="connsiteX76" fmla="*/ 28575 w 1647825"/>
              <a:gd name="connsiteY76" fmla="*/ 161925 h 1247775"/>
              <a:gd name="connsiteX77" fmla="*/ 19050 w 1647825"/>
              <a:gd name="connsiteY77" fmla="*/ 57150 h 1247775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47825 w 1676400"/>
              <a:gd name="connsiteY21" fmla="*/ 19050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9600 w 1676400"/>
              <a:gd name="connsiteY40" fmla="*/ 1123950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353493 w 1676400"/>
              <a:gd name="connsiteY62" fmla="*/ 858076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76400 w 1676400"/>
              <a:gd name="connsiteY21" fmla="*/ 28575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9600 w 1676400"/>
              <a:gd name="connsiteY40" fmla="*/ 1123950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353493 w 1676400"/>
              <a:gd name="connsiteY62" fmla="*/ 858076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76400 w 1676400"/>
              <a:gd name="connsiteY21" fmla="*/ 28575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9600 w 1676400"/>
              <a:gd name="connsiteY40" fmla="*/ 1123950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81000 w 1676400"/>
              <a:gd name="connsiteY61" fmla="*/ 866775 h 1257300"/>
              <a:gd name="connsiteX62" fmla="*/ 428356 w 1676400"/>
              <a:gd name="connsiteY62" fmla="*/ 842034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  <a:gd name="connsiteX0" fmla="*/ 19050 w 1676400"/>
              <a:gd name="connsiteY0" fmla="*/ 57150 h 1257300"/>
              <a:gd name="connsiteX1" fmla="*/ 257175 w 1676400"/>
              <a:gd name="connsiteY1" fmla="*/ 28575 h 1257300"/>
              <a:gd name="connsiteX2" fmla="*/ 457200 w 1676400"/>
              <a:gd name="connsiteY2" fmla="*/ 9525 h 1257300"/>
              <a:gd name="connsiteX3" fmla="*/ 542925 w 1676400"/>
              <a:gd name="connsiteY3" fmla="*/ 0 h 1257300"/>
              <a:gd name="connsiteX4" fmla="*/ 714375 w 1676400"/>
              <a:gd name="connsiteY4" fmla="*/ 0 h 1257300"/>
              <a:gd name="connsiteX5" fmla="*/ 657225 w 1676400"/>
              <a:gd name="connsiteY5" fmla="*/ 38100 h 1257300"/>
              <a:gd name="connsiteX6" fmla="*/ 581025 w 1676400"/>
              <a:gd name="connsiteY6" fmla="*/ 161925 h 1257300"/>
              <a:gd name="connsiteX7" fmla="*/ 581025 w 1676400"/>
              <a:gd name="connsiteY7" fmla="*/ 257175 h 1257300"/>
              <a:gd name="connsiteX8" fmla="*/ 628650 w 1676400"/>
              <a:gd name="connsiteY8" fmla="*/ 352425 h 1257300"/>
              <a:gd name="connsiteX9" fmla="*/ 685800 w 1676400"/>
              <a:gd name="connsiteY9" fmla="*/ 400050 h 1257300"/>
              <a:gd name="connsiteX10" fmla="*/ 762000 w 1676400"/>
              <a:gd name="connsiteY10" fmla="*/ 447675 h 1257300"/>
              <a:gd name="connsiteX11" fmla="*/ 895350 w 1676400"/>
              <a:gd name="connsiteY11" fmla="*/ 457200 h 1257300"/>
              <a:gd name="connsiteX12" fmla="*/ 1038225 w 1676400"/>
              <a:gd name="connsiteY12" fmla="*/ 390525 h 1257300"/>
              <a:gd name="connsiteX13" fmla="*/ 1095375 w 1676400"/>
              <a:gd name="connsiteY13" fmla="*/ 295275 h 1257300"/>
              <a:gd name="connsiteX14" fmla="*/ 1114425 w 1676400"/>
              <a:gd name="connsiteY14" fmla="*/ 200025 h 1257300"/>
              <a:gd name="connsiteX15" fmla="*/ 1076325 w 1676400"/>
              <a:gd name="connsiteY15" fmla="*/ 66675 h 1257300"/>
              <a:gd name="connsiteX16" fmla="*/ 1028700 w 1676400"/>
              <a:gd name="connsiteY16" fmla="*/ 0 h 1257300"/>
              <a:gd name="connsiteX17" fmla="*/ 1123950 w 1676400"/>
              <a:gd name="connsiteY17" fmla="*/ 0 h 1257300"/>
              <a:gd name="connsiteX18" fmla="*/ 1266825 w 1676400"/>
              <a:gd name="connsiteY18" fmla="*/ 9525 h 1257300"/>
              <a:gd name="connsiteX19" fmla="*/ 1447800 w 1676400"/>
              <a:gd name="connsiteY19" fmla="*/ 9525 h 1257300"/>
              <a:gd name="connsiteX20" fmla="*/ 1571625 w 1676400"/>
              <a:gd name="connsiteY20" fmla="*/ 19050 h 1257300"/>
              <a:gd name="connsiteX21" fmla="*/ 1676400 w 1676400"/>
              <a:gd name="connsiteY21" fmla="*/ 28575 h 1257300"/>
              <a:gd name="connsiteX22" fmla="*/ 1676400 w 1676400"/>
              <a:gd name="connsiteY22" fmla="*/ 1257300 h 1257300"/>
              <a:gd name="connsiteX23" fmla="*/ 1514475 w 1676400"/>
              <a:gd name="connsiteY23" fmla="*/ 1247775 h 1257300"/>
              <a:gd name="connsiteX24" fmla="*/ 1323975 w 1676400"/>
              <a:gd name="connsiteY24" fmla="*/ 1247775 h 1257300"/>
              <a:gd name="connsiteX25" fmla="*/ 1200150 w 1676400"/>
              <a:gd name="connsiteY25" fmla="*/ 1247775 h 1257300"/>
              <a:gd name="connsiteX26" fmla="*/ 1114425 w 1676400"/>
              <a:gd name="connsiteY26" fmla="*/ 1238250 h 1257300"/>
              <a:gd name="connsiteX27" fmla="*/ 1028700 w 1676400"/>
              <a:gd name="connsiteY27" fmla="*/ 1238250 h 1257300"/>
              <a:gd name="connsiteX28" fmla="*/ 1076325 w 1676400"/>
              <a:gd name="connsiteY28" fmla="*/ 1181100 h 1257300"/>
              <a:gd name="connsiteX29" fmla="*/ 1104900 w 1676400"/>
              <a:gd name="connsiteY29" fmla="*/ 1038225 h 1257300"/>
              <a:gd name="connsiteX30" fmla="*/ 1085850 w 1676400"/>
              <a:gd name="connsiteY30" fmla="*/ 952500 h 1257300"/>
              <a:gd name="connsiteX31" fmla="*/ 1028700 w 1676400"/>
              <a:gd name="connsiteY31" fmla="*/ 876300 h 1257300"/>
              <a:gd name="connsiteX32" fmla="*/ 952500 w 1676400"/>
              <a:gd name="connsiteY32" fmla="*/ 809625 h 1257300"/>
              <a:gd name="connsiteX33" fmla="*/ 838200 w 1676400"/>
              <a:gd name="connsiteY33" fmla="*/ 800100 h 1257300"/>
              <a:gd name="connsiteX34" fmla="*/ 771525 w 1676400"/>
              <a:gd name="connsiteY34" fmla="*/ 819150 h 1257300"/>
              <a:gd name="connsiteX35" fmla="*/ 704850 w 1676400"/>
              <a:gd name="connsiteY35" fmla="*/ 847725 h 1257300"/>
              <a:gd name="connsiteX36" fmla="*/ 657225 w 1676400"/>
              <a:gd name="connsiteY36" fmla="*/ 904875 h 1257300"/>
              <a:gd name="connsiteX37" fmla="*/ 657225 w 1676400"/>
              <a:gd name="connsiteY37" fmla="*/ 904875 h 1257300"/>
              <a:gd name="connsiteX38" fmla="*/ 609600 w 1676400"/>
              <a:gd name="connsiteY38" fmla="*/ 1009650 h 1257300"/>
              <a:gd name="connsiteX39" fmla="*/ 609600 w 1676400"/>
              <a:gd name="connsiteY39" fmla="*/ 1009650 h 1257300"/>
              <a:gd name="connsiteX40" fmla="*/ 609600 w 1676400"/>
              <a:gd name="connsiteY40" fmla="*/ 1123950 h 1257300"/>
              <a:gd name="connsiteX41" fmla="*/ 638175 w 1676400"/>
              <a:gd name="connsiteY41" fmla="*/ 1171575 h 1257300"/>
              <a:gd name="connsiteX42" fmla="*/ 666750 w 1676400"/>
              <a:gd name="connsiteY42" fmla="*/ 1219200 h 1257300"/>
              <a:gd name="connsiteX43" fmla="*/ 609600 w 1676400"/>
              <a:gd name="connsiteY43" fmla="*/ 1238250 h 1257300"/>
              <a:gd name="connsiteX44" fmla="*/ 485775 w 1676400"/>
              <a:gd name="connsiteY44" fmla="*/ 1238250 h 1257300"/>
              <a:gd name="connsiteX45" fmla="*/ 381000 w 1676400"/>
              <a:gd name="connsiteY45" fmla="*/ 1238250 h 1257300"/>
              <a:gd name="connsiteX46" fmla="*/ 295275 w 1676400"/>
              <a:gd name="connsiteY46" fmla="*/ 1238250 h 1257300"/>
              <a:gd name="connsiteX47" fmla="*/ 180975 w 1676400"/>
              <a:gd name="connsiteY47" fmla="*/ 1238250 h 1257300"/>
              <a:gd name="connsiteX48" fmla="*/ 95250 w 1676400"/>
              <a:gd name="connsiteY48" fmla="*/ 1238250 h 1257300"/>
              <a:gd name="connsiteX49" fmla="*/ 28575 w 1676400"/>
              <a:gd name="connsiteY49" fmla="*/ 1238250 h 1257300"/>
              <a:gd name="connsiteX50" fmla="*/ 19050 w 1676400"/>
              <a:gd name="connsiteY50" fmla="*/ 1238250 h 1257300"/>
              <a:gd name="connsiteX51" fmla="*/ 19050 w 1676400"/>
              <a:gd name="connsiteY51" fmla="*/ 1171575 h 1257300"/>
              <a:gd name="connsiteX52" fmla="*/ 19050 w 1676400"/>
              <a:gd name="connsiteY52" fmla="*/ 1114425 h 1257300"/>
              <a:gd name="connsiteX53" fmla="*/ 19050 w 1676400"/>
              <a:gd name="connsiteY53" fmla="*/ 1057275 h 1257300"/>
              <a:gd name="connsiteX54" fmla="*/ 19050 w 1676400"/>
              <a:gd name="connsiteY54" fmla="*/ 990600 h 1257300"/>
              <a:gd name="connsiteX55" fmla="*/ 19050 w 1676400"/>
              <a:gd name="connsiteY55" fmla="*/ 990600 h 1257300"/>
              <a:gd name="connsiteX56" fmla="*/ 0 w 1676400"/>
              <a:gd name="connsiteY56" fmla="*/ 904875 h 1257300"/>
              <a:gd name="connsiteX57" fmla="*/ 19050 w 1676400"/>
              <a:gd name="connsiteY57" fmla="*/ 857250 h 1257300"/>
              <a:gd name="connsiteX58" fmla="*/ 19050 w 1676400"/>
              <a:gd name="connsiteY58" fmla="*/ 819150 h 1257300"/>
              <a:gd name="connsiteX59" fmla="*/ 142875 w 1676400"/>
              <a:gd name="connsiteY59" fmla="*/ 866775 h 1257300"/>
              <a:gd name="connsiteX60" fmla="*/ 247650 w 1676400"/>
              <a:gd name="connsiteY60" fmla="*/ 895350 h 1257300"/>
              <a:gd name="connsiteX61" fmla="*/ 338221 w 1676400"/>
              <a:gd name="connsiteY61" fmla="*/ 872122 h 1257300"/>
              <a:gd name="connsiteX62" fmla="*/ 428356 w 1676400"/>
              <a:gd name="connsiteY62" fmla="*/ 842034 h 1257300"/>
              <a:gd name="connsiteX63" fmla="*/ 447675 w 1676400"/>
              <a:gd name="connsiteY63" fmla="*/ 781050 h 1257300"/>
              <a:gd name="connsiteX64" fmla="*/ 457200 w 1676400"/>
              <a:gd name="connsiteY64" fmla="*/ 666750 h 1257300"/>
              <a:gd name="connsiteX65" fmla="*/ 447675 w 1676400"/>
              <a:gd name="connsiteY65" fmla="*/ 542925 h 1257300"/>
              <a:gd name="connsiteX66" fmla="*/ 390525 w 1676400"/>
              <a:gd name="connsiteY66" fmla="*/ 476250 h 1257300"/>
              <a:gd name="connsiteX67" fmla="*/ 295275 w 1676400"/>
              <a:gd name="connsiteY67" fmla="*/ 409575 h 1257300"/>
              <a:gd name="connsiteX68" fmla="*/ 219075 w 1676400"/>
              <a:gd name="connsiteY68" fmla="*/ 381000 h 1257300"/>
              <a:gd name="connsiteX69" fmla="*/ 142875 w 1676400"/>
              <a:gd name="connsiteY69" fmla="*/ 400050 h 1257300"/>
              <a:gd name="connsiteX70" fmla="*/ 104775 w 1676400"/>
              <a:gd name="connsiteY70" fmla="*/ 419100 h 1257300"/>
              <a:gd name="connsiteX71" fmla="*/ 66675 w 1676400"/>
              <a:gd name="connsiteY71" fmla="*/ 476250 h 1257300"/>
              <a:gd name="connsiteX72" fmla="*/ 28575 w 1676400"/>
              <a:gd name="connsiteY72" fmla="*/ 514350 h 1257300"/>
              <a:gd name="connsiteX73" fmla="*/ 9525 w 1676400"/>
              <a:gd name="connsiteY73" fmla="*/ 419100 h 1257300"/>
              <a:gd name="connsiteX74" fmla="*/ 19050 w 1676400"/>
              <a:gd name="connsiteY74" fmla="*/ 342900 h 1257300"/>
              <a:gd name="connsiteX75" fmla="*/ 28575 w 1676400"/>
              <a:gd name="connsiteY75" fmla="*/ 219075 h 1257300"/>
              <a:gd name="connsiteX76" fmla="*/ 28575 w 1676400"/>
              <a:gd name="connsiteY76" fmla="*/ 161925 h 1257300"/>
              <a:gd name="connsiteX77" fmla="*/ 19050 w 1676400"/>
              <a:gd name="connsiteY77" fmla="*/ 5715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676400" h="1257300">
                <a:moveTo>
                  <a:pt x="19050" y="57150"/>
                </a:moveTo>
                <a:lnTo>
                  <a:pt x="257175" y="28575"/>
                </a:lnTo>
                <a:lnTo>
                  <a:pt x="457200" y="9525"/>
                </a:lnTo>
                <a:lnTo>
                  <a:pt x="542925" y="0"/>
                </a:lnTo>
                <a:lnTo>
                  <a:pt x="714375" y="0"/>
                </a:lnTo>
                <a:lnTo>
                  <a:pt x="657225" y="38100"/>
                </a:lnTo>
                <a:lnTo>
                  <a:pt x="581025" y="161925"/>
                </a:lnTo>
                <a:lnTo>
                  <a:pt x="581025" y="257175"/>
                </a:lnTo>
                <a:lnTo>
                  <a:pt x="628650" y="352425"/>
                </a:lnTo>
                <a:lnTo>
                  <a:pt x="685800" y="400050"/>
                </a:lnTo>
                <a:lnTo>
                  <a:pt x="762000" y="447675"/>
                </a:lnTo>
                <a:lnTo>
                  <a:pt x="895350" y="457200"/>
                </a:lnTo>
                <a:lnTo>
                  <a:pt x="1038225" y="390525"/>
                </a:lnTo>
                <a:lnTo>
                  <a:pt x="1095375" y="295275"/>
                </a:lnTo>
                <a:lnTo>
                  <a:pt x="1114425" y="200025"/>
                </a:lnTo>
                <a:lnTo>
                  <a:pt x="1076325" y="66675"/>
                </a:lnTo>
                <a:lnTo>
                  <a:pt x="1028700" y="0"/>
                </a:lnTo>
                <a:lnTo>
                  <a:pt x="1123950" y="0"/>
                </a:lnTo>
                <a:lnTo>
                  <a:pt x="1266825" y="9525"/>
                </a:lnTo>
                <a:lnTo>
                  <a:pt x="1447800" y="9525"/>
                </a:lnTo>
                <a:lnTo>
                  <a:pt x="1571625" y="19050"/>
                </a:lnTo>
                <a:lnTo>
                  <a:pt x="1676400" y="28575"/>
                </a:lnTo>
                <a:lnTo>
                  <a:pt x="1676400" y="1257300"/>
                </a:lnTo>
                <a:cubicBezTo>
                  <a:pt x="1622425" y="1254125"/>
                  <a:pt x="1573212" y="1249362"/>
                  <a:pt x="1514475" y="1247775"/>
                </a:cubicBezTo>
                <a:cubicBezTo>
                  <a:pt x="1455738" y="1246188"/>
                  <a:pt x="1387475" y="1247775"/>
                  <a:pt x="1323975" y="1247775"/>
                </a:cubicBezTo>
                <a:lnTo>
                  <a:pt x="1200150" y="1247775"/>
                </a:lnTo>
                <a:lnTo>
                  <a:pt x="1114425" y="1238250"/>
                </a:lnTo>
                <a:lnTo>
                  <a:pt x="1028700" y="1238250"/>
                </a:lnTo>
                <a:lnTo>
                  <a:pt x="1076325" y="1181100"/>
                </a:lnTo>
                <a:lnTo>
                  <a:pt x="1104900" y="1038225"/>
                </a:lnTo>
                <a:lnTo>
                  <a:pt x="1085850" y="952500"/>
                </a:lnTo>
                <a:lnTo>
                  <a:pt x="1028700" y="876300"/>
                </a:lnTo>
                <a:lnTo>
                  <a:pt x="952500" y="809625"/>
                </a:lnTo>
                <a:lnTo>
                  <a:pt x="838200" y="800100"/>
                </a:lnTo>
                <a:lnTo>
                  <a:pt x="771525" y="819150"/>
                </a:lnTo>
                <a:lnTo>
                  <a:pt x="704850" y="847725"/>
                </a:lnTo>
                <a:lnTo>
                  <a:pt x="657225" y="904875"/>
                </a:lnTo>
                <a:lnTo>
                  <a:pt x="657225" y="904875"/>
                </a:lnTo>
                <a:lnTo>
                  <a:pt x="609600" y="1009650"/>
                </a:lnTo>
                <a:lnTo>
                  <a:pt x="609600" y="1009650"/>
                </a:lnTo>
                <a:lnTo>
                  <a:pt x="609600" y="1123950"/>
                </a:lnTo>
                <a:lnTo>
                  <a:pt x="638175" y="1171575"/>
                </a:lnTo>
                <a:lnTo>
                  <a:pt x="666750" y="1219200"/>
                </a:lnTo>
                <a:lnTo>
                  <a:pt x="609600" y="1238250"/>
                </a:lnTo>
                <a:lnTo>
                  <a:pt x="485775" y="1238250"/>
                </a:lnTo>
                <a:lnTo>
                  <a:pt x="381000" y="1238250"/>
                </a:lnTo>
                <a:lnTo>
                  <a:pt x="295275" y="1238250"/>
                </a:lnTo>
                <a:lnTo>
                  <a:pt x="180975" y="1238250"/>
                </a:lnTo>
                <a:lnTo>
                  <a:pt x="95250" y="1238250"/>
                </a:lnTo>
                <a:lnTo>
                  <a:pt x="28575" y="1238250"/>
                </a:lnTo>
                <a:lnTo>
                  <a:pt x="19050" y="1238250"/>
                </a:lnTo>
                <a:lnTo>
                  <a:pt x="19050" y="1171575"/>
                </a:lnTo>
                <a:lnTo>
                  <a:pt x="19050" y="1114425"/>
                </a:lnTo>
                <a:lnTo>
                  <a:pt x="19050" y="1057275"/>
                </a:lnTo>
                <a:lnTo>
                  <a:pt x="19050" y="990600"/>
                </a:lnTo>
                <a:lnTo>
                  <a:pt x="19050" y="990600"/>
                </a:lnTo>
                <a:lnTo>
                  <a:pt x="0" y="904875"/>
                </a:lnTo>
                <a:lnTo>
                  <a:pt x="19050" y="857250"/>
                </a:lnTo>
                <a:lnTo>
                  <a:pt x="19050" y="819150"/>
                </a:lnTo>
                <a:cubicBezTo>
                  <a:pt x="60325" y="835025"/>
                  <a:pt x="104775" y="854075"/>
                  <a:pt x="142875" y="866775"/>
                </a:cubicBezTo>
                <a:cubicBezTo>
                  <a:pt x="180975" y="879475"/>
                  <a:pt x="212725" y="885825"/>
                  <a:pt x="247650" y="895350"/>
                </a:cubicBezTo>
                <a:lnTo>
                  <a:pt x="338221" y="872122"/>
                </a:lnTo>
                <a:cubicBezTo>
                  <a:pt x="348102" y="869222"/>
                  <a:pt x="418475" y="844934"/>
                  <a:pt x="428356" y="842034"/>
                </a:cubicBezTo>
                <a:lnTo>
                  <a:pt x="447675" y="781050"/>
                </a:lnTo>
                <a:lnTo>
                  <a:pt x="457200" y="666750"/>
                </a:lnTo>
                <a:lnTo>
                  <a:pt x="447675" y="542925"/>
                </a:lnTo>
                <a:lnTo>
                  <a:pt x="390525" y="476250"/>
                </a:lnTo>
                <a:lnTo>
                  <a:pt x="295275" y="409575"/>
                </a:lnTo>
                <a:lnTo>
                  <a:pt x="219075" y="381000"/>
                </a:lnTo>
                <a:lnTo>
                  <a:pt x="142875" y="400050"/>
                </a:lnTo>
                <a:lnTo>
                  <a:pt x="104775" y="419100"/>
                </a:lnTo>
                <a:lnTo>
                  <a:pt x="66675" y="476250"/>
                </a:lnTo>
                <a:lnTo>
                  <a:pt x="28575" y="514350"/>
                </a:lnTo>
                <a:lnTo>
                  <a:pt x="9525" y="419100"/>
                </a:lnTo>
                <a:lnTo>
                  <a:pt x="19050" y="342900"/>
                </a:lnTo>
                <a:lnTo>
                  <a:pt x="28575" y="219075"/>
                </a:lnTo>
                <a:lnTo>
                  <a:pt x="28575" y="161925"/>
                </a:lnTo>
                <a:lnTo>
                  <a:pt x="19050" y="571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998307" y="3832781"/>
            <a:ext cx="2099009" cy="1657350"/>
          </a:xfrm>
          <a:custGeom>
            <a:avLst/>
            <a:gdLst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19050 w 2066925"/>
              <a:gd name="connsiteY31" fmla="*/ 1076325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85725 w 2066925"/>
              <a:gd name="connsiteY34" fmla="*/ 87630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19050 w 2066925"/>
              <a:gd name="connsiteY31" fmla="*/ 1076325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57150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57150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8572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38100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76200 w 2066925"/>
              <a:gd name="connsiteY34" fmla="*/ 8953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28625 w 2066925"/>
              <a:gd name="connsiteY40" fmla="*/ 609600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07235 w 2066925"/>
              <a:gd name="connsiteY40" fmla="*/ 620295 h 1657350"/>
              <a:gd name="connsiteX41" fmla="*/ 428625 w 2066925"/>
              <a:gd name="connsiteY41" fmla="*/ 542925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9075 w 2066925"/>
              <a:gd name="connsiteY28" fmla="*/ 1295400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07235 w 2066925"/>
              <a:gd name="connsiteY40" fmla="*/ 620295 h 1657350"/>
              <a:gd name="connsiteX41" fmla="*/ 417930 w 2066925"/>
              <a:gd name="connsiteY41" fmla="*/ 526883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08380 w 2066925"/>
              <a:gd name="connsiteY28" fmla="*/ 1252621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07235 w 2066925"/>
              <a:gd name="connsiteY40" fmla="*/ 620295 h 1657350"/>
              <a:gd name="connsiteX41" fmla="*/ 417930 w 2066925"/>
              <a:gd name="connsiteY41" fmla="*/ 526883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08380 w 2066925"/>
              <a:gd name="connsiteY28" fmla="*/ 1252621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07235 w 2066925"/>
              <a:gd name="connsiteY40" fmla="*/ 620295 h 1657350"/>
              <a:gd name="connsiteX41" fmla="*/ 417930 w 2066925"/>
              <a:gd name="connsiteY41" fmla="*/ 526883 h 1657350"/>
              <a:gd name="connsiteX42" fmla="*/ 419100 w 2066925"/>
              <a:gd name="connsiteY42" fmla="*/ 438150 h 1657350"/>
              <a:gd name="connsiteX0" fmla="*/ 419100 w 2066925"/>
              <a:gd name="connsiteY0" fmla="*/ 438150 h 1657350"/>
              <a:gd name="connsiteX1" fmla="*/ 666750 w 2066925"/>
              <a:gd name="connsiteY1" fmla="*/ 428625 h 1657350"/>
              <a:gd name="connsiteX2" fmla="*/ 838200 w 2066925"/>
              <a:gd name="connsiteY2" fmla="*/ 428625 h 1657350"/>
              <a:gd name="connsiteX3" fmla="*/ 1019175 w 2066925"/>
              <a:gd name="connsiteY3" fmla="*/ 428625 h 1657350"/>
              <a:gd name="connsiteX4" fmla="*/ 1066800 w 2066925"/>
              <a:gd name="connsiteY4" fmla="*/ 419100 h 1657350"/>
              <a:gd name="connsiteX5" fmla="*/ 1038225 w 2066925"/>
              <a:gd name="connsiteY5" fmla="*/ 342900 h 1657350"/>
              <a:gd name="connsiteX6" fmla="*/ 1009650 w 2066925"/>
              <a:gd name="connsiteY6" fmla="*/ 257175 h 1657350"/>
              <a:gd name="connsiteX7" fmla="*/ 1028700 w 2066925"/>
              <a:gd name="connsiteY7" fmla="*/ 171450 h 1657350"/>
              <a:gd name="connsiteX8" fmla="*/ 1047750 w 2066925"/>
              <a:gd name="connsiteY8" fmla="*/ 104775 h 1657350"/>
              <a:gd name="connsiteX9" fmla="*/ 1104900 w 2066925"/>
              <a:gd name="connsiteY9" fmla="*/ 38100 h 1657350"/>
              <a:gd name="connsiteX10" fmla="*/ 1171575 w 2066925"/>
              <a:gd name="connsiteY10" fmla="*/ 0 h 1657350"/>
              <a:gd name="connsiteX11" fmla="*/ 1257300 w 2066925"/>
              <a:gd name="connsiteY11" fmla="*/ 0 h 1657350"/>
              <a:gd name="connsiteX12" fmla="*/ 1343025 w 2066925"/>
              <a:gd name="connsiteY12" fmla="*/ 0 h 1657350"/>
              <a:gd name="connsiteX13" fmla="*/ 1438275 w 2066925"/>
              <a:gd name="connsiteY13" fmla="*/ 38100 h 1657350"/>
              <a:gd name="connsiteX14" fmla="*/ 1504950 w 2066925"/>
              <a:gd name="connsiteY14" fmla="*/ 161925 h 1657350"/>
              <a:gd name="connsiteX15" fmla="*/ 1495425 w 2066925"/>
              <a:gd name="connsiteY15" fmla="*/ 247650 h 1657350"/>
              <a:gd name="connsiteX16" fmla="*/ 1485900 w 2066925"/>
              <a:gd name="connsiteY16" fmla="*/ 323850 h 1657350"/>
              <a:gd name="connsiteX17" fmla="*/ 1419225 w 2066925"/>
              <a:gd name="connsiteY17" fmla="*/ 438150 h 1657350"/>
              <a:gd name="connsiteX18" fmla="*/ 1543050 w 2066925"/>
              <a:gd name="connsiteY18" fmla="*/ 428625 h 1657350"/>
              <a:gd name="connsiteX19" fmla="*/ 1685925 w 2066925"/>
              <a:gd name="connsiteY19" fmla="*/ 428625 h 1657350"/>
              <a:gd name="connsiteX20" fmla="*/ 1790700 w 2066925"/>
              <a:gd name="connsiteY20" fmla="*/ 428625 h 1657350"/>
              <a:gd name="connsiteX21" fmla="*/ 1924050 w 2066925"/>
              <a:gd name="connsiteY21" fmla="*/ 428625 h 1657350"/>
              <a:gd name="connsiteX22" fmla="*/ 2028825 w 2066925"/>
              <a:gd name="connsiteY22" fmla="*/ 428625 h 1657350"/>
              <a:gd name="connsiteX23" fmla="*/ 2057400 w 2066925"/>
              <a:gd name="connsiteY23" fmla="*/ 419100 h 1657350"/>
              <a:gd name="connsiteX24" fmla="*/ 2066925 w 2066925"/>
              <a:gd name="connsiteY24" fmla="*/ 1638300 h 1657350"/>
              <a:gd name="connsiteX25" fmla="*/ 419100 w 2066925"/>
              <a:gd name="connsiteY25" fmla="*/ 1657350 h 1657350"/>
              <a:gd name="connsiteX26" fmla="*/ 409575 w 2066925"/>
              <a:gd name="connsiteY26" fmla="*/ 1428750 h 1657350"/>
              <a:gd name="connsiteX27" fmla="*/ 390525 w 2066925"/>
              <a:gd name="connsiteY27" fmla="*/ 1276350 h 1657350"/>
              <a:gd name="connsiteX28" fmla="*/ 213727 w 2066925"/>
              <a:gd name="connsiteY28" fmla="*/ 1268663 h 1657350"/>
              <a:gd name="connsiteX29" fmla="*/ 95250 w 2066925"/>
              <a:gd name="connsiteY29" fmla="*/ 1247775 h 1657350"/>
              <a:gd name="connsiteX30" fmla="*/ 28575 w 2066925"/>
              <a:gd name="connsiteY30" fmla="*/ 1181100 h 1657350"/>
              <a:gd name="connsiteX31" fmla="*/ 9525 w 2066925"/>
              <a:gd name="connsiteY31" fmla="*/ 1085850 h 1657350"/>
              <a:gd name="connsiteX32" fmla="*/ 0 w 2066925"/>
              <a:gd name="connsiteY32" fmla="*/ 1009650 h 1657350"/>
              <a:gd name="connsiteX33" fmla="*/ 9525 w 2066925"/>
              <a:gd name="connsiteY33" fmla="*/ 923925 h 1657350"/>
              <a:gd name="connsiteX34" fmla="*/ 66675 w 2066925"/>
              <a:gd name="connsiteY34" fmla="*/ 857250 h 1657350"/>
              <a:gd name="connsiteX35" fmla="*/ 142875 w 2066925"/>
              <a:gd name="connsiteY35" fmla="*/ 809625 h 1657350"/>
              <a:gd name="connsiteX36" fmla="*/ 238125 w 2066925"/>
              <a:gd name="connsiteY36" fmla="*/ 800100 h 1657350"/>
              <a:gd name="connsiteX37" fmla="*/ 314325 w 2066925"/>
              <a:gd name="connsiteY37" fmla="*/ 800100 h 1657350"/>
              <a:gd name="connsiteX38" fmla="*/ 390525 w 2066925"/>
              <a:gd name="connsiteY38" fmla="*/ 828675 h 1657350"/>
              <a:gd name="connsiteX39" fmla="*/ 400050 w 2066925"/>
              <a:gd name="connsiteY39" fmla="*/ 723900 h 1657350"/>
              <a:gd name="connsiteX40" fmla="*/ 407235 w 2066925"/>
              <a:gd name="connsiteY40" fmla="*/ 620295 h 1657350"/>
              <a:gd name="connsiteX41" fmla="*/ 417930 w 2066925"/>
              <a:gd name="connsiteY41" fmla="*/ 526883 h 1657350"/>
              <a:gd name="connsiteX42" fmla="*/ 419100 w 2066925"/>
              <a:gd name="connsiteY42" fmla="*/ 438150 h 1657350"/>
              <a:gd name="connsiteX0" fmla="*/ 441659 w 2089484"/>
              <a:gd name="connsiteY0" fmla="*/ 438150 h 1657350"/>
              <a:gd name="connsiteX1" fmla="*/ 689309 w 2089484"/>
              <a:gd name="connsiteY1" fmla="*/ 428625 h 1657350"/>
              <a:gd name="connsiteX2" fmla="*/ 860759 w 2089484"/>
              <a:gd name="connsiteY2" fmla="*/ 428625 h 1657350"/>
              <a:gd name="connsiteX3" fmla="*/ 1041734 w 2089484"/>
              <a:gd name="connsiteY3" fmla="*/ 428625 h 1657350"/>
              <a:gd name="connsiteX4" fmla="*/ 1089359 w 2089484"/>
              <a:gd name="connsiteY4" fmla="*/ 419100 h 1657350"/>
              <a:gd name="connsiteX5" fmla="*/ 1060784 w 2089484"/>
              <a:gd name="connsiteY5" fmla="*/ 342900 h 1657350"/>
              <a:gd name="connsiteX6" fmla="*/ 1032209 w 2089484"/>
              <a:gd name="connsiteY6" fmla="*/ 257175 h 1657350"/>
              <a:gd name="connsiteX7" fmla="*/ 1051259 w 2089484"/>
              <a:gd name="connsiteY7" fmla="*/ 171450 h 1657350"/>
              <a:gd name="connsiteX8" fmla="*/ 1070309 w 2089484"/>
              <a:gd name="connsiteY8" fmla="*/ 104775 h 1657350"/>
              <a:gd name="connsiteX9" fmla="*/ 1127459 w 2089484"/>
              <a:gd name="connsiteY9" fmla="*/ 38100 h 1657350"/>
              <a:gd name="connsiteX10" fmla="*/ 1194134 w 2089484"/>
              <a:gd name="connsiteY10" fmla="*/ 0 h 1657350"/>
              <a:gd name="connsiteX11" fmla="*/ 1279859 w 2089484"/>
              <a:gd name="connsiteY11" fmla="*/ 0 h 1657350"/>
              <a:gd name="connsiteX12" fmla="*/ 1365584 w 2089484"/>
              <a:gd name="connsiteY12" fmla="*/ 0 h 1657350"/>
              <a:gd name="connsiteX13" fmla="*/ 1460834 w 2089484"/>
              <a:gd name="connsiteY13" fmla="*/ 38100 h 1657350"/>
              <a:gd name="connsiteX14" fmla="*/ 1527509 w 2089484"/>
              <a:gd name="connsiteY14" fmla="*/ 161925 h 1657350"/>
              <a:gd name="connsiteX15" fmla="*/ 1517984 w 2089484"/>
              <a:gd name="connsiteY15" fmla="*/ 247650 h 1657350"/>
              <a:gd name="connsiteX16" fmla="*/ 1508459 w 2089484"/>
              <a:gd name="connsiteY16" fmla="*/ 323850 h 1657350"/>
              <a:gd name="connsiteX17" fmla="*/ 1441784 w 2089484"/>
              <a:gd name="connsiteY17" fmla="*/ 438150 h 1657350"/>
              <a:gd name="connsiteX18" fmla="*/ 1565609 w 2089484"/>
              <a:gd name="connsiteY18" fmla="*/ 428625 h 1657350"/>
              <a:gd name="connsiteX19" fmla="*/ 1708484 w 2089484"/>
              <a:gd name="connsiteY19" fmla="*/ 428625 h 1657350"/>
              <a:gd name="connsiteX20" fmla="*/ 1813259 w 2089484"/>
              <a:gd name="connsiteY20" fmla="*/ 428625 h 1657350"/>
              <a:gd name="connsiteX21" fmla="*/ 1946609 w 2089484"/>
              <a:gd name="connsiteY21" fmla="*/ 428625 h 1657350"/>
              <a:gd name="connsiteX22" fmla="*/ 2051384 w 2089484"/>
              <a:gd name="connsiteY22" fmla="*/ 428625 h 1657350"/>
              <a:gd name="connsiteX23" fmla="*/ 2079959 w 2089484"/>
              <a:gd name="connsiteY23" fmla="*/ 419100 h 1657350"/>
              <a:gd name="connsiteX24" fmla="*/ 2089484 w 2089484"/>
              <a:gd name="connsiteY24" fmla="*/ 1638300 h 1657350"/>
              <a:gd name="connsiteX25" fmla="*/ 441659 w 2089484"/>
              <a:gd name="connsiteY25" fmla="*/ 1657350 h 1657350"/>
              <a:gd name="connsiteX26" fmla="*/ 432134 w 2089484"/>
              <a:gd name="connsiteY26" fmla="*/ 1428750 h 1657350"/>
              <a:gd name="connsiteX27" fmla="*/ 413084 w 2089484"/>
              <a:gd name="connsiteY27" fmla="*/ 1276350 h 1657350"/>
              <a:gd name="connsiteX28" fmla="*/ 236286 w 2089484"/>
              <a:gd name="connsiteY28" fmla="*/ 1268663 h 1657350"/>
              <a:gd name="connsiteX29" fmla="*/ 117809 w 2089484"/>
              <a:gd name="connsiteY29" fmla="*/ 1247775 h 1657350"/>
              <a:gd name="connsiteX30" fmla="*/ 51134 w 2089484"/>
              <a:gd name="connsiteY30" fmla="*/ 1181100 h 1657350"/>
              <a:gd name="connsiteX31" fmla="*/ 0 w 2089484"/>
              <a:gd name="connsiteY31" fmla="*/ 1085850 h 1657350"/>
              <a:gd name="connsiteX32" fmla="*/ 22559 w 2089484"/>
              <a:gd name="connsiteY32" fmla="*/ 1009650 h 1657350"/>
              <a:gd name="connsiteX33" fmla="*/ 32084 w 2089484"/>
              <a:gd name="connsiteY33" fmla="*/ 923925 h 1657350"/>
              <a:gd name="connsiteX34" fmla="*/ 89234 w 2089484"/>
              <a:gd name="connsiteY34" fmla="*/ 857250 h 1657350"/>
              <a:gd name="connsiteX35" fmla="*/ 165434 w 2089484"/>
              <a:gd name="connsiteY35" fmla="*/ 809625 h 1657350"/>
              <a:gd name="connsiteX36" fmla="*/ 260684 w 2089484"/>
              <a:gd name="connsiteY36" fmla="*/ 800100 h 1657350"/>
              <a:gd name="connsiteX37" fmla="*/ 336884 w 2089484"/>
              <a:gd name="connsiteY37" fmla="*/ 800100 h 1657350"/>
              <a:gd name="connsiteX38" fmla="*/ 413084 w 2089484"/>
              <a:gd name="connsiteY38" fmla="*/ 828675 h 1657350"/>
              <a:gd name="connsiteX39" fmla="*/ 422609 w 2089484"/>
              <a:gd name="connsiteY39" fmla="*/ 723900 h 1657350"/>
              <a:gd name="connsiteX40" fmla="*/ 429794 w 2089484"/>
              <a:gd name="connsiteY40" fmla="*/ 620295 h 1657350"/>
              <a:gd name="connsiteX41" fmla="*/ 440489 w 2089484"/>
              <a:gd name="connsiteY41" fmla="*/ 526883 h 1657350"/>
              <a:gd name="connsiteX42" fmla="*/ 441659 w 2089484"/>
              <a:gd name="connsiteY42" fmla="*/ 438150 h 1657350"/>
              <a:gd name="connsiteX0" fmla="*/ 451184 w 2099009"/>
              <a:gd name="connsiteY0" fmla="*/ 438150 h 1657350"/>
              <a:gd name="connsiteX1" fmla="*/ 698834 w 2099009"/>
              <a:gd name="connsiteY1" fmla="*/ 428625 h 1657350"/>
              <a:gd name="connsiteX2" fmla="*/ 870284 w 2099009"/>
              <a:gd name="connsiteY2" fmla="*/ 428625 h 1657350"/>
              <a:gd name="connsiteX3" fmla="*/ 1051259 w 2099009"/>
              <a:gd name="connsiteY3" fmla="*/ 428625 h 1657350"/>
              <a:gd name="connsiteX4" fmla="*/ 1098884 w 2099009"/>
              <a:gd name="connsiteY4" fmla="*/ 419100 h 1657350"/>
              <a:gd name="connsiteX5" fmla="*/ 1070309 w 2099009"/>
              <a:gd name="connsiteY5" fmla="*/ 342900 h 1657350"/>
              <a:gd name="connsiteX6" fmla="*/ 1041734 w 2099009"/>
              <a:gd name="connsiteY6" fmla="*/ 257175 h 1657350"/>
              <a:gd name="connsiteX7" fmla="*/ 1060784 w 2099009"/>
              <a:gd name="connsiteY7" fmla="*/ 171450 h 1657350"/>
              <a:gd name="connsiteX8" fmla="*/ 1079834 w 2099009"/>
              <a:gd name="connsiteY8" fmla="*/ 104775 h 1657350"/>
              <a:gd name="connsiteX9" fmla="*/ 1136984 w 2099009"/>
              <a:gd name="connsiteY9" fmla="*/ 38100 h 1657350"/>
              <a:gd name="connsiteX10" fmla="*/ 1203659 w 2099009"/>
              <a:gd name="connsiteY10" fmla="*/ 0 h 1657350"/>
              <a:gd name="connsiteX11" fmla="*/ 1289384 w 2099009"/>
              <a:gd name="connsiteY11" fmla="*/ 0 h 1657350"/>
              <a:gd name="connsiteX12" fmla="*/ 1375109 w 2099009"/>
              <a:gd name="connsiteY12" fmla="*/ 0 h 1657350"/>
              <a:gd name="connsiteX13" fmla="*/ 1470359 w 2099009"/>
              <a:gd name="connsiteY13" fmla="*/ 38100 h 1657350"/>
              <a:gd name="connsiteX14" fmla="*/ 1537034 w 2099009"/>
              <a:gd name="connsiteY14" fmla="*/ 161925 h 1657350"/>
              <a:gd name="connsiteX15" fmla="*/ 1527509 w 2099009"/>
              <a:gd name="connsiteY15" fmla="*/ 247650 h 1657350"/>
              <a:gd name="connsiteX16" fmla="*/ 1517984 w 2099009"/>
              <a:gd name="connsiteY16" fmla="*/ 323850 h 1657350"/>
              <a:gd name="connsiteX17" fmla="*/ 1451309 w 2099009"/>
              <a:gd name="connsiteY17" fmla="*/ 438150 h 1657350"/>
              <a:gd name="connsiteX18" fmla="*/ 1575134 w 2099009"/>
              <a:gd name="connsiteY18" fmla="*/ 428625 h 1657350"/>
              <a:gd name="connsiteX19" fmla="*/ 1718009 w 2099009"/>
              <a:gd name="connsiteY19" fmla="*/ 428625 h 1657350"/>
              <a:gd name="connsiteX20" fmla="*/ 1822784 w 2099009"/>
              <a:gd name="connsiteY20" fmla="*/ 428625 h 1657350"/>
              <a:gd name="connsiteX21" fmla="*/ 1956134 w 2099009"/>
              <a:gd name="connsiteY21" fmla="*/ 428625 h 1657350"/>
              <a:gd name="connsiteX22" fmla="*/ 2060909 w 2099009"/>
              <a:gd name="connsiteY22" fmla="*/ 428625 h 1657350"/>
              <a:gd name="connsiteX23" fmla="*/ 2089484 w 2099009"/>
              <a:gd name="connsiteY23" fmla="*/ 419100 h 1657350"/>
              <a:gd name="connsiteX24" fmla="*/ 2099009 w 2099009"/>
              <a:gd name="connsiteY24" fmla="*/ 1638300 h 1657350"/>
              <a:gd name="connsiteX25" fmla="*/ 451184 w 2099009"/>
              <a:gd name="connsiteY25" fmla="*/ 1657350 h 1657350"/>
              <a:gd name="connsiteX26" fmla="*/ 441659 w 2099009"/>
              <a:gd name="connsiteY26" fmla="*/ 1428750 h 1657350"/>
              <a:gd name="connsiteX27" fmla="*/ 422609 w 2099009"/>
              <a:gd name="connsiteY27" fmla="*/ 1276350 h 1657350"/>
              <a:gd name="connsiteX28" fmla="*/ 245811 w 2099009"/>
              <a:gd name="connsiteY28" fmla="*/ 1268663 h 1657350"/>
              <a:gd name="connsiteX29" fmla="*/ 127334 w 2099009"/>
              <a:gd name="connsiteY29" fmla="*/ 1247775 h 1657350"/>
              <a:gd name="connsiteX30" fmla="*/ 60659 w 2099009"/>
              <a:gd name="connsiteY30" fmla="*/ 1181100 h 1657350"/>
              <a:gd name="connsiteX31" fmla="*/ 9525 w 2099009"/>
              <a:gd name="connsiteY31" fmla="*/ 1085850 h 1657350"/>
              <a:gd name="connsiteX32" fmla="*/ 0 w 2099009"/>
              <a:gd name="connsiteY32" fmla="*/ 1009650 h 1657350"/>
              <a:gd name="connsiteX33" fmla="*/ 41609 w 2099009"/>
              <a:gd name="connsiteY33" fmla="*/ 923925 h 1657350"/>
              <a:gd name="connsiteX34" fmla="*/ 98759 w 2099009"/>
              <a:gd name="connsiteY34" fmla="*/ 857250 h 1657350"/>
              <a:gd name="connsiteX35" fmla="*/ 174959 w 2099009"/>
              <a:gd name="connsiteY35" fmla="*/ 809625 h 1657350"/>
              <a:gd name="connsiteX36" fmla="*/ 270209 w 2099009"/>
              <a:gd name="connsiteY36" fmla="*/ 800100 h 1657350"/>
              <a:gd name="connsiteX37" fmla="*/ 346409 w 2099009"/>
              <a:gd name="connsiteY37" fmla="*/ 800100 h 1657350"/>
              <a:gd name="connsiteX38" fmla="*/ 422609 w 2099009"/>
              <a:gd name="connsiteY38" fmla="*/ 828675 h 1657350"/>
              <a:gd name="connsiteX39" fmla="*/ 432134 w 2099009"/>
              <a:gd name="connsiteY39" fmla="*/ 723900 h 1657350"/>
              <a:gd name="connsiteX40" fmla="*/ 439319 w 2099009"/>
              <a:gd name="connsiteY40" fmla="*/ 620295 h 1657350"/>
              <a:gd name="connsiteX41" fmla="*/ 450014 w 2099009"/>
              <a:gd name="connsiteY41" fmla="*/ 526883 h 1657350"/>
              <a:gd name="connsiteX42" fmla="*/ 451184 w 2099009"/>
              <a:gd name="connsiteY42" fmla="*/ 438150 h 1657350"/>
              <a:gd name="connsiteX0" fmla="*/ 451184 w 2099009"/>
              <a:gd name="connsiteY0" fmla="*/ 438150 h 1657350"/>
              <a:gd name="connsiteX1" fmla="*/ 698834 w 2099009"/>
              <a:gd name="connsiteY1" fmla="*/ 428625 h 1657350"/>
              <a:gd name="connsiteX2" fmla="*/ 870284 w 2099009"/>
              <a:gd name="connsiteY2" fmla="*/ 428625 h 1657350"/>
              <a:gd name="connsiteX3" fmla="*/ 1051259 w 2099009"/>
              <a:gd name="connsiteY3" fmla="*/ 428625 h 1657350"/>
              <a:gd name="connsiteX4" fmla="*/ 1098884 w 2099009"/>
              <a:gd name="connsiteY4" fmla="*/ 419100 h 1657350"/>
              <a:gd name="connsiteX5" fmla="*/ 1070309 w 2099009"/>
              <a:gd name="connsiteY5" fmla="*/ 342900 h 1657350"/>
              <a:gd name="connsiteX6" fmla="*/ 1041734 w 2099009"/>
              <a:gd name="connsiteY6" fmla="*/ 257175 h 1657350"/>
              <a:gd name="connsiteX7" fmla="*/ 1060784 w 2099009"/>
              <a:gd name="connsiteY7" fmla="*/ 171450 h 1657350"/>
              <a:gd name="connsiteX8" fmla="*/ 1079834 w 2099009"/>
              <a:gd name="connsiteY8" fmla="*/ 104775 h 1657350"/>
              <a:gd name="connsiteX9" fmla="*/ 1136984 w 2099009"/>
              <a:gd name="connsiteY9" fmla="*/ 38100 h 1657350"/>
              <a:gd name="connsiteX10" fmla="*/ 1203659 w 2099009"/>
              <a:gd name="connsiteY10" fmla="*/ 0 h 1657350"/>
              <a:gd name="connsiteX11" fmla="*/ 1289384 w 2099009"/>
              <a:gd name="connsiteY11" fmla="*/ 0 h 1657350"/>
              <a:gd name="connsiteX12" fmla="*/ 1375109 w 2099009"/>
              <a:gd name="connsiteY12" fmla="*/ 0 h 1657350"/>
              <a:gd name="connsiteX13" fmla="*/ 1470359 w 2099009"/>
              <a:gd name="connsiteY13" fmla="*/ 38100 h 1657350"/>
              <a:gd name="connsiteX14" fmla="*/ 1537034 w 2099009"/>
              <a:gd name="connsiteY14" fmla="*/ 161925 h 1657350"/>
              <a:gd name="connsiteX15" fmla="*/ 1527509 w 2099009"/>
              <a:gd name="connsiteY15" fmla="*/ 247650 h 1657350"/>
              <a:gd name="connsiteX16" fmla="*/ 1517984 w 2099009"/>
              <a:gd name="connsiteY16" fmla="*/ 323850 h 1657350"/>
              <a:gd name="connsiteX17" fmla="*/ 1451309 w 2099009"/>
              <a:gd name="connsiteY17" fmla="*/ 438150 h 1657350"/>
              <a:gd name="connsiteX18" fmla="*/ 1575134 w 2099009"/>
              <a:gd name="connsiteY18" fmla="*/ 428625 h 1657350"/>
              <a:gd name="connsiteX19" fmla="*/ 1718009 w 2099009"/>
              <a:gd name="connsiteY19" fmla="*/ 428625 h 1657350"/>
              <a:gd name="connsiteX20" fmla="*/ 1822784 w 2099009"/>
              <a:gd name="connsiteY20" fmla="*/ 428625 h 1657350"/>
              <a:gd name="connsiteX21" fmla="*/ 1956134 w 2099009"/>
              <a:gd name="connsiteY21" fmla="*/ 428625 h 1657350"/>
              <a:gd name="connsiteX22" fmla="*/ 2060909 w 2099009"/>
              <a:gd name="connsiteY22" fmla="*/ 428625 h 1657350"/>
              <a:gd name="connsiteX23" fmla="*/ 2089484 w 2099009"/>
              <a:gd name="connsiteY23" fmla="*/ 419100 h 1657350"/>
              <a:gd name="connsiteX24" fmla="*/ 2099009 w 2099009"/>
              <a:gd name="connsiteY24" fmla="*/ 1638300 h 1657350"/>
              <a:gd name="connsiteX25" fmla="*/ 451184 w 2099009"/>
              <a:gd name="connsiteY25" fmla="*/ 1657350 h 1657350"/>
              <a:gd name="connsiteX26" fmla="*/ 441659 w 2099009"/>
              <a:gd name="connsiteY26" fmla="*/ 1428750 h 1657350"/>
              <a:gd name="connsiteX27" fmla="*/ 422609 w 2099009"/>
              <a:gd name="connsiteY27" fmla="*/ 1276350 h 1657350"/>
              <a:gd name="connsiteX28" fmla="*/ 245811 w 2099009"/>
              <a:gd name="connsiteY28" fmla="*/ 1268663 h 1657350"/>
              <a:gd name="connsiteX29" fmla="*/ 127334 w 2099009"/>
              <a:gd name="connsiteY29" fmla="*/ 1247775 h 1657350"/>
              <a:gd name="connsiteX30" fmla="*/ 44219 w 2099009"/>
              <a:gd name="connsiteY30" fmla="*/ 1215135 h 1657350"/>
              <a:gd name="connsiteX31" fmla="*/ 60659 w 2099009"/>
              <a:gd name="connsiteY31" fmla="*/ 1181100 h 1657350"/>
              <a:gd name="connsiteX32" fmla="*/ 9525 w 2099009"/>
              <a:gd name="connsiteY32" fmla="*/ 1085850 h 1657350"/>
              <a:gd name="connsiteX33" fmla="*/ 0 w 2099009"/>
              <a:gd name="connsiteY33" fmla="*/ 1009650 h 1657350"/>
              <a:gd name="connsiteX34" fmla="*/ 41609 w 2099009"/>
              <a:gd name="connsiteY34" fmla="*/ 923925 h 1657350"/>
              <a:gd name="connsiteX35" fmla="*/ 98759 w 2099009"/>
              <a:gd name="connsiteY35" fmla="*/ 857250 h 1657350"/>
              <a:gd name="connsiteX36" fmla="*/ 174959 w 2099009"/>
              <a:gd name="connsiteY36" fmla="*/ 809625 h 1657350"/>
              <a:gd name="connsiteX37" fmla="*/ 270209 w 2099009"/>
              <a:gd name="connsiteY37" fmla="*/ 800100 h 1657350"/>
              <a:gd name="connsiteX38" fmla="*/ 346409 w 2099009"/>
              <a:gd name="connsiteY38" fmla="*/ 800100 h 1657350"/>
              <a:gd name="connsiteX39" fmla="*/ 422609 w 2099009"/>
              <a:gd name="connsiteY39" fmla="*/ 828675 h 1657350"/>
              <a:gd name="connsiteX40" fmla="*/ 432134 w 2099009"/>
              <a:gd name="connsiteY40" fmla="*/ 723900 h 1657350"/>
              <a:gd name="connsiteX41" fmla="*/ 439319 w 2099009"/>
              <a:gd name="connsiteY41" fmla="*/ 620295 h 1657350"/>
              <a:gd name="connsiteX42" fmla="*/ 450014 w 2099009"/>
              <a:gd name="connsiteY42" fmla="*/ 526883 h 1657350"/>
              <a:gd name="connsiteX43" fmla="*/ 451184 w 2099009"/>
              <a:gd name="connsiteY43" fmla="*/ 438150 h 1657350"/>
              <a:gd name="connsiteX0" fmla="*/ 451184 w 2099009"/>
              <a:gd name="connsiteY0" fmla="*/ 438150 h 1657350"/>
              <a:gd name="connsiteX1" fmla="*/ 698834 w 2099009"/>
              <a:gd name="connsiteY1" fmla="*/ 428625 h 1657350"/>
              <a:gd name="connsiteX2" fmla="*/ 870284 w 2099009"/>
              <a:gd name="connsiteY2" fmla="*/ 428625 h 1657350"/>
              <a:gd name="connsiteX3" fmla="*/ 1051259 w 2099009"/>
              <a:gd name="connsiteY3" fmla="*/ 428625 h 1657350"/>
              <a:gd name="connsiteX4" fmla="*/ 1098884 w 2099009"/>
              <a:gd name="connsiteY4" fmla="*/ 419100 h 1657350"/>
              <a:gd name="connsiteX5" fmla="*/ 1070309 w 2099009"/>
              <a:gd name="connsiteY5" fmla="*/ 342900 h 1657350"/>
              <a:gd name="connsiteX6" fmla="*/ 1041734 w 2099009"/>
              <a:gd name="connsiteY6" fmla="*/ 257175 h 1657350"/>
              <a:gd name="connsiteX7" fmla="*/ 1060784 w 2099009"/>
              <a:gd name="connsiteY7" fmla="*/ 171450 h 1657350"/>
              <a:gd name="connsiteX8" fmla="*/ 1079834 w 2099009"/>
              <a:gd name="connsiteY8" fmla="*/ 104775 h 1657350"/>
              <a:gd name="connsiteX9" fmla="*/ 1136984 w 2099009"/>
              <a:gd name="connsiteY9" fmla="*/ 38100 h 1657350"/>
              <a:gd name="connsiteX10" fmla="*/ 1203659 w 2099009"/>
              <a:gd name="connsiteY10" fmla="*/ 0 h 1657350"/>
              <a:gd name="connsiteX11" fmla="*/ 1289384 w 2099009"/>
              <a:gd name="connsiteY11" fmla="*/ 0 h 1657350"/>
              <a:gd name="connsiteX12" fmla="*/ 1375109 w 2099009"/>
              <a:gd name="connsiteY12" fmla="*/ 0 h 1657350"/>
              <a:gd name="connsiteX13" fmla="*/ 1470359 w 2099009"/>
              <a:gd name="connsiteY13" fmla="*/ 38100 h 1657350"/>
              <a:gd name="connsiteX14" fmla="*/ 1537034 w 2099009"/>
              <a:gd name="connsiteY14" fmla="*/ 161925 h 1657350"/>
              <a:gd name="connsiteX15" fmla="*/ 1527509 w 2099009"/>
              <a:gd name="connsiteY15" fmla="*/ 247650 h 1657350"/>
              <a:gd name="connsiteX16" fmla="*/ 1517984 w 2099009"/>
              <a:gd name="connsiteY16" fmla="*/ 323850 h 1657350"/>
              <a:gd name="connsiteX17" fmla="*/ 1451309 w 2099009"/>
              <a:gd name="connsiteY17" fmla="*/ 438150 h 1657350"/>
              <a:gd name="connsiteX18" fmla="*/ 1575134 w 2099009"/>
              <a:gd name="connsiteY18" fmla="*/ 428625 h 1657350"/>
              <a:gd name="connsiteX19" fmla="*/ 1718009 w 2099009"/>
              <a:gd name="connsiteY19" fmla="*/ 428625 h 1657350"/>
              <a:gd name="connsiteX20" fmla="*/ 1822784 w 2099009"/>
              <a:gd name="connsiteY20" fmla="*/ 428625 h 1657350"/>
              <a:gd name="connsiteX21" fmla="*/ 1956134 w 2099009"/>
              <a:gd name="connsiteY21" fmla="*/ 428625 h 1657350"/>
              <a:gd name="connsiteX22" fmla="*/ 2060909 w 2099009"/>
              <a:gd name="connsiteY22" fmla="*/ 428625 h 1657350"/>
              <a:gd name="connsiteX23" fmla="*/ 2089484 w 2099009"/>
              <a:gd name="connsiteY23" fmla="*/ 419100 h 1657350"/>
              <a:gd name="connsiteX24" fmla="*/ 2099009 w 2099009"/>
              <a:gd name="connsiteY24" fmla="*/ 1638300 h 1657350"/>
              <a:gd name="connsiteX25" fmla="*/ 451184 w 2099009"/>
              <a:gd name="connsiteY25" fmla="*/ 1657350 h 1657350"/>
              <a:gd name="connsiteX26" fmla="*/ 441659 w 2099009"/>
              <a:gd name="connsiteY26" fmla="*/ 1428750 h 1657350"/>
              <a:gd name="connsiteX27" fmla="*/ 422609 w 2099009"/>
              <a:gd name="connsiteY27" fmla="*/ 1276350 h 1657350"/>
              <a:gd name="connsiteX28" fmla="*/ 245811 w 2099009"/>
              <a:gd name="connsiteY28" fmla="*/ 1268663 h 1657350"/>
              <a:gd name="connsiteX29" fmla="*/ 127334 w 2099009"/>
              <a:gd name="connsiteY29" fmla="*/ 1247775 h 1657350"/>
              <a:gd name="connsiteX30" fmla="*/ 70956 w 2099009"/>
              <a:gd name="connsiteY30" fmla="*/ 1231177 h 1657350"/>
              <a:gd name="connsiteX31" fmla="*/ 60659 w 2099009"/>
              <a:gd name="connsiteY31" fmla="*/ 1181100 h 1657350"/>
              <a:gd name="connsiteX32" fmla="*/ 9525 w 2099009"/>
              <a:gd name="connsiteY32" fmla="*/ 1085850 h 1657350"/>
              <a:gd name="connsiteX33" fmla="*/ 0 w 2099009"/>
              <a:gd name="connsiteY33" fmla="*/ 1009650 h 1657350"/>
              <a:gd name="connsiteX34" fmla="*/ 41609 w 2099009"/>
              <a:gd name="connsiteY34" fmla="*/ 923925 h 1657350"/>
              <a:gd name="connsiteX35" fmla="*/ 98759 w 2099009"/>
              <a:gd name="connsiteY35" fmla="*/ 857250 h 1657350"/>
              <a:gd name="connsiteX36" fmla="*/ 174959 w 2099009"/>
              <a:gd name="connsiteY36" fmla="*/ 809625 h 1657350"/>
              <a:gd name="connsiteX37" fmla="*/ 270209 w 2099009"/>
              <a:gd name="connsiteY37" fmla="*/ 800100 h 1657350"/>
              <a:gd name="connsiteX38" fmla="*/ 346409 w 2099009"/>
              <a:gd name="connsiteY38" fmla="*/ 800100 h 1657350"/>
              <a:gd name="connsiteX39" fmla="*/ 422609 w 2099009"/>
              <a:gd name="connsiteY39" fmla="*/ 828675 h 1657350"/>
              <a:gd name="connsiteX40" fmla="*/ 432134 w 2099009"/>
              <a:gd name="connsiteY40" fmla="*/ 723900 h 1657350"/>
              <a:gd name="connsiteX41" fmla="*/ 439319 w 2099009"/>
              <a:gd name="connsiteY41" fmla="*/ 620295 h 1657350"/>
              <a:gd name="connsiteX42" fmla="*/ 450014 w 2099009"/>
              <a:gd name="connsiteY42" fmla="*/ 526883 h 1657350"/>
              <a:gd name="connsiteX43" fmla="*/ 451184 w 2099009"/>
              <a:gd name="connsiteY43" fmla="*/ 438150 h 1657350"/>
              <a:gd name="connsiteX0" fmla="*/ 451184 w 2099009"/>
              <a:gd name="connsiteY0" fmla="*/ 438150 h 1657350"/>
              <a:gd name="connsiteX1" fmla="*/ 698834 w 2099009"/>
              <a:gd name="connsiteY1" fmla="*/ 428625 h 1657350"/>
              <a:gd name="connsiteX2" fmla="*/ 870284 w 2099009"/>
              <a:gd name="connsiteY2" fmla="*/ 428625 h 1657350"/>
              <a:gd name="connsiteX3" fmla="*/ 1051259 w 2099009"/>
              <a:gd name="connsiteY3" fmla="*/ 428625 h 1657350"/>
              <a:gd name="connsiteX4" fmla="*/ 1098884 w 2099009"/>
              <a:gd name="connsiteY4" fmla="*/ 419100 h 1657350"/>
              <a:gd name="connsiteX5" fmla="*/ 1070309 w 2099009"/>
              <a:gd name="connsiteY5" fmla="*/ 342900 h 1657350"/>
              <a:gd name="connsiteX6" fmla="*/ 1041734 w 2099009"/>
              <a:gd name="connsiteY6" fmla="*/ 257175 h 1657350"/>
              <a:gd name="connsiteX7" fmla="*/ 1060784 w 2099009"/>
              <a:gd name="connsiteY7" fmla="*/ 171450 h 1657350"/>
              <a:gd name="connsiteX8" fmla="*/ 1079834 w 2099009"/>
              <a:gd name="connsiteY8" fmla="*/ 104775 h 1657350"/>
              <a:gd name="connsiteX9" fmla="*/ 1136984 w 2099009"/>
              <a:gd name="connsiteY9" fmla="*/ 38100 h 1657350"/>
              <a:gd name="connsiteX10" fmla="*/ 1203659 w 2099009"/>
              <a:gd name="connsiteY10" fmla="*/ 0 h 1657350"/>
              <a:gd name="connsiteX11" fmla="*/ 1289384 w 2099009"/>
              <a:gd name="connsiteY11" fmla="*/ 0 h 1657350"/>
              <a:gd name="connsiteX12" fmla="*/ 1375109 w 2099009"/>
              <a:gd name="connsiteY12" fmla="*/ 0 h 1657350"/>
              <a:gd name="connsiteX13" fmla="*/ 1470359 w 2099009"/>
              <a:gd name="connsiteY13" fmla="*/ 38100 h 1657350"/>
              <a:gd name="connsiteX14" fmla="*/ 1537034 w 2099009"/>
              <a:gd name="connsiteY14" fmla="*/ 161925 h 1657350"/>
              <a:gd name="connsiteX15" fmla="*/ 1527509 w 2099009"/>
              <a:gd name="connsiteY15" fmla="*/ 247650 h 1657350"/>
              <a:gd name="connsiteX16" fmla="*/ 1517984 w 2099009"/>
              <a:gd name="connsiteY16" fmla="*/ 323850 h 1657350"/>
              <a:gd name="connsiteX17" fmla="*/ 1451309 w 2099009"/>
              <a:gd name="connsiteY17" fmla="*/ 438150 h 1657350"/>
              <a:gd name="connsiteX18" fmla="*/ 1575134 w 2099009"/>
              <a:gd name="connsiteY18" fmla="*/ 428625 h 1657350"/>
              <a:gd name="connsiteX19" fmla="*/ 1718009 w 2099009"/>
              <a:gd name="connsiteY19" fmla="*/ 428625 h 1657350"/>
              <a:gd name="connsiteX20" fmla="*/ 1822784 w 2099009"/>
              <a:gd name="connsiteY20" fmla="*/ 428625 h 1657350"/>
              <a:gd name="connsiteX21" fmla="*/ 1956134 w 2099009"/>
              <a:gd name="connsiteY21" fmla="*/ 428625 h 1657350"/>
              <a:gd name="connsiteX22" fmla="*/ 2060909 w 2099009"/>
              <a:gd name="connsiteY22" fmla="*/ 428625 h 1657350"/>
              <a:gd name="connsiteX23" fmla="*/ 2089484 w 2099009"/>
              <a:gd name="connsiteY23" fmla="*/ 419100 h 1657350"/>
              <a:gd name="connsiteX24" fmla="*/ 2099009 w 2099009"/>
              <a:gd name="connsiteY24" fmla="*/ 1638300 h 1657350"/>
              <a:gd name="connsiteX25" fmla="*/ 451184 w 2099009"/>
              <a:gd name="connsiteY25" fmla="*/ 1657350 h 1657350"/>
              <a:gd name="connsiteX26" fmla="*/ 441659 w 2099009"/>
              <a:gd name="connsiteY26" fmla="*/ 1428750 h 1657350"/>
              <a:gd name="connsiteX27" fmla="*/ 422609 w 2099009"/>
              <a:gd name="connsiteY27" fmla="*/ 1276350 h 1657350"/>
              <a:gd name="connsiteX28" fmla="*/ 245811 w 2099009"/>
              <a:gd name="connsiteY28" fmla="*/ 1268663 h 1657350"/>
              <a:gd name="connsiteX29" fmla="*/ 127334 w 2099009"/>
              <a:gd name="connsiteY29" fmla="*/ 1247775 h 1657350"/>
              <a:gd name="connsiteX30" fmla="*/ 70956 w 2099009"/>
              <a:gd name="connsiteY30" fmla="*/ 1231177 h 1657350"/>
              <a:gd name="connsiteX31" fmla="*/ 33923 w 2099009"/>
              <a:gd name="connsiteY31" fmla="*/ 1181100 h 1657350"/>
              <a:gd name="connsiteX32" fmla="*/ 9525 w 2099009"/>
              <a:gd name="connsiteY32" fmla="*/ 1085850 h 1657350"/>
              <a:gd name="connsiteX33" fmla="*/ 0 w 2099009"/>
              <a:gd name="connsiteY33" fmla="*/ 1009650 h 1657350"/>
              <a:gd name="connsiteX34" fmla="*/ 41609 w 2099009"/>
              <a:gd name="connsiteY34" fmla="*/ 923925 h 1657350"/>
              <a:gd name="connsiteX35" fmla="*/ 98759 w 2099009"/>
              <a:gd name="connsiteY35" fmla="*/ 857250 h 1657350"/>
              <a:gd name="connsiteX36" fmla="*/ 174959 w 2099009"/>
              <a:gd name="connsiteY36" fmla="*/ 809625 h 1657350"/>
              <a:gd name="connsiteX37" fmla="*/ 270209 w 2099009"/>
              <a:gd name="connsiteY37" fmla="*/ 800100 h 1657350"/>
              <a:gd name="connsiteX38" fmla="*/ 346409 w 2099009"/>
              <a:gd name="connsiteY38" fmla="*/ 800100 h 1657350"/>
              <a:gd name="connsiteX39" fmla="*/ 422609 w 2099009"/>
              <a:gd name="connsiteY39" fmla="*/ 828675 h 1657350"/>
              <a:gd name="connsiteX40" fmla="*/ 432134 w 2099009"/>
              <a:gd name="connsiteY40" fmla="*/ 723900 h 1657350"/>
              <a:gd name="connsiteX41" fmla="*/ 439319 w 2099009"/>
              <a:gd name="connsiteY41" fmla="*/ 620295 h 1657350"/>
              <a:gd name="connsiteX42" fmla="*/ 450014 w 2099009"/>
              <a:gd name="connsiteY42" fmla="*/ 526883 h 1657350"/>
              <a:gd name="connsiteX43" fmla="*/ 451184 w 2099009"/>
              <a:gd name="connsiteY43" fmla="*/ 43815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99009" h="1657350">
                <a:moveTo>
                  <a:pt x="451184" y="438150"/>
                </a:moveTo>
                <a:lnTo>
                  <a:pt x="698834" y="428625"/>
                </a:lnTo>
                <a:lnTo>
                  <a:pt x="870284" y="428625"/>
                </a:lnTo>
                <a:lnTo>
                  <a:pt x="1051259" y="428625"/>
                </a:lnTo>
                <a:lnTo>
                  <a:pt x="1098884" y="419100"/>
                </a:lnTo>
                <a:lnTo>
                  <a:pt x="1070309" y="342900"/>
                </a:lnTo>
                <a:lnTo>
                  <a:pt x="1041734" y="257175"/>
                </a:lnTo>
                <a:lnTo>
                  <a:pt x="1060784" y="171450"/>
                </a:lnTo>
                <a:lnTo>
                  <a:pt x="1079834" y="104775"/>
                </a:lnTo>
                <a:lnTo>
                  <a:pt x="1136984" y="38100"/>
                </a:lnTo>
                <a:lnTo>
                  <a:pt x="1203659" y="0"/>
                </a:lnTo>
                <a:lnTo>
                  <a:pt x="1289384" y="0"/>
                </a:lnTo>
                <a:lnTo>
                  <a:pt x="1375109" y="0"/>
                </a:lnTo>
                <a:lnTo>
                  <a:pt x="1470359" y="38100"/>
                </a:lnTo>
                <a:lnTo>
                  <a:pt x="1537034" y="161925"/>
                </a:lnTo>
                <a:lnTo>
                  <a:pt x="1527509" y="247650"/>
                </a:lnTo>
                <a:lnTo>
                  <a:pt x="1517984" y="323850"/>
                </a:lnTo>
                <a:lnTo>
                  <a:pt x="1451309" y="438150"/>
                </a:lnTo>
                <a:lnTo>
                  <a:pt x="1575134" y="428625"/>
                </a:lnTo>
                <a:lnTo>
                  <a:pt x="1718009" y="428625"/>
                </a:lnTo>
                <a:lnTo>
                  <a:pt x="1822784" y="428625"/>
                </a:lnTo>
                <a:lnTo>
                  <a:pt x="1956134" y="428625"/>
                </a:lnTo>
                <a:lnTo>
                  <a:pt x="2060909" y="428625"/>
                </a:lnTo>
                <a:lnTo>
                  <a:pt x="2089484" y="419100"/>
                </a:lnTo>
                <a:lnTo>
                  <a:pt x="2099009" y="1638300"/>
                </a:lnTo>
                <a:lnTo>
                  <a:pt x="451184" y="1657350"/>
                </a:lnTo>
                <a:lnTo>
                  <a:pt x="441659" y="1428750"/>
                </a:lnTo>
                <a:lnTo>
                  <a:pt x="422609" y="1276350"/>
                </a:lnTo>
                <a:lnTo>
                  <a:pt x="245811" y="1268663"/>
                </a:lnTo>
                <a:cubicBezTo>
                  <a:pt x="208101" y="1288437"/>
                  <a:pt x="165044" y="1249390"/>
                  <a:pt x="127334" y="1247775"/>
                </a:cubicBezTo>
                <a:cubicBezTo>
                  <a:pt x="106759" y="1233330"/>
                  <a:pt x="91531" y="1245622"/>
                  <a:pt x="70956" y="1231177"/>
                </a:cubicBezTo>
                <a:lnTo>
                  <a:pt x="33923" y="1181100"/>
                </a:lnTo>
                <a:lnTo>
                  <a:pt x="9525" y="1085850"/>
                </a:lnTo>
                <a:lnTo>
                  <a:pt x="0" y="1009650"/>
                </a:lnTo>
                <a:lnTo>
                  <a:pt x="41609" y="923925"/>
                </a:lnTo>
                <a:lnTo>
                  <a:pt x="98759" y="857250"/>
                </a:lnTo>
                <a:lnTo>
                  <a:pt x="174959" y="809625"/>
                </a:lnTo>
                <a:lnTo>
                  <a:pt x="270209" y="800100"/>
                </a:lnTo>
                <a:lnTo>
                  <a:pt x="346409" y="800100"/>
                </a:lnTo>
                <a:lnTo>
                  <a:pt x="422609" y="828675"/>
                </a:lnTo>
                <a:lnTo>
                  <a:pt x="432134" y="723900"/>
                </a:lnTo>
                <a:lnTo>
                  <a:pt x="439319" y="620295"/>
                </a:lnTo>
                <a:lnTo>
                  <a:pt x="450014" y="526883"/>
                </a:lnTo>
                <a:lnTo>
                  <a:pt x="451184" y="43815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359249" y="4226310"/>
            <a:ext cx="2085975" cy="1265656"/>
          </a:xfrm>
          <a:custGeom>
            <a:avLst/>
            <a:gdLst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90700 w 2085975"/>
              <a:gd name="connsiteY32" fmla="*/ 885825 h 1276350"/>
              <a:gd name="connsiteX33" fmla="*/ 1876425 w 2085975"/>
              <a:gd name="connsiteY33" fmla="*/ 933450 h 1276350"/>
              <a:gd name="connsiteX34" fmla="*/ 2019300 w 2085975"/>
              <a:gd name="connsiteY34" fmla="*/ 904875 h 1276350"/>
              <a:gd name="connsiteX35" fmla="*/ 2076450 w 2085975"/>
              <a:gd name="connsiteY35" fmla="*/ 1028700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90700 w 2085975"/>
              <a:gd name="connsiteY32" fmla="*/ 885825 h 1276350"/>
              <a:gd name="connsiteX33" fmla="*/ 1876425 w 2085975"/>
              <a:gd name="connsiteY33" fmla="*/ 933450 h 1276350"/>
              <a:gd name="connsiteX34" fmla="*/ 2047875 w 2085975"/>
              <a:gd name="connsiteY34" fmla="*/ 866775 h 1276350"/>
              <a:gd name="connsiteX35" fmla="*/ 2076450 w 2085975"/>
              <a:gd name="connsiteY35" fmla="*/ 1028700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90700 w 2085975"/>
              <a:gd name="connsiteY32" fmla="*/ 885825 h 1276350"/>
              <a:gd name="connsiteX33" fmla="*/ 1876425 w 2085975"/>
              <a:gd name="connsiteY33" fmla="*/ 933450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90700 w 2085975"/>
              <a:gd name="connsiteY32" fmla="*/ 885825 h 1276350"/>
              <a:gd name="connsiteX33" fmla="*/ 1905000 w 2085975"/>
              <a:gd name="connsiteY33" fmla="*/ 857250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14500 w 2085975"/>
              <a:gd name="connsiteY32" fmla="*/ 866775 h 1276350"/>
              <a:gd name="connsiteX33" fmla="*/ 1905000 w 2085975"/>
              <a:gd name="connsiteY33" fmla="*/ 857250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14500 w 2085975"/>
              <a:gd name="connsiteY32" fmla="*/ 866775 h 1276350"/>
              <a:gd name="connsiteX33" fmla="*/ 1876425 w 2085975"/>
              <a:gd name="connsiteY33" fmla="*/ 885825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66875 w 2085975"/>
              <a:gd name="connsiteY28" fmla="*/ 495300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30542 w 2085975"/>
              <a:gd name="connsiteY32" fmla="*/ 866775 h 1276350"/>
              <a:gd name="connsiteX33" fmla="*/ 1876425 w 2085975"/>
              <a:gd name="connsiteY33" fmla="*/ 885825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82917 w 2085975"/>
              <a:gd name="connsiteY28" fmla="*/ 489952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30542 w 2085975"/>
              <a:gd name="connsiteY32" fmla="*/ 866775 h 1276350"/>
              <a:gd name="connsiteX33" fmla="*/ 1876425 w 2085975"/>
              <a:gd name="connsiteY33" fmla="*/ 885825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14325 w 2085975"/>
              <a:gd name="connsiteY53" fmla="*/ 419100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38100 h 1276350"/>
              <a:gd name="connsiteX1" fmla="*/ 628650 w 2085975"/>
              <a:gd name="connsiteY1" fmla="*/ 28575 h 1276350"/>
              <a:gd name="connsiteX2" fmla="*/ 819150 w 2085975"/>
              <a:gd name="connsiteY2" fmla="*/ 28575 h 1276350"/>
              <a:gd name="connsiteX3" fmla="*/ 942975 w 2085975"/>
              <a:gd name="connsiteY3" fmla="*/ 19050 h 1276350"/>
              <a:gd name="connsiteX4" fmla="*/ 1076325 w 2085975"/>
              <a:gd name="connsiteY4" fmla="*/ 19050 h 1276350"/>
              <a:gd name="connsiteX5" fmla="*/ 1019175 w 2085975"/>
              <a:gd name="connsiteY5" fmla="*/ 76200 h 1276350"/>
              <a:gd name="connsiteX6" fmla="*/ 1019175 w 2085975"/>
              <a:gd name="connsiteY6" fmla="*/ 76200 h 1276350"/>
              <a:gd name="connsiteX7" fmla="*/ 1000125 w 2085975"/>
              <a:gd name="connsiteY7" fmla="*/ 209550 h 1276350"/>
              <a:gd name="connsiteX8" fmla="*/ 1009650 w 2085975"/>
              <a:gd name="connsiteY8" fmla="*/ 285750 h 1276350"/>
              <a:gd name="connsiteX9" fmla="*/ 1076325 w 2085975"/>
              <a:gd name="connsiteY9" fmla="*/ 352425 h 1276350"/>
              <a:gd name="connsiteX10" fmla="*/ 1123950 w 2085975"/>
              <a:gd name="connsiteY10" fmla="*/ 400050 h 1276350"/>
              <a:gd name="connsiteX11" fmla="*/ 1209675 w 2085975"/>
              <a:gd name="connsiteY11" fmla="*/ 428625 h 1276350"/>
              <a:gd name="connsiteX12" fmla="*/ 1314450 w 2085975"/>
              <a:gd name="connsiteY12" fmla="*/ 447675 h 1276350"/>
              <a:gd name="connsiteX13" fmla="*/ 1438275 w 2085975"/>
              <a:gd name="connsiteY13" fmla="*/ 390525 h 1276350"/>
              <a:gd name="connsiteX14" fmla="*/ 1476375 w 2085975"/>
              <a:gd name="connsiteY14" fmla="*/ 323850 h 1276350"/>
              <a:gd name="connsiteX15" fmla="*/ 1514475 w 2085975"/>
              <a:gd name="connsiteY15" fmla="*/ 238125 h 1276350"/>
              <a:gd name="connsiteX16" fmla="*/ 1514475 w 2085975"/>
              <a:gd name="connsiteY16" fmla="*/ 142875 h 1276350"/>
              <a:gd name="connsiteX17" fmla="*/ 1514475 w 2085975"/>
              <a:gd name="connsiteY17" fmla="*/ 57150 h 1276350"/>
              <a:gd name="connsiteX18" fmla="*/ 1476375 w 2085975"/>
              <a:gd name="connsiteY18" fmla="*/ 0 h 1276350"/>
              <a:gd name="connsiteX19" fmla="*/ 1714500 w 2085975"/>
              <a:gd name="connsiteY19" fmla="*/ 28575 h 1276350"/>
              <a:gd name="connsiteX20" fmla="*/ 1866900 w 2085975"/>
              <a:gd name="connsiteY20" fmla="*/ 28575 h 1276350"/>
              <a:gd name="connsiteX21" fmla="*/ 1981200 w 2085975"/>
              <a:gd name="connsiteY21" fmla="*/ 28575 h 1276350"/>
              <a:gd name="connsiteX22" fmla="*/ 2066925 w 2085975"/>
              <a:gd name="connsiteY22" fmla="*/ 38100 h 1276350"/>
              <a:gd name="connsiteX23" fmla="*/ 2066925 w 2085975"/>
              <a:gd name="connsiteY23" fmla="*/ 171450 h 1276350"/>
              <a:gd name="connsiteX24" fmla="*/ 2066925 w 2085975"/>
              <a:gd name="connsiteY24" fmla="*/ 304800 h 1276350"/>
              <a:gd name="connsiteX25" fmla="*/ 2057400 w 2085975"/>
              <a:gd name="connsiteY25" fmla="*/ 428625 h 1276350"/>
              <a:gd name="connsiteX26" fmla="*/ 1847850 w 2085975"/>
              <a:gd name="connsiteY26" fmla="*/ 400050 h 1276350"/>
              <a:gd name="connsiteX27" fmla="*/ 1733550 w 2085975"/>
              <a:gd name="connsiteY27" fmla="*/ 447675 h 1276350"/>
              <a:gd name="connsiteX28" fmla="*/ 1682917 w 2085975"/>
              <a:gd name="connsiteY28" fmla="*/ 489952 h 1276350"/>
              <a:gd name="connsiteX29" fmla="*/ 1638300 w 2085975"/>
              <a:gd name="connsiteY29" fmla="*/ 638175 h 1276350"/>
              <a:gd name="connsiteX30" fmla="*/ 1666875 w 2085975"/>
              <a:gd name="connsiteY30" fmla="*/ 771525 h 1276350"/>
              <a:gd name="connsiteX31" fmla="*/ 1666875 w 2085975"/>
              <a:gd name="connsiteY31" fmla="*/ 771525 h 1276350"/>
              <a:gd name="connsiteX32" fmla="*/ 1730542 w 2085975"/>
              <a:gd name="connsiteY32" fmla="*/ 866775 h 1276350"/>
              <a:gd name="connsiteX33" fmla="*/ 1876425 w 2085975"/>
              <a:gd name="connsiteY33" fmla="*/ 885825 h 1276350"/>
              <a:gd name="connsiteX34" fmla="*/ 2047875 w 2085975"/>
              <a:gd name="connsiteY34" fmla="*/ 866775 h 1276350"/>
              <a:gd name="connsiteX35" fmla="*/ 2066925 w 2085975"/>
              <a:gd name="connsiteY35" fmla="*/ 1000125 h 1276350"/>
              <a:gd name="connsiteX36" fmla="*/ 2076450 w 2085975"/>
              <a:gd name="connsiteY36" fmla="*/ 1171575 h 1276350"/>
              <a:gd name="connsiteX37" fmla="*/ 2085975 w 2085975"/>
              <a:gd name="connsiteY37" fmla="*/ 1276350 h 1276350"/>
              <a:gd name="connsiteX38" fmla="*/ 447675 w 2085975"/>
              <a:gd name="connsiteY38" fmla="*/ 1247775 h 1276350"/>
              <a:gd name="connsiteX39" fmla="*/ 447675 w 2085975"/>
              <a:gd name="connsiteY39" fmla="*/ 1028700 h 1276350"/>
              <a:gd name="connsiteX40" fmla="*/ 466725 w 2085975"/>
              <a:gd name="connsiteY40" fmla="*/ 800100 h 1276350"/>
              <a:gd name="connsiteX41" fmla="*/ 352425 w 2085975"/>
              <a:gd name="connsiteY41" fmla="*/ 866775 h 1276350"/>
              <a:gd name="connsiteX42" fmla="*/ 285750 w 2085975"/>
              <a:gd name="connsiteY42" fmla="*/ 895350 h 1276350"/>
              <a:gd name="connsiteX43" fmla="*/ 190500 w 2085975"/>
              <a:gd name="connsiteY43" fmla="*/ 895350 h 1276350"/>
              <a:gd name="connsiteX44" fmla="*/ 85725 w 2085975"/>
              <a:gd name="connsiteY44" fmla="*/ 857250 h 1276350"/>
              <a:gd name="connsiteX45" fmla="*/ 28575 w 2085975"/>
              <a:gd name="connsiteY45" fmla="*/ 800100 h 1276350"/>
              <a:gd name="connsiteX46" fmla="*/ 0 w 2085975"/>
              <a:gd name="connsiteY46" fmla="*/ 723900 h 1276350"/>
              <a:gd name="connsiteX47" fmla="*/ 0 w 2085975"/>
              <a:gd name="connsiteY47" fmla="*/ 638175 h 1276350"/>
              <a:gd name="connsiteX48" fmla="*/ 9525 w 2085975"/>
              <a:gd name="connsiteY48" fmla="*/ 542925 h 1276350"/>
              <a:gd name="connsiteX49" fmla="*/ 57150 w 2085975"/>
              <a:gd name="connsiteY49" fmla="*/ 485775 h 1276350"/>
              <a:gd name="connsiteX50" fmla="*/ 114300 w 2085975"/>
              <a:gd name="connsiteY50" fmla="*/ 438150 h 1276350"/>
              <a:gd name="connsiteX51" fmla="*/ 200025 w 2085975"/>
              <a:gd name="connsiteY51" fmla="*/ 419100 h 1276350"/>
              <a:gd name="connsiteX52" fmla="*/ 266700 w 2085975"/>
              <a:gd name="connsiteY52" fmla="*/ 409575 h 1276350"/>
              <a:gd name="connsiteX53" fmla="*/ 373146 w 2085975"/>
              <a:gd name="connsiteY53" fmla="*/ 429794 h 1276350"/>
              <a:gd name="connsiteX54" fmla="*/ 447675 w 2085975"/>
              <a:gd name="connsiteY54" fmla="*/ 495300 h 1276350"/>
              <a:gd name="connsiteX55" fmla="*/ 466725 w 2085975"/>
              <a:gd name="connsiteY55" fmla="*/ 371475 h 1276350"/>
              <a:gd name="connsiteX56" fmla="*/ 447675 w 2085975"/>
              <a:gd name="connsiteY56" fmla="*/ 266700 h 1276350"/>
              <a:gd name="connsiteX57" fmla="*/ 447675 w 2085975"/>
              <a:gd name="connsiteY57" fmla="*/ 171450 h 1276350"/>
              <a:gd name="connsiteX58" fmla="*/ 457200 w 2085975"/>
              <a:gd name="connsiteY58" fmla="*/ 38100 h 1276350"/>
              <a:gd name="connsiteX0" fmla="*/ 457200 w 2085975"/>
              <a:gd name="connsiteY0" fmla="*/ 27406 h 1265656"/>
              <a:gd name="connsiteX1" fmla="*/ 628650 w 2085975"/>
              <a:gd name="connsiteY1" fmla="*/ 17881 h 1265656"/>
              <a:gd name="connsiteX2" fmla="*/ 819150 w 2085975"/>
              <a:gd name="connsiteY2" fmla="*/ 17881 h 1265656"/>
              <a:gd name="connsiteX3" fmla="*/ 942975 w 2085975"/>
              <a:gd name="connsiteY3" fmla="*/ 8356 h 1265656"/>
              <a:gd name="connsiteX4" fmla="*/ 1076325 w 2085975"/>
              <a:gd name="connsiteY4" fmla="*/ 8356 h 1265656"/>
              <a:gd name="connsiteX5" fmla="*/ 1019175 w 2085975"/>
              <a:gd name="connsiteY5" fmla="*/ 65506 h 1265656"/>
              <a:gd name="connsiteX6" fmla="*/ 1019175 w 2085975"/>
              <a:gd name="connsiteY6" fmla="*/ 65506 h 1265656"/>
              <a:gd name="connsiteX7" fmla="*/ 1000125 w 2085975"/>
              <a:gd name="connsiteY7" fmla="*/ 198856 h 1265656"/>
              <a:gd name="connsiteX8" fmla="*/ 1009650 w 2085975"/>
              <a:gd name="connsiteY8" fmla="*/ 275056 h 1265656"/>
              <a:gd name="connsiteX9" fmla="*/ 1076325 w 2085975"/>
              <a:gd name="connsiteY9" fmla="*/ 341731 h 1265656"/>
              <a:gd name="connsiteX10" fmla="*/ 1123950 w 2085975"/>
              <a:gd name="connsiteY10" fmla="*/ 389356 h 1265656"/>
              <a:gd name="connsiteX11" fmla="*/ 1209675 w 2085975"/>
              <a:gd name="connsiteY11" fmla="*/ 417931 h 1265656"/>
              <a:gd name="connsiteX12" fmla="*/ 1314450 w 2085975"/>
              <a:gd name="connsiteY12" fmla="*/ 436981 h 1265656"/>
              <a:gd name="connsiteX13" fmla="*/ 1438275 w 2085975"/>
              <a:gd name="connsiteY13" fmla="*/ 379831 h 1265656"/>
              <a:gd name="connsiteX14" fmla="*/ 1476375 w 2085975"/>
              <a:gd name="connsiteY14" fmla="*/ 313156 h 1265656"/>
              <a:gd name="connsiteX15" fmla="*/ 1514475 w 2085975"/>
              <a:gd name="connsiteY15" fmla="*/ 227431 h 1265656"/>
              <a:gd name="connsiteX16" fmla="*/ 1514475 w 2085975"/>
              <a:gd name="connsiteY16" fmla="*/ 132181 h 1265656"/>
              <a:gd name="connsiteX17" fmla="*/ 1514475 w 2085975"/>
              <a:gd name="connsiteY17" fmla="*/ 46456 h 1265656"/>
              <a:gd name="connsiteX18" fmla="*/ 1433596 w 2085975"/>
              <a:gd name="connsiteY18" fmla="*/ 0 h 1265656"/>
              <a:gd name="connsiteX19" fmla="*/ 1714500 w 2085975"/>
              <a:gd name="connsiteY19" fmla="*/ 17881 h 1265656"/>
              <a:gd name="connsiteX20" fmla="*/ 1866900 w 2085975"/>
              <a:gd name="connsiteY20" fmla="*/ 17881 h 1265656"/>
              <a:gd name="connsiteX21" fmla="*/ 1981200 w 2085975"/>
              <a:gd name="connsiteY21" fmla="*/ 17881 h 1265656"/>
              <a:gd name="connsiteX22" fmla="*/ 2066925 w 2085975"/>
              <a:gd name="connsiteY22" fmla="*/ 27406 h 1265656"/>
              <a:gd name="connsiteX23" fmla="*/ 2066925 w 2085975"/>
              <a:gd name="connsiteY23" fmla="*/ 160756 h 1265656"/>
              <a:gd name="connsiteX24" fmla="*/ 2066925 w 2085975"/>
              <a:gd name="connsiteY24" fmla="*/ 294106 h 1265656"/>
              <a:gd name="connsiteX25" fmla="*/ 2057400 w 2085975"/>
              <a:gd name="connsiteY25" fmla="*/ 417931 h 1265656"/>
              <a:gd name="connsiteX26" fmla="*/ 1847850 w 2085975"/>
              <a:gd name="connsiteY26" fmla="*/ 389356 h 1265656"/>
              <a:gd name="connsiteX27" fmla="*/ 1733550 w 2085975"/>
              <a:gd name="connsiteY27" fmla="*/ 436981 h 1265656"/>
              <a:gd name="connsiteX28" fmla="*/ 1682917 w 2085975"/>
              <a:gd name="connsiteY28" fmla="*/ 479258 h 1265656"/>
              <a:gd name="connsiteX29" fmla="*/ 1638300 w 2085975"/>
              <a:gd name="connsiteY29" fmla="*/ 627481 h 1265656"/>
              <a:gd name="connsiteX30" fmla="*/ 1666875 w 2085975"/>
              <a:gd name="connsiteY30" fmla="*/ 760831 h 1265656"/>
              <a:gd name="connsiteX31" fmla="*/ 1666875 w 2085975"/>
              <a:gd name="connsiteY31" fmla="*/ 760831 h 1265656"/>
              <a:gd name="connsiteX32" fmla="*/ 1730542 w 2085975"/>
              <a:gd name="connsiteY32" fmla="*/ 856081 h 1265656"/>
              <a:gd name="connsiteX33" fmla="*/ 1876425 w 2085975"/>
              <a:gd name="connsiteY33" fmla="*/ 875131 h 1265656"/>
              <a:gd name="connsiteX34" fmla="*/ 2047875 w 2085975"/>
              <a:gd name="connsiteY34" fmla="*/ 856081 h 1265656"/>
              <a:gd name="connsiteX35" fmla="*/ 2066925 w 2085975"/>
              <a:gd name="connsiteY35" fmla="*/ 989431 h 1265656"/>
              <a:gd name="connsiteX36" fmla="*/ 2076450 w 2085975"/>
              <a:gd name="connsiteY36" fmla="*/ 1160881 h 1265656"/>
              <a:gd name="connsiteX37" fmla="*/ 2085975 w 2085975"/>
              <a:gd name="connsiteY37" fmla="*/ 1265656 h 1265656"/>
              <a:gd name="connsiteX38" fmla="*/ 447675 w 2085975"/>
              <a:gd name="connsiteY38" fmla="*/ 1237081 h 1265656"/>
              <a:gd name="connsiteX39" fmla="*/ 447675 w 2085975"/>
              <a:gd name="connsiteY39" fmla="*/ 1018006 h 1265656"/>
              <a:gd name="connsiteX40" fmla="*/ 466725 w 2085975"/>
              <a:gd name="connsiteY40" fmla="*/ 789406 h 1265656"/>
              <a:gd name="connsiteX41" fmla="*/ 352425 w 2085975"/>
              <a:gd name="connsiteY41" fmla="*/ 856081 h 1265656"/>
              <a:gd name="connsiteX42" fmla="*/ 285750 w 2085975"/>
              <a:gd name="connsiteY42" fmla="*/ 884656 h 1265656"/>
              <a:gd name="connsiteX43" fmla="*/ 190500 w 2085975"/>
              <a:gd name="connsiteY43" fmla="*/ 884656 h 1265656"/>
              <a:gd name="connsiteX44" fmla="*/ 85725 w 2085975"/>
              <a:gd name="connsiteY44" fmla="*/ 846556 h 1265656"/>
              <a:gd name="connsiteX45" fmla="*/ 28575 w 2085975"/>
              <a:gd name="connsiteY45" fmla="*/ 789406 h 1265656"/>
              <a:gd name="connsiteX46" fmla="*/ 0 w 2085975"/>
              <a:gd name="connsiteY46" fmla="*/ 713206 h 1265656"/>
              <a:gd name="connsiteX47" fmla="*/ 0 w 2085975"/>
              <a:gd name="connsiteY47" fmla="*/ 627481 h 1265656"/>
              <a:gd name="connsiteX48" fmla="*/ 9525 w 2085975"/>
              <a:gd name="connsiteY48" fmla="*/ 532231 h 1265656"/>
              <a:gd name="connsiteX49" fmla="*/ 57150 w 2085975"/>
              <a:gd name="connsiteY49" fmla="*/ 475081 h 1265656"/>
              <a:gd name="connsiteX50" fmla="*/ 114300 w 2085975"/>
              <a:gd name="connsiteY50" fmla="*/ 427456 h 1265656"/>
              <a:gd name="connsiteX51" fmla="*/ 200025 w 2085975"/>
              <a:gd name="connsiteY51" fmla="*/ 408406 h 1265656"/>
              <a:gd name="connsiteX52" fmla="*/ 266700 w 2085975"/>
              <a:gd name="connsiteY52" fmla="*/ 398881 h 1265656"/>
              <a:gd name="connsiteX53" fmla="*/ 373146 w 2085975"/>
              <a:gd name="connsiteY53" fmla="*/ 419100 h 1265656"/>
              <a:gd name="connsiteX54" fmla="*/ 447675 w 2085975"/>
              <a:gd name="connsiteY54" fmla="*/ 484606 h 1265656"/>
              <a:gd name="connsiteX55" fmla="*/ 466725 w 2085975"/>
              <a:gd name="connsiteY55" fmla="*/ 360781 h 1265656"/>
              <a:gd name="connsiteX56" fmla="*/ 447675 w 2085975"/>
              <a:gd name="connsiteY56" fmla="*/ 256006 h 1265656"/>
              <a:gd name="connsiteX57" fmla="*/ 447675 w 2085975"/>
              <a:gd name="connsiteY57" fmla="*/ 160756 h 1265656"/>
              <a:gd name="connsiteX58" fmla="*/ 457200 w 2085975"/>
              <a:gd name="connsiteY58" fmla="*/ 27406 h 126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085975" h="1265656">
                <a:moveTo>
                  <a:pt x="457200" y="27406"/>
                </a:moveTo>
                <a:lnTo>
                  <a:pt x="628650" y="17881"/>
                </a:lnTo>
                <a:lnTo>
                  <a:pt x="819150" y="17881"/>
                </a:lnTo>
                <a:lnTo>
                  <a:pt x="942975" y="8356"/>
                </a:lnTo>
                <a:lnTo>
                  <a:pt x="1076325" y="8356"/>
                </a:lnTo>
                <a:lnTo>
                  <a:pt x="1019175" y="65506"/>
                </a:lnTo>
                <a:lnTo>
                  <a:pt x="1019175" y="65506"/>
                </a:lnTo>
                <a:lnTo>
                  <a:pt x="1000125" y="198856"/>
                </a:lnTo>
                <a:lnTo>
                  <a:pt x="1009650" y="275056"/>
                </a:lnTo>
                <a:lnTo>
                  <a:pt x="1076325" y="341731"/>
                </a:lnTo>
                <a:lnTo>
                  <a:pt x="1123950" y="389356"/>
                </a:lnTo>
                <a:lnTo>
                  <a:pt x="1209675" y="417931"/>
                </a:lnTo>
                <a:lnTo>
                  <a:pt x="1314450" y="436981"/>
                </a:lnTo>
                <a:lnTo>
                  <a:pt x="1438275" y="379831"/>
                </a:lnTo>
                <a:lnTo>
                  <a:pt x="1476375" y="313156"/>
                </a:lnTo>
                <a:lnTo>
                  <a:pt x="1514475" y="227431"/>
                </a:lnTo>
                <a:lnTo>
                  <a:pt x="1514475" y="132181"/>
                </a:lnTo>
                <a:lnTo>
                  <a:pt x="1514475" y="46456"/>
                </a:lnTo>
                <a:lnTo>
                  <a:pt x="1433596" y="0"/>
                </a:lnTo>
                <a:lnTo>
                  <a:pt x="1714500" y="17881"/>
                </a:lnTo>
                <a:lnTo>
                  <a:pt x="1866900" y="17881"/>
                </a:lnTo>
                <a:lnTo>
                  <a:pt x="1981200" y="17881"/>
                </a:lnTo>
                <a:lnTo>
                  <a:pt x="2066925" y="27406"/>
                </a:lnTo>
                <a:lnTo>
                  <a:pt x="2066925" y="160756"/>
                </a:lnTo>
                <a:lnTo>
                  <a:pt x="2066925" y="294106"/>
                </a:lnTo>
                <a:lnTo>
                  <a:pt x="2057400" y="417931"/>
                </a:lnTo>
                <a:lnTo>
                  <a:pt x="1847850" y="389356"/>
                </a:lnTo>
                <a:lnTo>
                  <a:pt x="1733550" y="436981"/>
                </a:lnTo>
                <a:lnTo>
                  <a:pt x="1682917" y="479258"/>
                </a:lnTo>
                <a:lnTo>
                  <a:pt x="1638300" y="627481"/>
                </a:lnTo>
                <a:lnTo>
                  <a:pt x="1666875" y="760831"/>
                </a:lnTo>
                <a:lnTo>
                  <a:pt x="1666875" y="760831"/>
                </a:lnTo>
                <a:lnTo>
                  <a:pt x="1730542" y="856081"/>
                </a:lnTo>
                <a:lnTo>
                  <a:pt x="1876425" y="875131"/>
                </a:lnTo>
                <a:lnTo>
                  <a:pt x="2047875" y="856081"/>
                </a:lnTo>
                <a:lnTo>
                  <a:pt x="2066925" y="989431"/>
                </a:lnTo>
                <a:lnTo>
                  <a:pt x="2076450" y="1160881"/>
                </a:lnTo>
                <a:lnTo>
                  <a:pt x="2085975" y="1265656"/>
                </a:lnTo>
                <a:lnTo>
                  <a:pt x="447675" y="1237081"/>
                </a:lnTo>
                <a:lnTo>
                  <a:pt x="447675" y="1018006"/>
                </a:lnTo>
                <a:lnTo>
                  <a:pt x="466725" y="789406"/>
                </a:lnTo>
                <a:lnTo>
                  <a:pt x="352425" y="856081"/>
                </a:lnTo>
                <a:lnTo>
                  <a:pt x="285750" y="884656"/>
                </a:lnTo>
                <a:lnTo>
                  <a:pt x="190500" y="884656"/>
                </a:lnTo>
                <a:lnTo>
                  <a:pt x="85725" y="846556"/>
                </a:lnTo>
                <a:lnTo>
                  <a:pt x="28575" y="789406"/>
                </a:lnTo>
                <a:lnTo>
                  <a:pt x="0" y="713206"/>
                </a:lnTo>
                <a:lnTo>
                  <a:pt x="0" y="627481"/>
                </a:lnTo>
                <a:lnTo>
                  <a:pt x="9525" y="532231"/>
                </a:lnTo>
                <a:lnTo>
                  <a:pt x="57150" y="475081"/>
                </a:lnTo>
                <a:lnTo>
                  <a:pt x="114300" y="427456"/>
                </a:lnTo>
                <a:lnTo>
                  <a:pt x="200025" y="408406"/>
                </a:lnTo>
                <a:lnTo>
                  <a:pt x="266700" y="398881"/>
                </a:lnTo>
                <a:lnTo>
                  <a:pt x="373146" y="419100"/>
                </a:lnTo>
                <a:lnTo>
                  <a:pt x="447675" y="484606"/>
                </a:lnTo>
                <a:lnTo>
                  <a:pt x="466725" y="360781"/>
                </a:lnTo>
                <a:lnTo>
                  <a:pt x="447675" y="256006"/>
                </a:lnTo>
                <a:lnTo>
                  <a:pt x="447675" y="160756"/>
                </a:lnTo>
                <a:lnTo>
                  <a:pt x="457200" y="27406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768330" y="592855"/>
            <a:ext cx="2105025" cy="1619250"/>
          </a:xfrm>
          <a:custGeom>
            <a:avLst/>
            <a:gdLst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57275 w 2105025"/>
              <a:gd name="connsiteY11" fmla="*/ 1543050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685925 w 2105025"/>
              <a:gd name="connsiteY44" fmla="*/ 1905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57275 w 2105025"/>
              <a:gd name="connsiteY11" fmla="*/ 1543050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695450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57275 w 2105025"/>
              <a:gd name="connsiteY11" fmla="*/ 1543050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695450 w 2105025"/>
              <a:gd name="connsiteY44" fmla="*/ 1905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57275 w 2105025"/>
              <a:gd name="connsiteY11" fmla="*/ 1543050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695450 w 2105025"/>
              <a:gd name="connsiteY44" fmla="*/ 1905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57275 w 2105025"/>
              <a:gd name="connsiteY11" fmla="*/ 1543050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76325 w 2105025"/>
              <a:gd name="connsiteY11" fmla="*/ 1590675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4900 w 2105025"/>
              <a:gd name="connsiteY12" fmla="*/ 1466850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33475 w 2105025"/>
              <a:gd name="connsiteY12" fmla="*/ 1495425 h 1619250"/>
              <a:gd name="connsiteX13" fmla="*/ 1123950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33475 w 2105025"/>
              <a:gd name="connsiteY12" fmla="*/ 1495425 h 1619250"/>
              <a:gd name="connsiteX13" fmla="*/ 1171575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33475 w 2105025"/>
              <a:gd name="connsiteY12" fmla="*/ 1495425 h 1619250"/>
              <a:gd name="connsiteX13" fmla="*/ 1133475 w 2105025"/>
              <a:gd name="connsiteY13" fmla="*/ 1362075 h 1619250"/>
              <a:gd name="connsiteX14" fmla="*/ 1114425 w 2105025"/>
              <a:gd name="connsiteY14" fmla="*/ 1285875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33475 w 2105025"/>
              <a:gd name="connsiteY12" fmla="*/ 1495425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419100 w 2105025"/>
              <a:gd name="connsiteY56" fmla="*/ 819150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33475 w 2105025"/>
              <a:gd name="connsiteY12" fmla="*/ 1495425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393098 w 2105025"/>
              <a:gd name="connsiteY56" fmla="*/ 806149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161925 w 2105025"/>
              <a:gd name="connsiteY49" fmla="*/ 361950 h 1619250"/>
              <a:gd name="connsiteX50" fmla="*/ 257175 w 2105025"/>
              <a:gd name="connsiteY50" fmla="*/ 361950 h 1619250"/>
              <a:gd name="connsiteX51" fmla="*/ 381000 w 2105025"/>
              <a:gd name="connsiteY51" fmla="*/ 409575 h 1619250"/>
              <a:gd name="connsiteX52" fmla="*/ 457200 w 2105025"/>
              <a:gd name="connsiteY52" fmla="*/ 495300 h 1619250"/>
              <a:gd name="connsiteX53" fmla="*/ 476250 w 2105025"/>
              <a:gd name="connsiteY53" fmla="*/ 581025 h 1619250"/>
              <a:gd name="connsiteX54" fmla="*/ 485775 w 2105025"/>
              <a:gd name="connsiteY54" fmla="*/ 657225 h 1619250"/>
              <a:gd name="connsiteX55" fmla="*/ 447675 w 2105025"/>
              <a:gd name="connsiteY55" fmla="*/ 742950 h 1619250"/>
              <a:gd name="connsiteX56" fmla="*/ 393098 w 2105025"/>
              <a:gd name="connsiteY56" fmla="*/ 806149 h 1619250"/>
              <a:gd name="connsiteX57" fmla="*/ 314325 w 2105025"/>
              <a:gd name="connsiteY57" fmla="*/ 885825 h 1619250"/>
              <a:gd name="connsiteX58" fmla="*/ 200025 w 2105025"/>
              <a:gd name="connsiteY58" fmla="*/ 885825 h 1619250"/>
              <a:gd name="connsiteX59" fmla="*/ 123825 w 2105025"/>
              <a:gd name="connsiteY59" fmla="*/ 847725 h 1619250"/>
              <a:gd name="connsiteX60" fmla="*/ 57150 w 2105025"/>
              <a:gd name="connsiteY60" fmla="*/ 800100 h 1619250"/>
              <a:gd name="connsiteX61" fmla="*/ 57150 w 2105025"/>
              <a:gd name="connsiteY61" fmla="*/ 914400 h 1619250"/>
              <a:gd name="connsiteX62" fmla="*/ 57150 w 2105025"/>
              <a:gd name="connsiteY62" fmla="*/ 1000125 h 1619250"/>
              <a:gd name="connsiteX63" fmla="*/ 66675 w 2105025"/>
              <a:gd name="connsiteY63" fmla="*/ 1076325 h 1619250"/>
              <a:gd name="connsiteX64" fmla="*/ 28575 w 2105025"/>
              <a:gd name="connsiteY64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7200 w 2105025"/>
              <a:gd name="connsiteY53" fmla="*/ 495300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81100 w 2105025"/>
              <a:gd name="connsiteY17" fmla="*/ 1200150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14450 w 2105025"/>
              <a:gd name="connsiteY18" fmla="*/ 1209675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38275 w 2105025"/>
              <a:gd name="connsiteY19" fmla="*/ 120967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54317 w 2105025"/>
              <a:gd name="connsiteY19" fmla="*/ 1188285 h 1619250"/>
              <a:gd name="connsiteX20" fmla="*/ 1581150 w 2105025"/>
              <a:gd name="connsiteY20" fmla="*/ 1219200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54317 w 2105025"/>
              <a:gd name="connsiteY19" fmla="*/ 1188285 h 1619250"/>
              <a:gd name="connsiteX20" fmla="*/ 1586498 w 2105025"/>
              <a:gd name="connsiteY20" fmla="*/ 1203158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76425 w 2105025"/>
              <a:gd name="connsiteY36" fmla="*/ 371475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54317 w 2105025"/>
              <a:gd name="connsiteY19" fmla="*/ 1188285 h 1619250"/>
              <a:gd name="connsiteX20" fmla="*/ 1586498 w 2105025"/>
              <a:gd name="connsiteY20" fmla="*/ 1203158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81773 w 2105025"/>
              <a:gd name="connsiteY36" fmla="*/ 355433 h 1619250"/>
              <a:gd name="connsiteX37" fmla="*/ 1800225 w 2105025"/>
              <a:gd name="connsiteY37" fmla="*/ 361950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54317 w 2105025"/>
              <a:gd name="connsiteY19" fmla="*/ 1188285 h 1619250"/>
              <a:gd name="connsiteX20" fmla="*/ 1586498 w 2105025"/>
              <a:gd name="connsiteY20" fmla="*/ 1203158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105025 w 2105025"/>
              <a:gd name="connsiteY33" fmla="*/ 466725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81773 w 2105025"/>
              <a:gd name="connsiteY36" fmla="*/ 355433 h 1619250"/>
              <a:gd name="connsiteX37" fmla="*/ 1800225 w 2105025"/>
              <a:gd name="connsiteY37" fmla="*/ 377992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54317 w 2105025"/>
              <a:gd name="connsiteY19" fmla="*/ 1188285 h 1619250"/>
              <a:gd name="connsiteX20" fmla="*/ 1586498 w 2105025"/>
              <a:gd name="connsiteY20" fmla="*/ 1203158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666750 h 1619250"/>
              <a:gd name="connsiteX32" fmla="*/ 2105025 w 2105025"/>
              <a:gd name="connsiteY32" fmla="*/ 552450 h 1619250"/>
              <a:gd name="connsiteX33" fmla="*/ 2088983 w 2105025"/>
              <a:gd name="connsiteY33" fmla="*/ 477420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81773 w 2105025"/>
              <a:gd name="connsiteY36" fmla="*/ 355433 h 1619250"/>
              <a:gd name="connsiteX37" fmla="*/ 1800225 w 2105025"/>
              <a:gd name="connsiteY37" fmla="*/ 377992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05025"/>
              <a:gd name="connsiteY0" fmla="*/ 1190625 h 1619250"/>
              <a:gd name="connsiteX1" fmla="*/ 247650 w 2105025"/>
              <a:gd name="connsiteY1" fmla="*/ 1200150 h 1619250"/>
              <a:gd name="connsiteX2" fmla="*/ 447675 w 2105025"/>
              <a:gd name="connsiteY2" fmla="*/ 1200150 h 1619250"/>
              <a:gd name="connsiteX3" fmla="*/ 590550 w 2105025"/>
              <a:gd name="connsiteY3" fmla="*/ 1190625 h 1619250"/>
              <a:gd name="connsiteX4" fmla="*/ 733425 w 2105025"/>
              <a:gd name="connsiteY4" fmla="*/ 1171575 h 1619250"/>
              <a:gd name="connsiteX5" fmla="*/ 657225 w 2105025"/>
              <a:gd name="connsiteY5" fmla="*/ 1266825 h 1619250"/>
              <a:gd name="connsiteX6" fmla="*/ 628650 w 2105025"/>
              <a:gd name="connsiteY6" fmla="*/ 1381125 h 1619250"/>
              <a:gd name="connsiteX7" fmla="*/ 638175 w 2105025"/>
              <a:gd name="connsiteY7" fmla="*/ 1495425 h 1619250"/>
              <a:gd name="connsiteX8" fmla="*/ 723900 w 2105025"/>
              <a:gd name="connsiteY8" fmla="*/ 1590675 h 1619250"/>
              <a:gd name="connsiteX9" fmla="*/ 828675 w 2105025"/>
              <a:gd name="connsiteY9" fmla="*/ 1619250 h 1619250"/>
              <a:gd name="connsiteX10" fmla="*/ 942975 w 2105025"/>
              <a:gd name="connsiteY10" fmla="*/ 1609725 h 1619250"/>
              <a:gd name="connsiteX11" fmla="*/ 1038225 w 2105025"/>
              <a:gd name="connsiteY11" fmla="*/ 1600200 h 1619250"/>
              <a:gd name="connsiteX12" fmla="*/ 1107473 w 2105025"/>
              <a:gd name="connsiteY12" fmla="*/ 1499759 h 1619250"/>
              <a:gd name="connsiteX13" fmla="*/ 1133475 w 2105025"/>
              <a:gd name="connsiteY13" fmla="*/ 1362075 h 1619250"/>
              <a:gd name="connsiteX14" fmla="*/ 1133475 w 2105025"/>
              <a:gd name="connsiteY14" fmla="*/ 1371600 h 1619250"/>
              <a:gd name="connsiteX15" fmla="*/ 1076325 w 2105025"/>
              <a:gd name="connsiteY15" fmla="*/ 1238250 h 1619250"/>
              <a:gd name="connsiteX16" fmla="*/ 1038225 w 2105025"/>
              <a:gd name="connsiteY16" fmla="*/ 1181100 h 1619250"/>
              <a:gd name="connsiteX17" fmla="*/ 1175753 w 2105025"/>
              <a:gd name="connsiteY17" fmla="*/ 1184108 h 1619250"/>
              <a:gd name="connsiteX18" fmla="*/ 1330492 w 2105025"/>
              <a:gd name="connsiteY18" fmla="*/ 1193633 h 1619250"/>
              <a:gd name="connsiteX19" fmla="*/ 1454317 w 2105025"/>
              <a:gd name="connsiteY19" fmla="*/ 1188285 h 1619250"/>
              <a:gd name="connsiteX20" fmla="*/ 1586498 w 2105025"/>
              <a:gd name="connsiteY20" fmla="*/ 1203158 h 1619250"/>
              <a:gd name="connsiteX21" fmla="*/ 1666875 w 2105025"/>
              <a:gd name="connsiteY21" fmla="*/ 1209675 h 1619250"/>
              <a:gd name="connsiteX22" fmla="*/ 1704975 w 2105025"/>
              <a:gd name="connsiteY22" fmla="*/ 1209675 h 1619250"/>
              <a:gd name="connsiteX23" fmla="*/ 1666875 w 2105025"/>
              <a:gd name="connsiteY23" fmla="*/ 1066800 h 1619250"/>
              <a:gd name="connsiteX24" fmla="*/ 1666875 w 2105025"/>
              <a:gd name="connsiteY24" fmla="*/ 923925 h 1619250"/>
              <a:gd name="connsiteX25" fmla="*/ 1647825 w 2105025"/>
              <a:gd name="connsiteY25" fmla="*/ 828675 h 1619250"/>
              <a:gd name="connsiteX26" fmla="*/ 1638300 w 2105025"/>
              <a:gd name="connsiteY26" fmla="*/ 742950 h 1619250"/>
              <a:gd name="connsiteX27" fmla="*/ 1724025 w 2105025"/>
              <a:gd name="connsiteY27" fmla="*/ 828675 h 1619250"/>
              <a:gd name="connsiteX28" fmla="*/ 1847850 w 2105025"/>
              <a:gd name="connsiteY28" fmla="*/ 866775 h 1619250"/>
              <a:gd name="connsiteX29" fmla="*/ 1943100 w 2105025"/>
              <a:gd name="connsiteY29" fmla="*/ 866775 h 1619250"/>
              <a:gd name="connsiteX30" fmla="*/ 2047875 w 2105025"/>
              <a:gd name="connsiteY30" fmla="*/ 781050 h 1619250"/>
              <a:gd name="connsiteX31" fmla="*/ 2085975 w 2105025"/>
              <a:gd name="connsiteY31" fmla="*/ 704182 h 1619250"/>
              <a:gd name="connsiteX32" fmla="*/ 2105025 w 2105025"/>
              <a:gd name="connsiteY32" fmla="*/ 552450 h 1619250"/>
              <a:gd name="connsiteX33" fmla="*/ 2088983 w 2105025"/>
              <a:gd name="connsiteY33" fmla="*/ 477420 h 1619250"/>
              <a:gd name="connsiteX34" fmla="*/ 2038350 w 2105025"/>
              <a:gd name="connsiteY34" fmla="*/ 400050 h 1619250"/>
              <a:gd name="connsiteX35" fmla="*/ 1981200 w 2105025"/>
              <a:gd name="connsiteY35" fmla="*/ 371475 h 1619250"/>
              <a:gd name="connsiteX36" fmla="*/ 1881773 w 2105025"/>
              <a:gd name="connsiteY36" fmla="*/ 355433 h 1619250"/>
              <a:gd name="connsiteX37" fmla="*/ 1800225 w 2105025"/>
              <a:gd name="connsiteY37" fmla="*/ 377992 h 1619250"/>
              <a:gd name="connsiteX38" fmla="*/ 1752600 w 2105025"/>
              <a:gd name="connsiteY38" fmla="*/ 400050 h 1619250"/>
              <a:gd name="connsiteX39" fmla="*/ 1685925 w 2105025"/>
              <a:gd name="connsiteY39" fmla="*/ 466725 h 1619250"/>
              <a:gd name="connsiteX40" fmla="*/ 1666875 w 2105025"/>
              <a:gd name="connsiteY40" fmla="*/ 504825 h 1619250"/>
              <a:gd name="connsiteX41" fmla="*/ 1647825 w 2105025"/>
              <a:gd name="connsiteY41" fmla="*/ 390525 h 1619250"/>
              <a:gd name="connsiteX42" fmla="*/ 1666875 w 2105025"/>
              <a:gd name="connsiteY42" fmla="*/ 209550 h 1619250"/>
              <a:gd name="connsiteX43" fmla="*/ 1676400 w 2105025"/>
              <a:gd name="connsiteY43" fmla="*/ 114300 h 1619250"/>
              <a:gd name="connsiteX44" fmla="*/ 1724025 w 2105025"/>
              <a:gd name="connsiteY44" fmla="*/ 0 h 1619250"/>
              <a:gd name="connsiteX45" fmla="*/ 66675 w 2105025"/>
              <a:gd name="connsiteY45" fmla="*/ 0 h 1619250"/>
              <a:gd name="connsiteX46" fmla="*/ 28575 w 2105025"/>
              <a:gd name="connsiteY46" fmla="*/ 228600 h 1619250"/>
              <a:gd name="connsiteX47" fmla="*/ 0 w 2105025"/>
              <a:gd name="connsiteY47" fmla="*/ 400050 h 1619250"/>
              <a:gd name="connsiteX48" fmla="*/ 9525 w 2105025"/>
              <a:gd name="connsiteY48" fmla="*/ 457200 h 1619250"/>
              <a:gd name="connsiteX49" fmla="*/ 29021 w 2105025"/>
              <a:gd name="connsiteY49" fmla="*/ 492863 h 1619250"/>
              <a:gd name="connsiteX50" fmla="*/ 161925 w 2105025"/>
              <a:gd name="connsiteY50" fmla="*/ 361950 h 1619250"/>
              <a:gd name="connsiteX51" fmla="*/ 257175 w 2105025"/>
              <a:gd name="connsiteY51" fmla="*/ 361950 h 1619250"/>
              <a:gd name="connsiteX52" fmla="*/ 381000 w 2105025"/>
              <a:gd name="connsiteY52" fmla="*/ 409575 h 1619250"/>
              <a:gd name="connsiteX53" fmla="*/ 451853 w 2105025"/>
              <a:gd name="connsiteY53" fmla="*/ 516689 h 1619250"/>
              <a:gd name="connsiteX54" fmla="*/ 476250 w 2105025"/>
              <a:gd name="connsiteY54" fmla="*/ 581025 h 1619250"/>
              <a:gd name="connsiteX55" fmla="*/ 485775 w 2105025"/>
              <a:gd name="connsiteY55" fmla="*/ 657225 h 1619250"/>
              <a:gd name="connsiteX56" fmla="*/ 447675 w 2105025"/>
              <a:gd name="connsiteY56" fmla="*/ 742950 h 1619250"/>
              <a:gd name="connsiteX57" fmla="*/ 393098 w 2105025"/>
              <a:gd name="connsiteY57" fmla="*/ 806149 h 1619250"/>
              <a:gd name="connsiteX58" fmla="*/ 314325 w 2105025"/>
              <a:gd name="connsiteY58" fmla="*/ 885825 h 1619250"/>
              <a:gd name="connsiteX59" fmla="*/ 200025 w 2105025"/>
              <a:gd name="connsiteY59" fmla="*/ 885825 h 1619250"/>
              <a:gd name="connsiteX60" fmla="*/ 123825 w 2105025"/>
              <a:gd name="connsiteY60" fmla="*/ 847725 h 1619250"/>
              <a:gd name="connsiteX61" fmla="*/ 57150 w 2105025"/>
              <a:gd name="connsiteY61" fmla="*/ 800100 h 1619250"/>
              <a:gd name="connsiteX62" fmla="*/ 57150 w 2105025"/>
              <a:gd name="connsiteY62" fmla="*/ 914400 h 1619250"/>
              <a:gd name="connsiteX63" fmla="*/ 57150 w 2105025"/>
              <a:gd name="connsiteY63" fmla="*/ 1000125 h 1619250"/>
              <a:gd name="connsiteX64" fmla="*/ 66675 w 2105025"/>
              <a:gd name="connsiteY64" fmla="*/ 1076325 h 1619250"/>
              <a:gd name="connsiteX65" fmla="*/ 28575 w 2105025"/>
              <a:gd name="connsiteY65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666875 w 2110372"/>
              <a:gd name="connsiteY23" fmla="*/ 1066800 h 1619250"/>
              <a:gd name="connsiteX24" fmla="*/ 1666875 w 2110372"/>
              <a:gd name="connsiteY24" fmla="*/ 923925 h 1619250"/>
              <a:gd name="connsiteX25" fmla="*/ 1647825 w 2110372"/>
              <a:gd name="connsiteY25" fmla="*/ 828675 h 1619250"/>
              <a:gd name="connsiteX26" fmla="*/ 1638300 w 2110372"/>
              <a:gd name="connsiteY26" fmla="*/ 742950 h 1619250"/>
              <a:gd name="connsiteX27" fmla="*/ 1724025 w 2110372"/>
              <a:gd name="connsiteY27" fmla="*/ 828675 h 1619250"/>
              <a:gd name="connsiteX28" fmla="*/ 1847850 w 2110372"/>
              <a:gd name="connsiteY28" fmla="*/ 866775 h 1619250"/>
              <a:gd name="connsiteX29" fmla="*/ 1943100 w 2110372"/>
              <a:gd name="connsiteY29" fmla="*/ 866775 h 1619250"/>
              <a:gd name="connsiteX30" fmla="*/ 2047875 w 2110372"/>
              <a:gd name="connsiteY30" fmla="*/ 781050 h 1619250"/>
              <a:gd name="connsiteX31" fmla="*/ 2085975 w 2110372"/>
              <a:gd name="connsiteY31" fmla="*/ 704182 h 1619250"/>
              <a:gd name="connsiteX32" fmla="*/ 2110372 w 2110372"/>
              <a:gd name="connsiteY32" fmla="*/ 568492 h 1619250"/>
              <a:gd name="connsiteX33" fmla="*/ 2088983 w 2110372"/>
              <a:gd name="connsiteY33" fmla="*/ 477420 h 1619250"/>
              <a:gd name="connsiteX34" fmla="*/ 2038350 w 2110372"/>
              <a:gd name="connsiteY34" fmla="*/ 400050 h 1619250"/>
              <a:gd name="connsiteX35" fmla="*/ 1981200 w 2110372"/>
              <a:gd name="connsiteY35" fmla="*/ 371475 h 1619250"/>
              <a:gd name="connsiteX36" fmla="*/ 1881773 w 2110372"/>
              <a:gd name="connsiteY36" fmla="*/ 355433 h 1619250"/>
              <a:gd name="connsiteX37" fmla="*/ 1800225 w 2110372"/>
              <a:gd name="connsiteY37" fmla="*/ 377992 h 1619250"/>
              <a:gd name="connsiteX38" fmla="*/ 1752600 w 2110372"/>
              <a:gd name="connsiteY38" fmla="*/ 400050 h 1619250"/>
              <a:gd name="connsiteX39" fmla="*/ 1685925 w 2110372"/>
              <a:gd name="connsiteY39" fmla="*/ 466725 h 1619250"/>
              <a:gd name="connsiteX40" fmla="*/ 1666875 w 2110372"/>
              <a:gd name="connsiteY40" fmla="*/ 504825 h 1619250"/>
              <a:gd name="connsiteX41" fmla="*/ 1647825 w 2110372"/>
              <a:gd name="connsiteY41" fmla="*/ 390525 h 1619250"/>
              <a:gd name="connsiteX42" fmla="*/ 1666875 w 2110372"/>
              <a:gd name="connsiteY42" fmla="*/ 209550 h 1619250"/>
              <a:gd name="connsiteX43" fmla="*/ 1676400 w 2110372"/>
              <a:gd name="connsiteY43" fmla="*/ 114300 h 1619250"/>
              <a:gd name="connsiteX44" fmla="*/ 1724025 w 2110372"/>
              <a:gd name="connsiteY44" fmla="*/ 0 h 1619250"/>
              <a:gd name="connsiteX45" fmla="*/ 66675 w 2110372"/>
              <a:gd name="connsiteY45" fmla="*/ 0 h 1619250"/>
              <a:gd name="connsiteX46" fmla="*/ 28575 w 2110372"/>
              <a:gd name="connsiteY46" fmla="*/ 228600 h 1619250"/>
              <a:gd name="connsiteX47" fmla="*/ 0 w 2110372"/>
              <a:gd name="connsiteY47" fmla="*/ 400050 h 1619250"/>
              <a:gd name="connsiteX48" fmla="*/ 9525 w 2110372"/>
              <a:gd name="connsiteY48" fmla="*/ 457200 h 1619250"/>
              <a:gd name="connsiteX49" fmla="*/ 29021 w 2110372"/>
              <a:gd name="connsiteY49" fmla="*/ 492863 h 1619250"/>
              <a:gd name="connsiteX50" fmla="*/ 161925 w 2110372"/>
              <a:gd name="connsiteY50" fmla="*/ 361950 h 1619250"/>
              <a:gd name="connsiteX51" fmla="*/ 257175 w 2110372"/>
              <a:gd name="connsiteY51" fmla="*/ 361950 h 1619250"/>
              <a:gd name="connsiteX52" fmla="*/ 381000 w 2110372"/>
              <a:gd name="connsiteY52" fmla="*/ 409575 h 1619250"/>
              <a:gd name="connsiteX53" fmla="*/ 451853 w 2110372"/>
              <a:gd name="connsiteY53" fmla="*/ 516689 h 1619250"/>
              <a:gd name="connsiteX54" fmla="*/ 476250 w 2110372"/>
              <a:gd name="connsiteY54" fmla="*/ 581025 h 1619250"/>
              <a:gd name="connsiteX55" fmla="*/ 485775 w 2110372"/>
              <a:gd name="connsiteY55" fmla="*/ 657225 h 1619250"/>
              <a:gd name="connsiteX56" fmla="*/ 447675 w 2110372"/>
              <a:gd name="connsiteY56" fmla="*/ 742950 h 1619250"/>
              <a:gd name="connsiteX57" fmla="*/ 393098 w 2110372"/>
              <a:gd name="connsiteY57" fmla="*/ 806149 h 1619250"/>
              <a:gd name="connsiteX58" fmla="*/ 314325 w 2110372"/>
              <a:gd name="connsiteY58" fmla="*/ 885825 h 1619250"/>
              <a:gd name="connsiteX59" fmla="*/ 200025 w 2110372"/>
              <a:gd name="connsiteY59" fmla="*/ 885825 h 1619250"/>
              <a:gd name="connsiteX60" fmla="*/ 123825 w 2110372"/>
              <a:gd name="connsiteY60" fmla="*/ 847725 h 1619250"/>
              <a:gd name="connsiteX61" fmla="*/ 57150 w 2110372"/>
              <a:gd name="connsiteY61" fmla="*/ 800100 h 1619250"/>
              <a:gd name="connsiteX62" fmla="*/ 57150 w 2110372"/>
              <a:gd name="connsiteY62" fmla="*/ 914400 h 1619250"/>
              <a:gd name="connsiteX63" fmla="*/ 57150 w 2110372"/>
              <a:gd name="connsiteY63" fmla="*/ 1000125 h 1619250"/>
              <a:gd name="connsiteX64" fmla="*/ 66675 w 2110372"/>
              <a:gd name="connsiteY64" fmla="*/ 1076325 h 1619250"/>
              <a:gd name="connsiteX65" fmla="*/ 28575 w 2110372"/>
              <a:gd name="connsiteY65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675249 w 2110372"/>
              <a:gd name="connsiteY23" fmla="*/ 1086218 h 1619250"/>
              <a:gd name="connsiteX24" fmla="*/ 1666875 w 2110372"/>
              <a:gd name="connsiteY24" fmla="*/ 1066800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675249 w 2110372"/>
              <a:gd name="connsiteY23" fmla="*/ 1086218 h 1619250"/>
              <a:gd name="connsiteX24" fmla="*/ 1698959 w 2110372"/>
              <a:gd name="connsiteY24" fmla="*/ 1072148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691291 w 2110372"/>
              <a:gd name="connsiteY23" fmla="*/ 1107608 h 1619250"/>
              <a:gd name="connsiteX24" fmla="*/ 1698959 w 2110372"/>
              <a:gd name="connsiteY24" fmla="*/ 1072148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28722 w 2110372"/>
              <a:gd name="connsiteY23" fmla="*/ 1134345 h 1619250"/>
              <a:gd name="connsiteX24" fmla="*/ 1698959 w 2110372"/>
              <a:gd name="connsiteY24" fmla="*/ 1072148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28722 w 2110372"/>
              <a:gd name="connsiteY23" fmla="*/ 1134345 h 1619250"/>
              <a:gd name="connsiteX24" fmla="*/ 1688264 w 2110372"/>
              <a:gd name="connsiteY24" fmla="*/ 1018674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7332 w 2110372"/>
              <a:gd name="connsiteY23" fmla="*/ 1134345 h 1619250"/>
              <a:gd name="connsiteX24" fmla="*/ 1688264 w 2110372"/>
              <a:gd name="connsiteY24" fmla="*/ 1018674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7332 w 2110372"/>
              <a:gd name="connsiteY23" fmla="*/ 1134345 h 1619250"/>
              <a:gd name="connsiteX24" fmla="*/ 1688264 w 2110372"/>
              <a:gd name="connsiteY24" fmla="*/ 1018674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28721 w 2110372"/>
              <a:gd name="connsiteY23" fmla="*/ 1134345 h 1619250"/>
              <a:gd name="connsiteX24" fmla="*/ 1688264 w 2110372"/>
              <a:gd name="connsiteY24" fmla="*/ 1018674 h 1619250"/>
              <a:gd name="connsiteX25" fmla="*/ 1666875 w 2110372"/>
              <a:gd name="connsiteY25" fmla="*/ 923925 h 1619250"/>
              <a:gd name="connsiteX26" fmla="*/ 1647825 w 2110372"/>
              <a:gd name="connsiteY26" fmla="*/ 828675 h 1619250"/>
              <a:gd name="connsiteX27" fmla="*/ 1638300 w 2110372"/>
              <a:gd name="connsiteY27" fmla="*/ 742950 h 1619250"/>
              <a:gd name="connsiteX28" fmla="*/ 1724025 w 2110372"/>
              <a:gd name="connsiteY28" fmla="*/ 828675 h 1619250"/>
              <a:gd name="connsiteX29" fmla="*/ 1847850 w 2110372"/>
              <a:gd name="connsiteY29" fmla="*/ 866775 h 1619250"/>
              <a:gd name="connsiteX30" fmla="*/ 1943100 w 2110372"/>
              <a:gd name="connsiteY30" fmla="*/ 866775 h 1619250"/>
              <a:gd name="connsiteX31" fmla="*/ 2047875 w 2110372"/>
              <a:gd name="connsiteY31" fmla="*/ 781050 h 1619250"/>
              <a:gd name="connsiteX32" fmla="*/ 2085975 w 2110372"/>
              <a:gd name="connsiteY32" fmla="*/ 704182 h 1619250"/>
              <a:gd name="connsiteX33" fmla="*/ 2110372 w 2110372"/>
              <a:gd name="connsiteY33" fmla="*/ 568492 h 1619250"/>
              <a:gd name="connsiteX34" fmla="*/ 2088983 w 2110372"/>
              <a:gd name="connsiteY34" fmla="*/ 477420 h 1619250"/>
              <a:gd name="connsiteX35" fmla="*/ 2038350 w 2110372"/>
              <a:gd name="connsiteY35" fmla="*/ 400050 h 1619250"/>
              <a:gd name="connsiteX36" fmla="*/ 1981200 w 2110372"/>
              <a:gd name="connsiteY36" fmla="*/ 371475 h 1619250"/>
              <a:gd name="connsiteX37" fmla="*/ 1881773 w 2110372"/>
              <a:gd name="connsiteY37" fmla="*/ 355433 h 1619250"/>
              <a:gd name="connsiteX38" fmla="*/ 1800225 w 2110372"/>
              <a:gd name="connsiteY38" fmla="*/ 377992 h 1619250"/>
              <a:gd name="connsiteX39" fmla="*/ 1752600 w 2110372"/>
              <a:gd name="connsiteY39" fmla="*/ 400050 h 1619250"/>
              <a:gd name="connsiteX40" fmla="*/ 1685925 w 2110372"/>
              <a:gd name="connsiteY40" fmla="*/ 466725 h 1619250"/>
              <a:gd name="connsiteX41" fmla="*/ 1666875 w 2110372"/>
              <a:gd name="connsiteY41" fmla="*/ 504825 h 1619250"/>
              <a:gd name="connsiteX42" fmla="*/ 1647825 w 2110372"/>
              <a:gd name="connsiteY42" fmla="*/ 390525 h 1619250"/>
              <a:gd name="connsiteX43" fmla="*/ 1666875 w 2110372"/>
              <a:gd name="connsiteY43" fmla="*/ 209550 h 1619250"/>
              <a:gd name="connsiteX44" fmla="*/ 1676400 w 2110372"/>
              <a:gd name="connsiteY44" fmla="*/ 114300 h 1619250"/>
              <a:gd name="connsiteX45" fmla="*/ 1724025 w 2110372"/>
              <a:gd name="connsiteY45" fmla="*/ 0 h 1619250"/>
              <a:gd name="connsiteX46" fmla="*/ 66675 w 2110372"/>
              <a:gd name="connsiteY46" fmla="*/ 0 h 1619250"/>
              <a:gd name="connsiteX47" fmla="*/ 28575 w 2110372"/>
              <a:gd name="connsiteY47" fmla="*/ 228600 h 1619250"/>
              <a:gd name="connsiteX48" fmla="*/ 0 w 2110372"/>
              <a:gd name="connsiteY48" fmla="*/ 400050 h 1619250"/>
              <a:gd name="connsiteX49" fmla="*/ 9525 w 2110372"/>
              <a:gd name="connsiteY49" fmla="*/ 457200 h 1619250"/>
              <a:gd name="connsiteX50" fmla="*/ 29021 w 2110372"/>
              <a:gd name="connsiteY50" fmla="*/ 492863 h 1619250"/>
              <a:gd name="connsiteX51" fmla="*/ 161925 w 2110372"/>
              <a:gd name="connsiteY51" fmla="*/ 361950 h 1619250"/>
              <a:gd name="connsiteX52" fmla="*/ 257175 w 2110372"/>
              <a:gd name="connsiteY52" fmla="*/ 361950 h 1619250"/>
              <a:gd name="connsiteX53" fmla="*/ 381000 w 2110372"/>
              <a:gd name="connsiteY53" fmla="*/ 409575 h 1619250"/>
              <a:gd name="connsiteX54" fmla="*/ 451853 w 2110372"/>
              <a:gd name="connsiteY54" fmla="*/ 516689 h 1619250"/>
              <a:gd name="connsiteX55" fmla="*/ 476250 w 2110372"/>
              <a:gd name="connsiteY55" fmla="*/ 581025 h 1619250"/>
              <a:gd name="connsiteX56" fmla="*/ 485775 w 2110372"/>
              <a:gd name="connsiteY56" fmla="*/ 657225 h 1619250"/>
              <a:gd name="connsiteX57" fmla="*/ 447675 w 2110372"/>
              <a:gd name="connsiteY57" fmla="*/ 742950 h 1619250"/>
              <a:gd name="connsiteX58" fmla="*/ 393098 w 2110372"/>
              <a:gd name="connsiteY58" fmla="*/ 806149 h 1619250"/>
              <a:gd name="connsiteX59" fmla="*/ 314325 w 2110372"/>
              <a:gd name="connsiteY59" fmla="*/ 885825 h 1619250"/>
              <a:gd name="connsiteX60" fmla="*/ 200025 w 2110372"/>
              <a:gd name="connsiteY60" fmla="*/ 885825 h 1619250"/>
              <a:gd name="connsiteX61" fmla="*/ 123825 w 2110372"/>
              <a:gd name="connsiteY61" fmla="*/ 847725 h 1619250"/>
              <a:gd name="connsiteX62" fmla="*/ 57150 w 2110372"/>
              <a:gd name="connsiteY62" fmla="*/ 800100 h 1619250"/>
              <a:gd name="connsiteX63" fmla="*/ 57150 w 2110372"/>
              <a:gd name="connsiteY63" fmla="*/ 914400 h 1619250"/>
              <a:gd name="connsiteX64" fmla="*/ 57150 w 2110372"/>
              <a:gd name="connsiteY64" fmla="*/ 1000125 h 1619250"/>
              <a:gd name="connsiteX65" fmla="*/ 66675 w 2110372"/>
              <a:gd name="connsiteY65" fmla="*/ 1076325 h 1619250"/>
              <a:gd name="connsiteX66" fmla="*/ 28575 w 2110372"/>
              <a:gd name="connsiteY66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680596 w 2110372"/>
              <a:gd name="connsiteY23" fmla="*/ 1150387 h 1619250"/>
              <a:gd name="connsiteX24" fmla="*/ 1728721 w 2110372"/>
              <a:gd name="connsiteY24" fmla="*/ 1134345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61950 h 1619250"/>
              <a:gd name="connsiteX53" fmla="*/ 257175 w 2110372"/>
              <a:gd name="connsiteY53" fmla="*/ 361950 h 1619250"/>
              <a:gd name="connsiteX54" fmla="*/ 381000 w 2110372"/>
              <a:gd name="connsiteY54" fmla="*/ 409575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06149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680596 w 2110372"/>
              <a:gd name="connsiteY23" fmla="*/ 1150387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61950 h 1619250"/>
              <a:gd name="connsiteX53" fmla="*/ 257175 w 2110372"/>
              <a:gd name="connsiteY53" fmla="*/ 361950 h 1619250"/>
              <a:gd name="connsiteX54" fmla="*/ 381000 w 2110372"/>
              <a:gd name="connsiteY54" fmla="*/ 409575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06149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1985 w 2110372"/>
              <a:gd name="connsiteY23" fmla="*/ 1166429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61950 h 1619250"/>
              <a:gd name="connsiteX53" fmla="*/ 257175 w 2110372"/>
              <a:gd name="connsiteY53" fmla="*/ 361950 h 1619250"/>
              <a:gd name="connsiteX54" fmla="*/ 381000 w 2110372"/>
              <a:gd name="connsiteY54" fmla="*/ 409575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06149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1985 w 2110372"/>
              <a:gd name="connsiteY23" fmla="*/ 1166429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88687 h 1619250"/>
              <a:gd name="connsiteX53" fmla="*/ 257175 w 2110372"/>
              <a:gd name="connsiteY53" fmla="*/ 361950 h 1619250"/>
              <a:gd name="connsiteX54" fmla="*/ 381000 w 2110372"/>
              <a:gd name="connsiteY54" fmla="*/ 409575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06149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1985 w 2110372"/>
              <a:gd name="connsiteY23" fmla="*/ 1166429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88687 h 1619250"/>
              <a:gd name="connsiteX53" fmla="*/ 257175 w 2110372"/>
              <a:gd name="connsiteY53" fmla="*/ 388687 h 1619250"/>
              <a:gd name="connsiteX54" fmla="*/ 381000 w 2110372"/>
              <a:gd name="connsiteY54" fmla="*/ 409575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06149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1985 w 2110372"/>
              <a:gd name="connsiteY23" fmla="*/ 1166429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88687 h 1619250"/>
              <a:gd name="connsiteX53" fmla="*/ 257175 w 2110372"/>
              <a:gd name="connsiteY53" fmla="*/ 388687 h 1619250"/>
              <a:gd name="connsiteX54" fmla="*/ 381000 w 2110372"/>
              <a:gd name="connsiteY54" fmla="*/ 430964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06149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1985 w 2110372"/>
              <a:gd name="connsiteY23" fmla="*/ 1166429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88687 h 1619250"/>
              <a:gd name="connsiteX53" fmla="*/ 257175 w 2110372"/>
              <a:gd name="connsiteY53" fmla="*/ 388687 h 1619250"/>
              <a:gd name="connsiteX54" fmla="*/ 381000 w 2110372"/>
              <a:gd name="connsiteY54" fmla="*/ 430964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85775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32886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8575 w 2110372"/>
              <a:gd name="connsiteY0" fmla="*/ 1190625 h 1619250"/>
              <a:gd name="connsiteX1" fmla="*/ 247650 w 2110372"/>
              <a:gd name="connsiteY1" fmla="*/ 1200150 h 1619250"/>
              <a:gd name="connsiteX2" fmla="*/ 447675 w 2110372"/>
              <a:gd name="connsiteY2" fmla="*/ 1200150 h 1619250"/>
              <a:gd name="connsiteX3" fmla="*/ 590550 w 2110372"/>
              <a:gd name="connsiteY3" fmla="*/ 1190625 h 1619250"/>
              <a:gd name="connsiteX4" fmla="*/ 733425 w 2110372"/>
              <a:gd name="connsiteY4" fmla="*/ 1171575 h 1619250"/>
              <a:gd name="connsiteX5" fmla="*/ 657225 w 2110372"/>
              <a:gd name="connsiteY5" fmla="*/ 1266825 h 1619250"/>
              <a:gd name="connsiteX6" fmla="*/ 628650 w 2110372"/>
              <a:gd name="connsiteY6" fmla="*/ 1381125 h 1619250"/>
              <a:gd name="connsiteX7" fmla="*/ 638175 w 2110372"/>
              <a:gd name="connsiteY7" fmla="*/ 1495425 h 1619250"/>
              <a:gd name="connsiteX8" fmla="*/ 723900 w 2110372"/>
              <a:gd name="connsiteY8" fmla="*/ 1590675 h 1619250"/>
              <a:gd name="connsiteX9" fmla="*/ 828675 w 2110372"/>
              <a:gd name="connsiteY9" fmla="*/ 1619250 h 1619250"/>
              <a:gd name="connsiteX10" fmla="*/ 942975 w 2110372"/>
              <a:gd name="connsiteY10" fmla="*/ 1609725 h 1619250"/>
              <a:gd name="connsiteX11" fmla="*/ 1038225 w 2110372"/>
              <a:gd name="connsiteY11" fmla="*/ 1600200 h 1619250"/>
              <a:gd name="connsiteX12" fmla="*/ 1107473 w 2110372"/>
              <a:gd name="connsiteY12" fmla="*/ 1499759 h 1619250"/>
              <a:gd name="connsiteX13" fmla="*/ 1133475 w 2110372"/>
              <a:gd name="connsiteY13" fmla="*/ 1362075 h 1619250"/>
              <a:gd name="connsiteX14" fmla="*/ 1133475 w 2110372"/>
              <a:gd name="connsiteY14" fmla="*/ 1371600 h 1619250"/>
              <a:gd name="connsiteX15" fmla="*/ 1076325 w 2110372"/>
              <a:gd name="connsiteY15" fmla="*/ 1238250 h 1619250"/>
              <a:gd name="connsiteX16" fmla="*/ 1038225 w 2110372"/>
              <a:gd name="connsiteY16" fmla="*/ 1181100 h 1619250"/>
              <a:gd name="connsiteX17" fmla="*/ 1175753 w 2110372"/>
              <a:gd name="connsiteY17" fmla="*/ 1184108 h 1619250"/>
              <a:gd name="connsiteX18" fmla="*/ 1330492 w 2110372"/>
              <a:gd name="connsiteY18" fmla="*/ 1193633 h 1619250"/>
              <a:gd name="connsiteX19" fmla="*/ 1454317 w 2110372"/>
              <a:gd name="connsiteY19" fmla="*/ 1188285 h 1619250"/>
              <a:gd name="connsiteX20" fmla="*/ 1586498 w 2110372"/>
              <a:gd name="connsiteY20" fmla="*/ 1203158 h 1619250"/>
              <a:gd name="connsiteX21" fmla="*/ 1666875 w 2110372"/>
              <a:gd name="connsiteY21" fmla="*/ 1209675 h 1619250"/>
              <a:gd name="connsiteX22" fmla="*/ 1704975 w 2110372"/>
              <a:gd name="connsiteY22" fmla="*/ 1209675 h 1619250"/>
              <a:gd name="connsiteX23" fmla="*/ 1701985 w 2110372"/>
              <a:gd name="connsiteY23" fmla="*/ 1166429 h 1619250"/>
              <a:gd name="connsiteX24" fmla="*/ 1701984 w 2110372"/>
              <a:gd name="connsiteY24" fmla="*/ 1118303 h 1619250"/>
              <a:gd name="connsiteX25" fmla="*/ 1688264 w 2110372"/>
              <a:gd name="connsiteY25" fmla="*/ 1018674 h 1619250"/>
              <a:gd name="connsiteX26" fmla="*/ 1666875 w 2110372"/>
              <a:gd name="connsiteY26" fmla="*/ 923925 h 1619250"/>
              <a:gd name="connsiteX27" fmla="*/ 1647825 w 2110372"/>
              <a:gd name="connsiteY27" fmla="*/ 828675 h 1619250"/>
              <a:gd name="connsiteX28" fmla="*/ 1638300 w 2110372"/>
              <a:gd name="connsiteY28" fmla="*/ 742950 h 1619250"/>
              <a:gd name="connsiteX29" fmla="*/ 1724025 w 2110372"/>
              <a:gd name="connsiteY29" fmla="*/ 828675 h 1619250"/>
              <a:gd name="connsiteX30" fmla="*/ 1847850 w 2110372"/>
              <a:gd name="connsiteY30" fmla="*/ 866775 h 1619250"/>
              <a:gd name="connsiteX31" fmla="*/ 1943100 w 2110372"/>
              <a:gd name="connsiteY31" fmla="*/ 866775 h 1619250"/>
              <a:gd name="connsiteX32" fmla="*/ 2047875 w 2110372"/>
              <a:gd name="connsiteY32" fmla="*/ 781050 h 1619250"/>
              <a:gd name="connsiteX33" fmla="*/ 2085975 w 2110372"/>
              <a:gd name="connsiteY33" fmla="*/ 704182 h 1619250"/>
              <a:gd name="connsiteX34" fmla="*/ 2110372 w 2110372"/>
              <a:gd name="connsiteY34" fmla="*/ 568492 h 1619250"/>
              <a:gd name="connsiteX35" fmla="*/ 2088983 w 2110372"/>
              <a:gd name="connsiteY35" fmla="*/ 477420 h 1619250"/>
              <a:gd name="connsiteX36" fmla="*/ 2038350 w 2110372"/>
              <a:gd name="connsiteY36" fmla="*/ 400050 h 1619250"/>
              <a:gd name="connsiteX37" fmla="*/ 1981200 w 2110372"/>
              <a:gd name="connsiteY37" fmla="*/ 371475 h 1619250"/>
              <a:gd name="connsiteX38" fmla="*/ 1881773 w 2110372"/>
              <a:gd name="connsiteY38" fmla="*/ 355433 h 1619250"/>
              <a:gd name="connsiteX39" fmla="*/ 1800225 w 2110372"/>
              <a:gd name="connsiteY39" fmla="*/ 377992 h 1619250"/>
              <a:gd name="connsiteX40" fmla="*/ 1752600 w 2110372"/>
              <a:gd name="connsiteY40" fmla="*/ 400050 h 1619250"/>
              <a:gd name="connsiteX41" fmla="*/ 1685925 w 2110372"/>
              <a:gd name="connsiteY41" fmla="*/ 466725 h 1619250"/>
              <a:gd name="connsiteX42" fmla="*/ 1666875 w 2110372"/>
              <a:gd name="connsiteY42" fmla="*/ 504825 h 1619250"/>
              <a:gd name="connsiteX43" fmla="*/ 1647825 w 2110372"/>
              <a:gd name="connsiteY43" fmla="*/ 390525 h 1619250"/>
              <a:gd name="connsiteX44" fmla="*/ 1666875 w 2110372"/>
              <a:gd name="connsiteY44" fmla="*/ 209550 h 1619250"/>
              <a:gd name="connsiteX45" fmla="*/ 1676400 w 2110372"/>
              <a:gd name="connsiteY45" fmla="*/ 114300 h 1619250"/>
              <a:gd name="connsiteX46" fmla="*/ 1724025 w 2110372"/>
              <a:gd name="connsiteY46" fmla="*/ 0 h 1619250"/>
              <a:gd name="connsiteX47" fmla="*/ 66675 w 2110372"/>
              <a:gd name="connsiteY47" fmla="*/ 0 h 1619250"/>
              <a:gd name="connsiteX48" fmla="*/ 28575 w 2110372"/>
              <a:gd name="connsiteY48" fmla="*/ 228600 h 1619250"/>
              <a:gd name="connsiteX49" fmla="*/ 0 w 2110372"/>
              <a:gd name="connsiteY49" fmla="*/ 400050 h 1619250"/>
              <a:gd name="connsiteX50" fmla="*/ 9525 w 2110372"/>
              <a:gd name="connsiteY50" fmla="*/ 457200 h 1619250"/>
              <a:gd name="connsiteX51" fmla="*/ 29021 w 2110372"/>
              <a:gd name="connsiteY51" fmla="*/ 492863 h 1619250"/>
              <a:gd name="connsiteX52" fmla="*/ 161925 w 2110372"/>
              <a:gd name="connsiteY52" fmla="*/ 388687 h 1619250"/>
              <a:gd name="connsiteX53" fmla="*/ 257175 w 2110372"/>
              <a:gd name="connsiteY53" fmla="*/ 388687 h 1619250"/>
              <a:gd name="connsiteX54" fmla="*/ 381000 w 2110372"/>
              <a:gd name="connsiteY54" fmla="*/ 430964 h 1619250"/>
              <a:gd name="connsiteX55" fmla="*/ 451853 w 2110372"/>
              <a:gd name="connsiteY55" fmla="*/ 516689 h 1619250"/>
              <a:gd name="connsiteX56" fmla="*/ 476250 w 2110372"/>
              <a:gd name="connsiteY56" fmla="*/ 581025 h 1619250"/>
              <a:gd name="connsiteX57" fmla="*/ 459038 w 2110372"/>
              <a:gd name="connsiteY57" fmla="*/ 657225 h 1619250"/>
              <a:gd name="connsiteX58" fmla="*/ 447675 w 2110372"/>
              <a:gd name="connsiteY58" fmla="*/ 742950 h 1619250"/>
              <a:gd name="connsiteX59" fmla="*/ 393098 w 2110372"/>
              <a:gd name="connsiteY59" fmla="*/ 832886 h 1619250"/>
              <a:gd name="connsiteX60" fmla="*/ 314325 w 2110372"/>
              <a:gd name="connsiteY60" fmla="*/ 885825 h 1619250"/>
              <a:gd name="connsiteX61" fmla="*/ 200025 w 2110372"/>
              <a:gd name="connsiteY61" fmla="*/ 885825 h 1619250"/>
              <a:gd name="connsiteX62" fmla="*/ 123825 w 2110372"/>
              <a:gd name="connsiteY62" fmla="*/ 847725 h 1619250"/>
              <a:gd name="connsiteX63" fmla="*/ 57150 w 2110372"/>
              <a:gd name="connsiteY63" fmla="*/ 800100 h 1619250"/>
              <a:gd name="connsiteX64" fmla="*/ 57150 w 2110372"/>
              <a:gd name="connsiteY64" fmla="*/ 914400 h 1619250"/>
              <a:gd name="connsiteX65" fmla="*/ 57150 w 2110372"/>
              <a:gd name="connsiteY65" fmla="*/ 1000125 h 1619250"/>
              <a:gd name="connsiteX66" fmla="*/ 66675 w 2110372"/>
              <a:gd name="connsiteY66" fmla="*/ 1076325 h 1619250"/>
              <a:gd name="connsiteX67" fmla="*/ 28575 w 2110372"/>
              <a:gd name="connsiteY67" fmla="*/ 1190625 h 1619250"/>
              <a:gd name="connsiteX0" fmla="*/ 23228 w 2105025"/>
              <a:gd name="connsiteY0" fmla="*/ 1190625 h 1619250"/>
              <a:gd name="connsiteX1" fmla="*/ 242303 w 2105025"/>
              <a:gd name="connsiteY1" fmla="*/ 1200150 h 1619250"/>
              <a:gd name="connsiteX2" fmla="*/ 442328 w 2105025"/>
              <a:gd name="connsiteY2" fmla="*/ 1200150 h 1619250"/>
              <a:gd name="connsiteX3" fmla="*/ 585203 w 2105025"/>
              <a:gd name="connsiteY3" fmla="*/ 1190625 h 1619250"/>
              <a:gd name="connsiteX4" fmla="*/ 728078 w 2105025"/>
              <a:gd name="connsiteY4" fmla="*/ 1171575 h 1619250"/>
              <a:gd name="connsiteX5" fmla="*/ 651878 w 2105025"/>
              <a:gd name="connsiteY5" fmla="*/ 1266825 h 1619250"/>
              <a:gd name="connsiteX6" fmla="*/ 623303 w 2105025"/>
              <a:gd name="connsiteY6" fmla="*/ 1381125 h 1619250"/>
              <a:gd name="connsiteX7" fmla="*/ 632828 w 2105025"/>
              <a:gd name="connsiteY7" fmla="*/ 1495425 h 1619250"/>
              <a:gd name="connsiteX8" fmla="*/ 718553 w 2105025"/>
              <a:gd name="connsiteY8" fmla="*/ 1590675 h 1619250"/>
              <a:gd name="connsiteX9" fmla="*/ 823328 w 2105025"/>
              <a:gd name="connsiteY9" fmla="*/ 1619250 h 1619250"/>
              <a:gd name="connsiteX10" fmla="*/ 937628 w 2105025"/>
              <a:gd name="connsiteY10" fmla="*/ 1609725 h 1619250"/>
              <a:gd name="connsiteX11" fmla="*/ 1032878 w 2105025"/>
              <a:gd name="connsiteY11" fmla="*/ 1600200 h 1619250"/>
              <a:gd name="connsiteX12" fmla="*/ 1102126 w 2105025"/>
              <a:gd name="connsiteY12" fmla="*/ 1499759 h 1619250"/>
              <a:gd name="connsiteX13" fmla="*/ 1128128 w 2105025"/>
              <a:gd name="connsiteY13" fmla="*/ 1362075 h 1619250"/>
              <a:gd name="connsiteX14" fmla="*/ 1128128 w 2105025"/>
              <a:gd name="connsiteY14" fmla="*/ 1371600 h 1619250"/>
              <a:gd name="connsiteX15" fmla="*/ 1070978 w 2105025"/>
              <a:gd name="connsiteY15" fmla="*/ 1238250 h 1619250"/>
              <a:gd name="connsiteX16" fmla="*/ 1032878 w 2105025"/>
              <a:gd name="connsiteY16" fmla="*/ 1181100 h 1619250"/>
              <a:gd name="connsiteX17" fmla="*/ 1170406 w 2105025"/>
              <a:gd name="connsiteY17" fmla="*/ 1184108 h 1619250"/>
              <a:gd name="connsiteX18" fmla="*/ 1325145 w 2105025"/>
              <a:gd name="connsiteY18" fmla="*/ 1193633 h 1619250"/>
              <a:gd name="connsiteX19" fmla="*/ 1448970 w 2105025"/>
              <a:gd name="connsiteY19" fmla="*/ 1188285 h 1619250"/>
              <a:gd name="connsiteX20" fmla="*/ 1581151 w 2105025"/>
              <a:gd name="connsiteY20" fmla="*/ 1203158 h 1619250"/>
              <a:gd name="connsiteX21" fmla="*/ 1661528 w 2105025"/>
              <a:gd name="connsiteY21" fmla="*/ 1209675 h 1619250"/>
              <a:gd name="connsiteX22" fmla="*/ 1699628 w 2105025"/>
              <a:gd name="connsiteY22" fmla="*/ 1209675 h 1619250"/>
              <a:gd name="connsiteX23" fmla="*/ 1696638 w 2105025"/>
              <a:gd name="connsiteY23" fmla="*/ 1166429 h 1619250"/>
              <a:gd name="connsiteX24" fmla="*/ 1696637 w 2105025"/>
              <a:gd name="connsiteY24" fmla="*/ 1118303 h 1619250"/>
              <a:gd name="connsiteX25" fmla="*/ 1682917 w 2105025"/>
              <a:gd name="connsiteY25" fmla="*/ 1018674 h 1619250"/>
              <a:gd name="connsiteX26" fmla="*/ 1661528 w 2105025"/>
              <a:gd name="connsiteY26" fmla="*/ 923925 h 1619250"/>
              <a:gd name="connsiteX27" fmla="*/ 1642478 w 2105025"/>
              <a:gd name="connsiteY27" fmla="*/ 828675 h 1619250"/>
              <a:gd name="connsiteX28" fmla="*/ 1632953 w 2105025"/>
              <a:gd name="connsiteY28" fmla="*/ 742950 h 1619250"/>
              <a:gd name="connsiteX29" fmla="*/ 1718678 w 2105025"/>
              <a:gd name="connsiteY29" fmla="*/ 828675 h 1619250"/>
              <a:gd name="connsiteX30" fmla="*/ 1842503 w 2105025"/>
              <a:gd name="connsiteY30" fmla="*/ 866775 h 1619250"/>
              <a:gd name="connsiteX31" fmla="*/ 1937753 w 2105025"/>
              <a:gd name="connsiteY31" fmla="*/ 866775 h 1619250"/>
              <a:gd name="connsiteX32" fmla="*/ 2042528 w 2105025"/>
              <a:gd name="connsiteY32" fmla="*/ 781050 h 1619250"/>
              <a:gd name="connsiteX33" fmla="*/ 2080628 w 2105025"/>
              <a:gd name="connsiteY33" fmla="*/ 704182 h 1619250"/>
              <a:gd name="connsiteX34" fmla="*/ 2105025 w 2105025"/>
              <a:gd name="connsiteY34" fmla="*/ 568492 h 1619250"/>
              <a:gd name="connsiteX35" fmla="*/ 2083636 w 2105025"/>
              <a:gd name="connsiteY35" fmla="*/ 477420 h 1619250"/>
              <a:gd name="connsiteX36" fmla="*/ 2033003 w 2105025"/>
              <a:gd name="connsiteY36" fmla="*/ 400050 h 1619250"/>
              <a:gd name="connsiteX37" fmla="*/ 1975853 w 2105025"/>
              <a:gd name="connsiteY37" fmla="*/ 371475 h 1619250"/>
              <a:gd name="connsiteX38" fmla="*/ 1876426 w 2105025"/>
              <a:gd name="connsiteY38" fmla="*/ 355433 h 1619250"/>
              <a:gd name="connsiteX39" fmla="*/ 1794878 w 2105025"/>
              <a:gd name="connsiteY39" fmla="*/ 377992 h 1619250"/>
              <a:gd name="connsiteX40" fmla="*/ 1747253 w 2105025"/>
              <a:gd name="connsiteY40" fmla="*/ 400050 h 1619250"/>
              <a:gd name="connsiteX41" fmla="*/ 1680578 w 2105025"/>
              <a:gd name="connsiteY41" fmla="*/ 466725 h 1619250"/>
              <a:gd name="connsiteX42" fmla="*/ 1661528 w 2105025"/>
              <a:gd name="connsiteY42" fmla="*/ 504825 h 1619250"/>
              <a:gd name="connsiteX43" fmla="*/ 1642478 w 2105025"/>
              <a:gd name="connsiteY43" fmla="*/ 390525 h 1619250"/>
              <a:gd name="connsiteX44" fmla="*/ 1661528 w 2105025"/>
              <a:gd name="connsiteY44" fmla="*/ 209550 h 1619250"/>
              <a:gd name="connsiteX45" fmla="*/ 1671053 w 2105025"/>
              <a:gd name="connsiteY45" fmla="*/ 114300 h 1619250"/>
              <a:gd name="connsiteX46" fmla="*/ 1718678 w 2105025"/>
              <a:gd name="connsiteY46" fmla="*/ 0 h 1619250"/>
              <a:gd name="connsiteX47" fmla="*/ 61328 w 2105025"/>
              <a:gd name="connsiteY47" fmla="*/ 0 h 1619250"/>
              <a:gd name="connsiteX48" fmla="*/ 23228 w 2105025"/>
              <a:gd name="connsiteY48" fmla="*/ 228600 h 1619250"/>
              <a:gd name="connsiteX49" fmla="*/ 0 w 2105025"/>
              <a:gd name="connsiteY49" fmla="*/ 367966 h 1619250"/>
              <a:gd name="connsiteX50" fmla="*/ 4178 w 2105025"/>
              <a:gd name="connsiteY50" fmla="*/ 457200 h 1619250"/>
              <a:gd name="connsiteX51" fmla="*/ 23674 w 2105025"/>
              <a:gd name="connsiteY51" fmla="*/ 492863 h 1619250"/>
              <a:gd name="connsiteX52" fmla="*/ 156578 w 2105025"/>
              <a:gd name="connsiteY52" fmla="*/ 388687 h 1619250"/>
              <a:gd name="connsiteX53" fmla="*/ 251828 w 2105025"/>
              <a:gd name="connsiteY53" fmla="*/ 388687 h 1619250"/>
              <a:gd name="connsiteX54" fmla="*/ 375653 w 2105025"/>
              <a:gd name="connsiteY54" fmla="*/ 430964 h 1619250"/>
              <a:gd name="connsiteX55" fmla="*/ 446506 w 2105025"/>
              <a:gd name="connsiteY55" fmla="*/ 516689 h 1619250"/>
              <a:gd name="connsiteX56" fmla="*/ 470903 w 2105025"/>
              <a:gd name="connsiteY56" fmla="*/ 581025 h 1619250"/>
              <a:gd name="connsiteX57" fmla="*/ 453691 w 2105025"/>
              <a:gd name="connsiteY57" fmla="*/ 657225 h 1619250"/>
              <a:gd name="connsiteX58" fmla="*/ 442328 w 2105025"/>
              <a:gd name="connsiteY58" fmla="*/ 742950 h 1619250"/>
              <a:gd name="connsiteX59" fmla="*/ 387751 w 2105025"/>
              <a:gd name="connsiteY59" fmla="*/ 832886 h 1619250"/>
              <a:gd name="connsiteX60" fmla="*/ 308978 w 2105025"/>
              <a:gd name="connsiteY60" fmla="*/ 885825 h 1619250"/>
              <a:gd name="connsiteX61" fmla="*/ 194678 w 2105025"/>
              <a:gd name="connsiteY61" fmla="*/ 885825 h 1619250"/>
              <a:gd name="connsiteX62" fmla="*/ 118478 w 2105025"/>
              <a:gd name="connsiteY62" fmla="*/ 847725 h 1619250"/>
              <a:gd name="connsiteX63" fmla="*/ 51803 w 2105025"/>
              <a:gd name="connsiteY63" fmla="*/ 800100 h 1619250"/>
              <a:gd name="connsiteX64" fmla="*/ 51803 w 2105025"/>
              <a:gd name="connsiteY64" fmla="*/ 914400 h 1619250"/>
              <a:gd name="connsiteX65" fmla="*/ 51803 w 2105025"/>
              <a:gd name="connsiteY65" fmla="*/ 1000125 h 1619250"/>
              <a:gd name="connsiteX66" fmla="*/ 61328 w 2105025"/>
              <a:gd name="connsiteY66" fmla="*/ 1076325 h 1619250"/>
              <a:gd name="connsiteX67" fmla="*/ 23228 w 2105025"/>
              <a:gd name="connsiteY67" fmla="*/ 1190625 h 1619250"/>
              <a:gd name="connsiteX0" fmla="*/ 23228 w 2105025"/>
              <a:gd name="connsiteY0" fmla="*/ 1190625 h 1619250"/>
              <a:gd name="connsiteX1" fmla="*/ 242303 w 2105025"/>
              <a:gd name="connsiteY1" fmla="*/ 1200150 h 1619250"/>
              <a:gd name="connsiteX2" fmla="*/ 442328 w 2105025"/>
              <a:gd name="connsiteY2" fmla="*/ 1200150 h 1619250"/>
              <a:gd name="connsiteX3" fmla="*/ 585203 w 2105025"/>
              <a:gd name="connsiteY3" fmla="*/ 1190625 h 1619250"/>
              <a:gd name="connsiteX4" fmla="*/ 728078 w 2105025"/>
              <a:gd name="connsiteY4" fmla="*/ 1171575 h 1619250"/>
              <a:gd name="connsiteX5" fmla="*/ 651878 w 2105025"/>
              <a:gd name="connsiteY5" fmla="*/ 1266825 h 1619250"/>
              <a:gd name="connsiteX6" fmla="*/ 623303 w 2105025"/>
              <a:gd name="connsiteY6" fmla="*/ 1381125 h 1619250"/>
              <a:gd name="connsiteX7" fmla="*/ 632828 w 2105025"/>
              <a:gd name="connsiteY7" fmla="*/ 1495425 h 1619250"/>
              <a:gd name="connsiteX8" fmla="*/ 718553 w 2105025"/>
              <a:gd name="connsiteY8" fmla="*/ 1590675 h 1619250"/>
              <a:gd name="connsiteX9" fmla="*/ 823328 w 2105025"/>
              <a:gd name="connsiteY9" fmla="*/ 1619250 h 1619250"/>
              <a:gd name="connsiteX10" fmla="*/ 937628 w 2105025"/>
              <a:gd name="connsiteY10" fmla="*/ 1609725 h 1619250"/>
              <a:gd name="connsiteX11" fmla="*/ 1032878 w 2105025"/>
              <a:gd name="connsiteY11" fmla="*/ 1600200 h 1619250"/>
              <a:gd name="connsiteX12" fmla="*/ 1118168 w 2105025"/>
              <a:gd name="connsiteY12" fmla="*/ 1505106 h 1619250"/>
              <a:gd name="connsiteX13" fmla="*/ 1128128 w 2105025"/>
              <a:gd name="connsiteY13" fmla="*/ 1362075 h 1619250"/>
              <a:gd name="connsiteX14" fmla="*/ 1128128 w 2105025"/>
              <a:gd name="connsiteY14" fmla="*/ 1371600 h 1619250"/>
              <a:gd name="connsiteX15" fmla="*/ 1070978 w 2105025"/>
              <a:gd name="connsiteY15" fmla="*/ 1238250 h 1619250"/>
              <a:gd name="connsiteX16" fmla="*/ 1032878 w 2105025"/>
              <a:gd name="connsiteY16" fmla="*/ 1181100 h 1619250"/>
              <a:gd name="connsiteX17" fmla="*/ 1170406 w 2105025"/>
              <a:gd name="connsiteY17" fmla="*/ 1184108 h 1619250"/>
              <a:gd name="connsiteX18" fmla="*/ 1325145 w 2105025"/>
              <a:gd name="connsiteY18" fmla="*/ 1193633 h 1619250"/>
              <a:gd name="connsiteX19" fmla="*/ 1448970 w 2105025"/>
              <a:gd name="connsiteY19" fmla="*/ 1188285 h 1619250"/>
              <a:gd name="connsiteX20" fmla="*/ 1581151 w 2105025"/>
              <a:gd name="connsiteY20" fmla="*/ 1203158 h 1619250"/>
              <a:gd name="connsiteX21" fmla="*/ 1661528 w 2105025"/>
              <a:gd name="connsiteY21" fmla="*/ 1209675 h 1619250"/>
              <a:gd name="connsiteX22" fmla="*/ 1699628 w 2105025"/>
              <a:gd name="connsiteY22" fmla="*/ 1209675 h 1619250"/>
              <a:gd name="connsiteX23" fmla="*/ 1696638 w 2105025"/>
              <a:gd name="connsiteY23" fmla="*/ 1166429 h 1619250"/>
              <a:gd name="connsiteX24" fmla="*/ 1696637 w 2105025"/>
              <a:gd name="connsiteY24" fmla="*/ 1118303 h 1619250"/>
              <a:gd name="connsiteX25" fmla="*/ 1682917 w 2105025"/>
              <a:gd name="connsiteY25" fmla="*/ 1018674 h 1619250"/>
              <a:gd name="connsiteX26" fmla="*/ 1661528 w 2105025"/>
              <a:gd name="connsiteY26" fmla="*/ 923925 h 1619250"/>
              <a:gd name="connsiteX27" fmla="*/ 1642478 w 2105025"/>
              <a:gd name="connsiteY27" fmla="*/ 828675 h 1619250"/>
              <a:gd name="connsiteX28" fmla="*/ 1632953 w 2105025"/>
              <a:gd name="connsiteY28" fmla="*/ 742950 h 1619250"/>
              <a:gd name="connsiteX29" fmla="*/ 1718678 w 2105025"/>
              <a:gd name="connsiteY29" fmla="*/ 828675 h 1619250"/>
              <a:gd name="connsiteX30" fmla="*/ 1842503 w 2105025"/>
              <a:gd name="connsiteY30" fmla="*/ 866775 h 1619250"/>
              <a:gd name="connsiteX31" fmla="*/ 1937753 w 2105025"/>
              <a:gd name="connsiteY31" fmla="*/ 866775 h 1619250"/>
              <a:gd name="connsiteX32" fmla="*/ 2042528 w 2105025"/>
              <a:gd name="connsiteY32" fmla="*/ 781050 h 1619250"/>
              <a:gd name="connsiteX33" fmla="*/ 2080628 w 2105025"/>
              <a:gd name="connsiteY33" fmla="*/ 704182 h 1619250"/>
              <a:gd name="connsiteX34" fmla="*/ 2105025 w 2105025"/>
              <a:gd name="connsiteY34" fmla="*/ 568492 h 1619250"/>
              <a:gd name="connsiteX35" fmla="*/ 2083636 w 2105025"/>
              <a:gd name="connsiteY35" fmla="*/ 477420 h 1619250"/>
              <a:gd name="connsiteX36" fmla="*/ 2033003 w 2105025"/>
              <a:gd name="connsiteY36" fmla="*/ 400050 h 1619250"/>
              <a:gd name="connsiteX37" fmla="*/ 1975853 w 2105025"/>
              <a:gd name="connsiteY37" fmla="*/ 371475 h 1619250"/>
              <a:gd name="connsiteX38" fmla="*/ 1876426 w 2105025"/>
              <a:gd name="connsiteY38" fmla="*/ 355433 h 1619250"/>
              <a:gd name="connsiteX39" fmla="*/ 1794878 w 2105025"/>
              <a:gd name="connsiteY39" fmla="*/ 377992 h 1619250"/>
              <a:gd name="connsiteX40" fmla="*/ 1747253 w 2105025"/>
              <a:gd name="connsiteY40" fmla="*/ 400050 h 1619250"/>
              <a:gd name="connsiteX41" fmla="*/ 1680578 w 2105025"/>
              <a:gd name="connsiteY41" fmla="*/ 466725 h 1619250"/>
              <a:gd name="connsiteX42" fmla="*/ 1661528 w 2105025"/>
              <a:gd name="connsiteY42" fmla="*/ 504825 h 1619250"/>
              <a:gd name="connsiteX43" fmla="*/ 1642478 w 2105025"/>
              <a:gd name="connsiteY43" fmla="*/ 390525 h 1619250"/>
              <a:gd name="connsiteX44" fmla="*/ 1661528 w 2105025"/>
              <a:gd name="connsiteY44" fmla="*/ 209550 h 1619250"/>
              <a:gd name="connsiteX45" fmla="*/ 1671053 w 2105025"/>
              <a:gd name="connsiteY45" fmla="*/ 114300 h 1619250"/>
              <a:gd name="connsiteX46" fmla="*/ 1718678 w 2105025"/>
              <a:gd name="connsiteY46" fmla="*/ 0 h 1619250"/>
              <a:gd name="connsiteX47" fmla="*/ 61328 w 2105025"/>
              <a:gd name="connsiteY47" fmla="*/ 0 h 1619250"/>
              <a:gd name="connsiteX48" fmla="*/ 23228 w 2105025"/>
              <a:gd name="connsiteY48" fmla="*/ 228600 h 1619250"/>
              <a:gd name="connsiteX49" fmla="*/ 0 w 2105025"/>
              <a:gd name="connsiteY49" fmla="*/ 367966 h 1619250"/>
              <a:gd name="connsiteX50" fmla="*/ 4178 w 2105025"/>
              <a:gd name="connsiteY50" fmla="*/ 457200 h 1619250"/>
              <a:gd name="connsiteX51" fmla="*/ 23674 w 2105025"/>
              <a:gd name="connsiteY51" fmla="*/ 492863 h 1619250"/>
              <a:gd name="connsiteX52" fmla="*/ 156578 w 2105025"/>
              <a:gd name="connsiteY52" fmla="*/ 388687 h 1619250"/>
              <a:gd name="connsiteX53" fmla="*/ 251828 w 2105025"/>
              <a:gd name="connsiteY53" fmla="*/ 388687 h 1619250"/>
              <a:gd name="connsiteX54" fmla="*/ 375653 w 2105025"/>
              <a:gd name="connsiteY54" fmla="*/ 430964 h 1619250"/>
              <a:gd name="connsiteX55" fmla="*/ 446506 w 2105025"/>
              <a:gd name="connsiteY55" fmla="*/ 516689 h 1619250"/>
              <a:gd name="connsiteX56" fmla="*/ 470903 w 2105025"/>
              <a:gd name="connsiteY56" fmla="*/ 581025 h 1619250"/>
              <a:gd name="connsiteX57" fmla="*/ 453691 w 2105025"/>
              <a:gd name="connsiteY57" fmla="*/ 657225 h 1619250"/>
              <a:gd name="connsiteX58" fmla="*/ 442328 w 2105025"/>
              <a:gd name="connsiteY58" fmla="*/ 742950 h 1619250"/>
              <a:gd name="connsiteX59" fmla="*/ 387751 w 2105025"/>
              <a:gd name="connsiteY59" fmla="*/ 832886 h 1619250"/>
              <a:gd name="connsiteX60" fmla="*/ 308978 w 2105025"/>
              <a:gd name="connsiteY60" fmla="*/ 885825 h 1619250"/>
              <a:gd name="connsiteX61" fmla="*/ 194678 w 2105025"/>
              <a:gd name="connsiteY61" fmla="*/ 885825 h 1619250"/>
              <a:gd name="connsiteX62" fmla="*/ 118478 w 2105025"/>
              <a:gd name="connsiteY62" fmla="*/ 847725 h 1619250"/>
              <a:gd name="connsiteX63" fmla="*/ 51803 w 2105025"/>
              <a:gd name="connsiteY63" fmla="*/ 800100 h 1619250"/>
              <a:gd name="connsiteX64" fmla="*/ 51803 w 2105025"/>
              <a:gd name="connsiteY64" fmla="*/ 914400 h 1619250"/>
              <a:gd name="connsiteX65" fmla="*/ 51803 w 2105025"/>
              <a:gd name="connsiteY65" fmla="*/ 1000125 h 1619250"/>
              <a:gd name="connsiteX66" fmla="*/ 61328 w 2105025"/>
              <a:gd name="connsiteY66" fmla="*/ 1076325 h 1619250"/>
              <a:gd name="connsiteX67" fmla="*/ 23228 w 2105025"/>
              <a:gd name="connsiteY67" fmla="*/ 1190625 h 1619250"/>
              <a:gd name="connsiteX0" fmla="*/ 23228 w 2105025"/>
              <a:gd name="connsiteY0" fmla="*/ 1190625 h 1619250"/>
              <a:gd name="connsiteX1" fmla="*/ 242303 w 2105025"/>
              <a:gd name="connsiteY1" fmla="*/ 1200150 h 1619250"/>
              <a:gd name="connsiteX2" fmla="*/ 442328 w 2105025"/>
              <a:gd name="connsiteY2" fmla="*/ 1200150 h 1619250"/>
              <a:gd name="connsiteX3" fmla="*/ 585203 w 2105025"/>
              <a:gd name="connsiteY3" fmla="*/ 1190625 h 1619250"/>
              <a:gd name="connsiteX4" fmla="*/ 728078 w 2105025"/>
              <a:gd name="connsiteY4" fmla="*/ 1171575 h 1619250"/>
              <a:gd name="connsiteX5" fmla="*/ 651878 w 2105025"/>
              <a:gd name="connsiteY5" fmla="*/ 1266825 h 1619250"/>
              <a:gd name="connsiteX6" fmla="*/ 623303 w 2105025"/>
              <a:gd name="connsiteY6" fmla="*/ 1381125 h 1619250"/>
              <a:gd name="connsiteX7" fmla="*/ 632828 w 2105025"/>
              <a:gd name="connsiteY7" fmla="*/ 1495425 h 1619250"/>
              <a:gd name="connsiteX8" fmla="*/ 718553 w 2105025"/>
              <a:gd name="connsiteY8" fmla="*/ 1590675 h 1619250"/>
              <a:gd name="connsiteX9" fmla="*/ 823328 w 2105025"/>
              <a:gd name="connsiteY9" fmla="*/ 1619250 h 1619250"/>
              <a:gd name="connsiteX10" fmla="*/ 937628 w 2105025"/>
              <a:gd name="connsiteY10" fmla="*/ 1609725 h 1619250"/>
              <a:gd name="connsiteX11" fmla="*/ 1032878 w 2105025"/>
              <a:gd name="connsiteY11" fmla="*/ 1600200 h 1619250"/>
              <a:gd name="connsiteX12" fmla="*/ 1118168 w 2105025"/>
              <a:gd name="connsiteY12" fmla="*/ 1505106 h 1619250"/>
              <a:gd name="connsiteX13" fmla="*/ 1128128 w 2105025"/>
              <a:gd name="connsiteY13" fmla="*/ 1362075 h 1619250"/>
              <a:gd name="connsiteX14" fmla="*/ 1144170 w 2105025"/>
              <a:gd name="connsiteY14" fmla="*/ 1355558 h 1619250"/>
              <a:gd name="connsiteX15" fmla="*/ 1070978 w 2105025"/>
              <a:gd name="connsiteY15" fmla="*/ 1238250 h 1619250"/>
              <a:gd name="connsiteX16" fmla="*/ 1032878 w 2105025"/>
              <a:gd name="connsiteY16" fmla="*/ 1181100 h 1619250"/>
              <a:gd name="connsiteX17" fmla="*/ 1170406 w 2105025"/>
              <a:gd name="connsiteY17" fmla="*/ 1184108 h 1619250"/>
              <a:gd name="connsiteX18" fmla="*/ 1325145 w 2105025"/>
              <a:gd name="connsiteY18" fmla="*/ 1193633 h 1619250"/>
              <a:gd name="connsiteX19" fmla="*/ 1448970 w 2105025"/>
              <a:gd name="connsiteY19" fmla="*/ 1188285 h 1619250"/>
              <a:gd name="connsiteX20" fmla="*/ 1581151 w 2105025"/>
              <a:gd name="connsiteY20" fmla="*/ 1203158 h 1619250"/>
              <a:gd name="connsiteX21" fmla="*/ 1661528 w 2105025"/>
              <a:gd name="connsiteY21" fmla="*/ 1209675 h 1619250"/>
              <a:gd name="connsiteX22" fmla="*/ 1699628 w 2105025"/>
              <a:gd name="connsiteY22" fmla="*/ 1209675 h 1619250"/>
              <a:gd name="connsiteX23" fmla="*/ 1696638 w 2105025"/>
              <a:gd name="connsiteY23" fmla="*/ 1166429 h 1619250"/>
              <a:gd name="connsiteX24" fmla="*/ 1696637 w 2105025"/>
              <a:gd name="connsiteY24" fmla="*/ 1118303 h 1619250"/>
              <a:gd name="connsiteX25" fmla="*/ 1682917 w 2105025"/>
              <a:gd name="connsiteY25" fmla="*/ 1018674 h 1619250"/>
              <a:gd name="connsiteX26" fmla="*/ 1661528 w 2105025"/>
              <a:gd name="connsiteY26" fmla="*/ 923925 h 1619250"/>
              <a:gd name="connsiteX27" fmla="*/ 1642478 w 2105025"/>
              <a:gd name="connsiteY27" fmla="*/ 828675 h 1619250"/>
              <a:gd name="connsiteX28" fmla="*/ 1632953 w 2105025"/>
              <a:gd name="connsiteY28" fmla="*/ 742950 h 1619250"/>
              <a:gd name="connsiteX29" fmla="*/ 1718678 w 2105025"/>
              <a:gd name="connsiteY29" fmla="*/ 828675 h 1619250"/>
              <a:gd name="connsiteX30" fmla="*/ 1842503 w 2105025"/>
              <a:gd name="connsiteY30" fmla="*/ 866775 h 1619250"/>
              <a:gd name="connsiteX31" fmla="*/ 1937753 w 2105025"/>
              <a:gd name="connsiteY31" fmla="*/ 866775 h 1619250"/>
              <a:gd name="connsiteX32" fmla="*/ 2042528 w 2105025"/>
              <a:gd name="connsiteY32" fmla="*/ 781050 h 1619250"/>
              <a:gd name="connsiteX33" fmla="*/ 2080628 w 2105025"/>
              <a:gd name="connsiteY33" fmla="*/ 704182 h 1619250"/>
              <a:gd name="connsiteX34" fmla="*/ 2105025 w 2105025"/>
              <a:gd name="connsiteY34" fmla="*/ 568492 h 1619250"/>
              <a:gd name="connsiteX35" fmla="*/ 2083636 w 2105025"/>
              <a:gd name="connsiteY35" fmla="*/ 477420 h 1619250"/>
              <a:gd name="connsiteX36" fmla="*/ 2033003 w 2105025"/>
              <a:gd name="connsiteY36" fmla="*/ 400050 h 1619250"/>
              <a:gd name="connsiteX37" fmla="*/ 1975853 w 2105025"/>
              <a:gd name="connsiteY37" fmla="*/ 371475 h 1619250"/>
              <a:gd name="connsiteX38" fmla="*/ 1876426 w 2105025"/>
              <a:gd name="connsiteY38" fmla="*/ 355433 h 1619250"/>
              <a:gd name="connsiteX39" fmla="*/ 1794878 w 2105025"/>
              <a:gd name="connsiteY39" fmla="*/ 377992 h 1619250"/>
              <a:gd name="connsiteX40" fmla="*/ 1747253 w 2105025"/>
              <a:gd name="connsiteY40" fmla="*/ 400050 h 1619250"/>
              <a:gd name="connsiteX41" fmla="*/ 1680578 w 2105025"/>
              <a:gd name="connsiteY41" fmla="*/ 466725 h 1619250"/>
              <a:gd name="connsiteX42" fmla="*/ 1661528 w 2105025"/>
              <a:gd name="connsiteY42" fmla="*/ 504825 h 1619250"/>
              <a:gd name="connsiteX43" fmla="*/ 1642478 w 2105025"/>
              <a:gd name="connsiteY43" fmla="*/ 390525 h 1619250"/>
              <a:gd name="connsiteX44" fmla="*/ 1661528 w 2105025"/>
              <a:gd name="connsiteY44" fmla="*/ 209550 h 1619250"/>
              <a:gd name="connsiteX45" fmla="*/ 1671053 w 2105025"/>
              <a:gd name="connsiteY45" fmla="*/ 114300 h 1619250"/>
              <a:gd name="connsiteX46" fmla="*/ 1718678 w 2105025"/>
              <a:gd name="connsiteY46" fmla="*/ 0 h 1619250"/>
              <a:gd name="connsiteX47" fmla="*/ 61328 w 2105025"/>
              <a:gd name="connsiteY47" fmla="*/ 0 h 1619250"/>
              <a:gd name="connsiteX48" fmla="*/ 23228 w 2105025"/>
              <a:gd name="connsiteY48" fmla="*/ 228600 h 1619250"/>
              <a:gd name="connsiteX49" fmla="*/ 0 w 2105025"/>
              <a:gd name="connsiteY49" fmla="*/ 367966 h 1619250"/>
              <a:gd name="connsiteX50" fmla="*/ 4178 w 2105025"/>
              <a:gd name="connsiteY50" fmla="*/ 457200 h 1619250"/>
              <a:gd name="connsiteX51" fmla="*/ 23674 w 2105025"/>
              <a:gd name="connsiteY51" fmla="*/ 492863 h 1619250"/>
              <a:gd name="connsiteX52" fmla="*/ 156578 w 2105025"/>
              <a:gd name="connsiteY52" fmla="*/ 388687 h 1619250"/>
              <a:gd name="connsiteX53" fmla="*/ 251828 w 2105025"/>
              <a:gd name="connsiteY53" fmla="*/ 388687 h 1619250"/>
              <a:gd name="connsiteX54" fmla="*/ 375653 w 2105025"/>
              <a:gd name="connsiteY54" fmla="*/ 430964 h 1619250"/>
              <a:gd name="connsiteX55" fmla="*/ 446506 w 2105025"/>
              <a:gd name="connsiteY55" fmla="*/ 516689 h 1619250"/>
              <a:gd name="connsiteX56" fmla="*/ 470903 w 2105025"/>
              <a:gd name="connsiteY56" fmla="*/ 581025 h 1619250"/>
              <a:gd name="connsiteX57" fmla="*/ 453691 w 2105025"/>
              <a:gd name="connsiteY57" fmla="*/ 657225 h 1619250"/>
              <a:gd name="connsiteX58" fmla="*/ 442328 w 2105025"/>
              <a:gd name="connsiteY58" fmla="*/ 742950 h 1619250"/>
              <a:gd name="connsiteX59" fmla="*/ 387751 w 2105025"/>
              <a:gd name="connsiteY59" fmla="*/ 832886 h 1619250"/>
              <a:gd name="connsiteX60" fmla="*/ 308978 w 2105025"/>
              <a:gd name="connsiteY60" fmla="*/ 885825 h 1619250"/>
              <a:gd name="connsiteX61" fmla="*/ 194678 w 2105025"/>
              <a:gd name="connsiteY61" fmla="*/ 885825 h 1619250"/>
              <a:gd name="connsiteX62" fmla="*/ 118478 w 2105025"/>
              <a:gd name="connsiteY62" fmla="*/ 847725 h 1619250"/>
              <a:gd name="connsiteX63" fmla="*/ 51803 w 2105025"/>
              <a:gd name="connsiteY63" fmla="*/ 800100 h 1619250"/>
              <a:gd name="connsiteX64" fmla="*/ 51803 w 2105025"/>
              <a:gd name="connsiteY64" fmla="*/ 914400 h 1619250"/>
              <a:gd name="connsiteX65" fmla="*/ 51803 w 2105025"/>
              <a:gd name="connsiteY65" fmla="*/ 1000125 h 1619250"/>
              <a:gd name="connsiteX66" fmla="*/ 61328 w 2105025"/>
              <a:gd name="connsiteY66" fmla="*/ 1076325 h 1619250"/>
              <a:gd name="connsiteX67" fmla="*/ 23228 w 2105025"/>
              <a:gd name="connsiteY67" fmla="*/ 1190625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105025" h="1619250">
                <a:moveTo>
                  <a:pt x="23228" y="1190625"/>
                </a:moveTo>
                <a:lnTo>
                  <a:pt x="242303" y="1200150"/>
                </a:lnTo>
                <a:lnTo>
                  <a:pt x="442328" y="1200150"/>
                </a:lnTo>
                <a:lnTo>
                  <a:pt x="585203" y="1190625"/>
                </a:lnTo>
                <a:lnTo>
                  <a:pt x="728078" y="1171575"/>
                </a:lnTo>
                <a:lnTo>
                  <a:pt x="651878" y="1266825"/>
                </a:lnTo>
                <a:lnTo>
                  <a:pt x="623303" y="1381125"/>
                </a:lnTo>
                <a:lnTo>
                  <a:pt x="632828" y="1495425"/>
                </a:lnTo>
                <a:lnTo>
                  <a:pt x="718553" y="1590675"/>
                </a:lnTo>
                <a:lnTo>
                  <a:pt x="823328" y="1619250"/>
                </a:lnTo>
                <a:lnTo>
                  <a:pt x="937628" y="1609725"/>
                </a:lnTo>
                <a:lnTo>
                  <a:pt x="1032878" y="1600200"/>
                </a:lnTo>
                <a:lnTo>
                  <a:pt x="1118168" y="1505106"/>
                </a:lnTo>
                <a:lnTo>
                  <a:pt x="1128128" y="1362075"/>
                </a:lnTo>
                <a:lnTo>
                  <a:pt x="1144170" y="1355558"/>
                </a:lnTo>
                <a:lnTo>
                  <a:pt x="1070978" y="1238250"/>
                </a:lnTo>
                <a:lnTo>
                  <a:pt x="1032878" y="1181100"/>
                </a:lnTo>
                <a:lnTo>
                  <a:pt x="1170406" y="1184108"/>
                </a:lnTo>
                <a:lnTo>
                  <a:pt x="1325145" y="1193633"/>
                </a:lnTo>
                <a:lnTo>
                  <a:pt x="1448970" y="1188285"/>
                </a:lnTo>
                <a:lnTo>
                  <a:pt x="1581151" y="1203158"/>
                </a:lnTo>
                <a:lnTo>
                  <a:pt x="1661528" y="1209675"/>
                </a:lnTo>
                <a:lnTo>
                  <a:pt x="1699628" y="1209675"/>
                </a:lnTo>
                <a:cubicBezTo>
                  <a:pt x="1707262" y="1199794"/>
                  <a:pt x="1692680" y="1178984"/>
                  <a:pt x="1696638" y="1166429"/>
                </a:cubicBezTo>
                <a:cubicBezTo>
                  <a:pt x="1700596" y="1153874"/>
                  <a:pt x="1700706" y="1140255"/>
                  <a:pt x="1696637" y="1118303"/>
                </a:cubicBezTo>
                <a:lnTo>
                  <a:pt x="1682917" y="1018674"/>
                </a:lnTo>
                <a:lnTo>
                  <a:pt x="1661528" y="923925"/>
                </a:lnTo>
                <a:lnTo>
                  <a:pt x="1642478" y="828675"/>
                </a:lnTo>
                <a:lnTo>
                  <a:pt x="1632953" y="742950"/>
                </a:lnTo>
                <a:lnTo>
                  <a:pt x="1718678" y="828675"/>
                </a:lnTo>
                <a:lnTo>
                  <a:pt x="1842503" y="866775"/>
                </a:lnTo>
                <a:lnTo>
                  <a:pt x="1937753" y="866775"/>
                </a:lnTo>
                <a:lnTo>
                  <a:pt x="2042528" y="781050"/>
                </a:lnTo>
                <a:lnTo>
                  <a:pt x="2080628" y="704182"/>
                </a:lnTo>
                <a:lnTo>
                  <a:pt x="2105025" y="568492"/>
                </a:lnTo>
                <a:lnTo>
                  <a:pt x="2083636" y="477420"/>
                </a:lnTo>
                <a:lnTo>
                  <a:pt x="2033003" y="400050"/>
                </a:lnTo>
                <a:lnTo>
                  <a:pt x="1975853" y="371475"/>
                </a:lnTo>
                <a:lnTo>
                  <a:pt x="1876426" y="355433"/>
                </a:lnTo>
                <a:lnTo>
                  <a:pt x="1794878" y="377992"/>
                </a:lnTo>
                <a:lnTo>
                  <a:pt x="1747253" y="400050"/>
                </a:lnTo>
                <a:lnTo>
                  <a:pt x="1680578" y="466725"/>
                </a:lnTo>
                <a:lnTo>
                  <a:pt x="1661528" y="504825"/>
                </a:lnTo>
                <a:lnTo>
                  <a:pt x="1642478" y="390525"/>
                </a:lnTo>
                <a:lnTo>
                  <a:pt x="1661528" y="209550"/>
                </a:lnTo>
                <a:cubicBezTo>
                  <a:pt x="1664703" y="177800"/>
                  <a:pt x="1661528" y="149225"/>
                  <a:pt x="1671053" y="114300"/>
                </a:cubicBezTo>
                <a:cubicBezTo>
                  <a:pt x="1680578" y="79375"/>
                  <a:pt x="1712328" y="9525"/>
                  <a:pt x="1718678" y="0"/>
                </a:cubicBezTo>
                <a:lnTo>
                  <a:pt x="61328" y="0"/>
                </a:lnTo>
                <a:lnTo>
                  <a:pt x="23228" y="228600"/>
                </a:lnTo>
                <a:lnTo>
                  <a:pt x="0" y="367966"/>
                </a:lnTo>
                <a:lnTo>
                  <a:pt x="4178" y="457200"/>
                </a:lnTo>
                <a:cubicBezTo>
                  <a:pt x="9232" y="454642"/>
                  <a:pt x="18620" y="495421"/>
                  <a:pt x="23674" y="492863"/>
                </a:cubicBezTo>
                <a:lnTo>
                  <a:pt x="156578" y="388687"/>
                </a:lnTo>
                <a:lnTo>
                  <a:pt x="251828" y="388687"/>
                </a:lnTo>
                <a:lnTo>
                  <a:pt x="375653" y="430964"/>
                </a:lnTo>
                <a:lnTo>
                  <a:pt x="446506" y="516689"/>
                </a:lnTo>
                <a:lnTo>
                  <a:pt x="470903" y="581025"/>
                </a:lnTo>
                <a:lnTo>
                  <a:pt x="453691" y="657225"/>
                </a:lnTo>
                <a:lnTo>
                  <a:pt x="442328" y="742950"/>
                </a:lnTo>
                <a:lnTo>
                  <a:pt x="387751" y="832886"/>
                </a:lnTo>
                <a:lnTo>
                  <a:pt x="308978" y="885825"/>
                </a:lnTo>
                <a:lnTo>
                  <a:pt x="194678" y="885825"/>
                </a:lnTo>
                <a:lnTo>
                  <a:pt x="118478" y="847725"/>
                </a:lnTo>
                <a:lnTo>
                  <a:pt x="51803" y="800100"/>
                </a:lnTo>
                <a:lnTo>
                  <a:pt x="51803" y="914400"/>
                </a:lnTo>
                <a:lnTo>
                  <a:pt x="51803" y="1000125"/>
                </a:lnTo>
                <a:lnTo>
                  <a:pt x="61328" y="1076325"/>
                </a:lnTo>
                <a:lnTo>
                  <a:pt x="23228" y="1190625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73091" y="1765376"/>
            <a:ext cx="2095500" cy="1647825"/>
          </a:xfrm>
          <a:custGeom>
            <a:avLst/>
            <a:gdLst>
              <a:gd name="connsiteX0" fmla="*/ 28575 w 2095500"/>
              <a:gd name="connsiteY0" fmla="*/ 38100 h 1647825"/>
              <a:gd name="connsiteX1" fmla="*/ 209550 w 2095500"/>
              <a:gd name="connsiteY1" fmla="*/ 38100 h 1647825"/>
              <a:gd name="connsiteX2" fmla="*/ 428625 w 2095500"/>
              <a:gd name="connsiteY2" fmla="*/ 38100 h 1647825"/>
              <a:gd name="connsiteX3" fmla="*/ 619125 w 2095500"/>
              <a:gd name="connsiteY3" fmla="*/ 19050 h 1647825"/>
              <a:gd name="connsiteX4" fmla="*/ 723900 w 2095500"/>
              <a:gd name="connsiteY4" fmla="*/ 0 h 1647825"/>
              <a:gd name="connsiteX5" fmla="*/ 647700 w 2095500"/>
              <a:gd name="connsiteY5" fmla="*/ 76200 h 1647825"/>
              <a:gd name="connsiteX6" fmla="*/ 647700 w 2095500"/>
              <a:gd name="connsiteY6" fmla="*/ 76200 h 1647825"/>
              <a:gd name="connsiteX7" fmla="*/ 609600 w 2095500"/>
              <a:gd name="connsiteY7" fmla="*/ 219075 h 1647825"/>
              <a:gd name="connsiteX8" fmla="*/ 609600 w 2095500"/>
              <a:gd name="connsiteY8" fmla="*/ 219075 h 1647825"/>
              <a:gd name="connsiteX9" fmla="*/ 628650 w 2095500"/>
              <a:gd name="connsiteY9" fmla="*/ 361950 h 1647825"/>
              <a:gd name="connsiteX10" fmla="*/ 695325 w 2095500"/>
              <a:gd name="connsiteY10" fmla="*/ 409575 h 1647825"/>
              <a:gd name="connsiteX11" fmla="*/ 695325 w 2095500"/>
              <a:gd name="connsiteY11" fmla="*/ 409575 h 1647825"/>
              <a:gd name="connsiteX12" fmla="*/ 866775 w 2095500"/>
              <a:gd name="connsiteY12" fmla="*/ 457200 h 1647825"/>
              <a:gd name="connsiteX13" fmla="*/ 962025 w 2095500"/>
              <a:gd name="connsiteY13" fmla="*/ 409575 h 1647825"/>
              <a:gd name="connsiteX14" fmla="*/ 1019175 w 2095500"/>
              <a:gd name="connsiteY14" fmla="*/ 352425 h 1647825"/>
              <a:gd name="connsiteX15" fmla="*/ 1076325 w 2095500"/>
              <a:gd name="connsiteY15" fmla="*/ 304800 h 1647825"/>
              <a:gd name="connsiteX16" fmla="*/ 1104900 w 2095500"/>
              <a:gd name="connsiteY16" fmla="*/ 219075 h 1647825"/>
              <a:gd name="connsiteX17" fmla="*/ 1114425 w 2095500"/>
              <a:gd name="connsiteY17" fmla="*/ 152400 h 1647825"/>
              <a:gd name="connsiteX18" fmla="*/ 1104900 w 2095500"/>
              <a:gd name="connsiteY18" fmla="*/ 85725 h 1647825"/>
              <a:gd name="connsiteX19" fmla="*/ 1047750 w 2095500"/>
              <a:gd name="connsiteY19" fmla="*/ 47625 h 1647825"/>
              <a:gd name="connsiteX20" fmla="*/ 1047750 w 2095500"/>
              <a:gd name="connsiteY20" fmla="*/ 47625 h 1647825"/>
              <a:gd name="connsiteX21" fmla="*/ 1019175 w 2095500"/>
              <a:gd name="connsiteY21" fmla="*/ 9525 h 1647825"/>
              <a:gd name="connsiteX22" fmla="*/ 1209675 w 2095500"/>
              <a:gd name="connsiteY22" fmla="*/ 28575 h 1647825"/>
              <a:gd name="connsiteX23" fmla="*/ 1352550 w 2095500"/>
              <a:gd name="connsiteY23" fmla="*/ 28575 h 1647825"/>
              <a:gd name="connsiteX24" fmla="*/ 1476375 w 2095500"/>
              <a:gd name="connsiteY24" fmla="*/ 28575 h 1647825"/>
              <a:gd name="connsiteX25" fmla="*/ 1609725 w 2095500"/>
              <a:gd name="connsiteY25" fmla="*/ 28575 h 1647825"/>
              <a:gd name="connsiteX26" fmla="*/ 1609725 w 2095500"/>
              <a:gd name="connsiteY26" fmla="*/ 28575 h 1647825"/>
              <a:gd name="connsiteX27" fmla="*/ 1609725 w 2095500"/>
              <a:gd name="connsiteY27" fmla="*/ 28575 h 1647825"/>
              <a:gd name="connsiteX28" fmla="*/ 1676400 w 2095500"/>
              <a:gd name="connsiteY28" fmla="*/ 28575 h 1647825"/>
              <a:gd name="connsiteX29" fmla="*/ 1666875 w 2095500"/>
              <a:gd name="connsiteY29" fmla="*/ 161925 h 1647825"/>
              <a:gd name="connsiteX30" fmla="*/ 1666875 w 2095500"/>
              <a:gd name="connsiteY30" fmla="*/ 266700 h 1647825"/>
              <a:gd name="connsiteX31" fmla="*/ 1638300 w 2095500"/>
              <a:gd name="connsiteY31" fmla="*/ 390525 h 1647825"/>
              <a:gd name="connsiteX32" fmla="*/ 1638300 w 2095500"/>
              <a:gd name="connsiteY32" fmla="*/ 504825 h 1647825"/>
              <a:gd name="connsiteX33" fmla="*/ 1743075 w 2095500"/>
              <a:gd name="connsiteY33" fmla="*/ 381000 h 1647825"/>
              <a:gd name="connsiteX34" fmla="*/ 1895475 w 2095500"/>
              <a:gd name="connsiteY34" fmla="*/ 371475 h 1647825"/>
              <a:gd name="connsiteX35" fmla="*/ 2028825 w 2095500"/>
              <a:gd name="connsiteY35" fmla="*/ 457200 h 1647825"/>
              <a:gd name="connsiteX36" fmla="*/ 2095500 w 2095500"/>
              <a:gd name="connsiteY36" fmla="*/ 581025 h 1647825"/>
              <a:gd name="connsiteX37" fmla="*/ 2085975 w 2095500"/>
              <a:gd name="connsiteY37" fmla="*/ 733425 h 1647825"/>
              <a:gd name="connsiteX38" fmla="*/ 2038350 w 2095500"/>
              <a:gd name="connsiteY38" fmla="*/ 828675 h 1647825"/>
              <a:gd name="connsiteX39" fmla="*/ 1933575 w 2095500"/>
              <a:gd name="connsiteY39" fmla="*/ 895350 h 1647825"/>
              <a:gd name="connsiteX40" fmla="*/ 1790700 w 2095500"/>
              <a:gd name="connsiteY40" fmla="*/ 904875 h 1647825"/>
              <a:gd name="connsiteX41" fmla="*/ 1685925 w 2095500"/>
              <a:gd name="connsiteY41" fmla="*/ 885825 h 1647825"/>
              <a:gd name="connsiteX42" fmla="*/ 1619250 w 2095500"/>
              <a:gd name="connsiteY42" fmla="*/ 809625 h 1647825"/>
              <a:gd name="connsiteX43" fmla="*/ 1647825 w 2095500"/>
              <a:gd name="connsiteY43" fmla="*/ 942975 h 1647825"/>
              <a:gd name="connsiteX44" fmla="*/ 1657350 w 2095500"/>
              <a:gd name="connsiteY44" fmla="*/ 1057275 h 1647825"/>
              <a:gd name="connsiteX45" fmla="*/ 1676400 w 2095500"/>
              <a:gd name="connsiteY45" fmla="*/ 1162050 h 1647825"/>
              <a:gd name="connsiteX46" fmla="*/ 1685925 w 2095500"/>
              <a:gd name="connsiteY46" fmla="*/ 1257300 h 1647825"/>
              <a:gd name="connsiteX47" fmla="*/ 1552575 w 2095500"/>
              <a:gd name="connsiteY47" fmla="*/ 1228725 h 1647825"/>
              <a:gd name="connsiteX48" fmla="*/ 1381125 w 2095500"/>
              <a:gd name="connsiteY48" fmla="*/ 1228725 h 1647825"/>
              <a:gd name="connsiteX49" fmla="*/ 1257300 w 2095500"/>
              <a:gd name="connsiteY49" fmla="*/ 1228725 h 1647825"/>
              <a:gd name="connsiteX50" fmla="*/ 1143000 w 2095500"/>
              <a:gd name="connsiteY50" fmla="*/ 1228725 h 1647825"/>
              <a:gd name="connsiteX51" fmla="*/ 1019175 w 2095500"/>
              <a:gd name="connsiteY51" fmla="*/ 1219200 h 1647825"/>
              <a:gd name="connsiteX52" fmla="*/ 1095375 w 2095500"/>
              <a:gd name="connsiteY52" fmla="*/ 1304925 h 1647825"/>
              <a:gd name="connsiteX53" fmla="*/ 1104900 w 2095500"/>
              <a:gd name="connsiteY53" fmla="*/ 1409700 h 1647825"/>
              <a:gd name="connsiteX54" fmla="*/ 1095375 w 2095500"/>
              <a:gd name="connsiteY54" fmla="*/ 1504950 h 1647825"/>
              <a:gd name="connsiteX55" fmla="*/ 1047750 w 2095500"/>
              <a:gd name="connsiteY55" fmla="*/ 1581150 h 1647825"/>
              <a:gd name="connsiteX56" fmla="*/ 981075 w 2095500"/>
              <a:gd name="connsiteY56" fmla="*/ 1628775 h 1647825"/>
              <a:gd name="connsiteX57" fmla="*/ 885825 w 2095500"/>
              <a:gd name="connsiteY57" fmla="*/ 1647825 h 1647825"/>
              <a:gd name="connsiteX58" fmla="*/ 762000 w 2095500"/>
              <a:gd name="connsiteY58" fmla="*/ 1647825 h 1647825"/>
              <a:gd name="connsiteX59" fmla="*/ 647700 w 2095500"/>
              <a:gd name="connsiteY59" fmla="*/ 1571625 h 1647825"/>
              <a:gd name="connsiteX60" fmla="*/ 600075 w 2095500"/>
              <a:gd name="connsiteY60" fmla="*/ 1438275 h 1647825"/>
              <a:gd name="connsiteX61" fmla="*/ 619125 w 2095500"/>
              <a:gd name="connsiteY61" fmla="*/ 1323975 h 1647825"/>
              <a:gd name="connsiteX62" fmla="*/ 704850 w 2095500"/>
              <a:gd name="connsiteY62" fmla="*/ 1228725 h 1647825"/>
              <a:gd name="connsiteX63" fmla="*/ 590550 w 2095500"/>
              <a:gd name="connsiteY63" fmla="*/ 1228725 h 1647825"/>
              <a:gd name="connsiteX64" fmla="*/ 466725 w 2095500"/>
              <a:gd name="connsiteY64" fmla="*/ 1238250 h 1647825"/>
              <a:gd name="connsiteX65" fmla="*/ 381000 w 2095500"/>
              <a:gd name="connsiteY65" fmla="*/ 1238250 h 1647825"/>
              <a:gd name="connsiteX66" fmla="*/ 257175 w 2095500"/>
              <a:gd name="connsiteY66" fmla="*/ 1257300 h 1647825"/>
              <a:gd name="connsiteX67" fmla="*/ 161925 w 2095500"/>
              <a:gd name="connsiteY67" fmla="*/ 1257300 h 1647825"/>
              <a:gd name="connsiteX68" fmla="*/ 66675 w 2095500"/>
              <a:gd name="connsiteY68" fmla="*/ 1257300 h 1647825"/>
              <a:gd name="connsiteX69" fmla="*/ 28575 w 2095500"/>
              <a:gd name="connsiteY69" fmla="*/ 1257300 h 1647825"/>
              <a:gd name="connsiteX70" fmla="*/ 19050 w 2095500"/>
              <a:gd name="connsiteY70" fmla="*/ 1123950 h 1647825"/>
              <a:gd name="connsiteX71" fmla="*/ 19050 w 2095500"/>
              <a:gd name="connsiteY71" fmla="*/ 1000125 h 1647825"/>
              <a:gd name="connsiteX72" fmla="*/ 9525 w 2095500"/>
              <a:gd name="connsiteY72" fmla="*/ 962025 h 1647825"/>
              <a:gd name="connsiteX73" fmla="*/ 9525 w 2095500"/>
              <a:gd name="connsiteY73" fmla="*/ 962025 h 1647825"/>
              <a:gd name="connsiteX74" fmla="*/ 9525 w 2095500"/>
              <a:gd name="connsiteY74" fmla="*/ 857250 h 1647825"/>
              <a:gd name="connsiteX75" fmla="*/ 9525 w 2095500"/>
              <a:gd name="connsiteY75" fmla="*/ 800100 h 1647825"/>
              <a:gd name="connsiteX76" fmla="*/ 133350 w 2095500"/>
              <a:gd name="connsiteY76" fmla="*/ 866775 h 1647825"/>
              <a:gd name="connsiteX77" fmla="*/ 219075 w 2095500"/>
              <a:gd name="connsiteY77" fmla="*/ 885825 h 1647825"/>
              <a:gd name="connsiteX78" fmla="*/ 314325 w 2095500"/>
              <a:gd name="connsiteY78" fmla="*/ 885825 h 1647825"/>
              <a:gd name="connsiteX79" fmla="*/ 400050 w 2095500"/>
              <a:gd name="connsiteY79" fmla="*/ 828675 h 1647825"/>
              <a:gd name="connsiteX80" fmla="*/ 428625 w 2095500"/>
              <a:gd name="connsiteY80" fmla="*/ 762000 h 1647825"/>
              <a:gd name="connsiteX81" fmla="*/ 447675 w 2095500"/>
              <a:gd name="connsiteY81" fmla="*/ 647700 h 1647825"/>
              <a:gd name="connsiteX82" fmla="*/ 447675 w 2095500"/>
              <a:gd name="connsiteY82" fmla="*/ 552450 h 1647825"/>
              <a:gd name="connsiteX83" fmla="*/ 409575 w 2095500"/>
              <a:gd name="connsiteY83" fmla="*/ 476250 h 1647825"/>
              <a:gd name="connsiteX84" fmla="*/ 333375 w 2095500"/>
              <a:gd name="connsiteY84" fmla="*/ 438150 h 1647825"/>
              <a:gd name="connsiteX85" fmla="*/ 257175 w 2095500"/>
              <a:gd name="connsiteY85" fmla="*/ 419100 h 1647825"/>
              <a:gd name="connsiteX86" fmla="*/ 190500 w 2095500"/>
              <a:gd name="connsiteY86" fmla="*/ 409575 h 1647825"/>
              <a:gd name="connsiteX87" fmla="*/ 114300 w 2095500"/>
              <a:gd name="connsiteY87" fmla="*/ 428625 h 1647825"/>
              <a:gd name="connsiteX88" fmla="*/ 38100 w 2095500"/>
              <a:gd name="connsiteY88" fmla="*/ 466725 h 1647825"/>
              <a:gd name="connsiteX89" fmla="*/ 0 w 2095500"/>
              <a:gd name="connsiteY89" fmla="*/ 514350 h 1647825"/>
              <a:gd name="connsiteX90" fmla="*/ 0 w 2095500"/>
              <a:gd name="connsiteY90" fmla="*/ 400050 h 1647825"/>
              <a:gd name="connsiteX91" fmla="*/ 9525 w 2095500"/>
              <a:gd name="connsiteY91" fmla="*/ 314325 h 1647825"/>
              <a:gd name="connsiteX92" fmla="*/ 9525 w 2095500"/>
              <a:gd name="connsiteY92" fmla="*/ 257175 h 1647825"/>
              <a:gd name="connsiteX93" fmla="*/ 9525 w 2095500"/>
              <a:gd name="connsiteY93" fmla="*/ 180975 h 1647825"/>
              <a:gd name="connsiteX94" fmla="*/ 9525 w 2095500"/>
              <a:gd name="connsiteY94" fmla="*/ 180975 h 1647825"/>
              <a:gd name="connsiteX95" fmla="*/ 28575 w 2095500"/>
              <a:gd name="connsiteY95" fmla="*/ 38100 h 1647825"/>
              <a:gd name="connsiteX0" fmla="*/ 28575 w 2095500"/>
              <a:gd name="connsiteY0" fmla="*/ 38100 h 1647825"/>
              <a:gd name="connsiteX1" fmla="*/ 209550 w 2095500"/>
              <a:gd name="connsiteY1" fmla="*/ 38100 h 1647825"/>
              <a:gd name="connsiteX2" fmla="*/ 428625 w 2095500"/>
              <a:gd name="connsiteY2" fmla="*/ 38100 h 1647825"/>
              <a:gd name="connsiteX3" fmla="*/ 619125 w 2095500"/>
              <a:gd name="connsiteY3" fmla="*/ 19050 h 1647825"/>
              <a:gd name="connsiteX4" fmla="*/ 723900 w 2095500"/>
              <a:gd name="connsiteY4" fmla="*/ 0 h 1647825"/>
              <a:gd name="connsiteX5" fmla="*/ 647700 w 2095500"/>
              <a:gd name="connsiteY5" fmla="*/ 76200 h 1647825"/>
              <a:gd name="connsiteX6" fmla="*/ 647700 w 2095500"/>
              <a:gd name="connsiteY6" fmla="*/ 76200 h 1647825"/>
              <a:gd name="connsiteX7" fmla="*/ 609600 w 2095500"/>
              <a:gd name="connsiteY7" fmla="*/ 219075 h 1647825"/>
              <a:gd name="connsiteX8" fmla="*/ 609600 w 2095500"/>
              <a:gd name="connsiteY8" fmla="*/ 219075 h 1647825"/>
              <a:gd name="connsiteX9" fmla="*/ 628650 w 2095500"/>
              <a:gd name="connsiteY9" fmla="*/ 361950 h 1647825"/>
              <a:gd name="connsiteX10" fmla="*/ 695325 w 2095500"/>
              <a:gd name="connsiteY10" fmla="*/ 409575 h 1647825"/>
              <a:gd name="connsiteX11" fmla="*/ 695325 w 2095500"/>
              <a:gd name="connsiteY11" fmla="*/ 409575 h 1647825"/>
              <a:gd name="connsiteX12" fmla="*/ 866775 w 2095500"/>
              <a:gd name="connsiteY12" fmla="*/ 457200 h 1647825"/>
              <a:gd name="connsiteX13" fmla="*/ 962025 w 2095500"/>
              <a:gd name="connsiteY13" fmla="*/ 409575 h 1647825"/>
              <a:gd name="connsiteX14" fmla="*/ 1038225 w 2095500"/>
              <a:gd name="connsiteY14" fmla="*/ 390525 h 1647825"/>
              <a:gd name="connsiteX15" fmla="*/ 1076325 w 2095500"/>
              <a:gd name="connsiteY15" fmla="*/ 304800 h 1647825"/>
              <a:gd name="connsiteX16" fmla="*/ 1104900 w 2095500"/>
              <a:gd name="connsiteY16" fmla="*/ 219075 h 1647825"/>
              <a:gd name="connsiteX17" fmla="*/ 1114425 w 2095500"/>
              <a:gd name="connsiteY17" fmla="*/ 152400 h 1647825"/>
              <a:gd name="connsiteX18" fmla="*/ 1104900 w 2095500"/>
              <a:gd name="connsiteY18" fmla="*/ 85725 h 1647825"/>
              <a:gd name="connsiteX19" fmla="*/ 1047750 w 2095500"/>
              <a:gd name="connsiteY19" fmla="*/ 47625 h 1647825"/>
              <a:gd name="connsiteX20" fmla="*/ 1047750 w 2095500"/>
              <a:gd name="connsiteY20" fmla="*/ 47625 h 1647825"/>
              <a:gd name="connsiteX21" fmla="*/ 1019175 w 2095500"/>
              <a:gd name="connsiteY21" fmla="*/ 9525 h 1647825"/>
              <a:gd name="connsiteX22" fmla="*/ 1209675 w 2095500"/>
              <a:gd name="connsiteY22" fmla="*/ 28575 h 1647825"/>
              <a:gd name="connsiteX23" fmla="*/ 1352550 w 2095500"/>
              <a:gd name="connsiteY23" fmla="*/ 28575 h 1647825"/>
              <a:gd name="connsiteX24" fmla="*/ 1476375 w 2095500"/>
              <a:gd name="connsiteY24" fmla="*/ 28575 h 1647825"/>
              <a:gd name="connsiteX25" fmla="*/ 1609725 w 2095500"/>
              <a:gd name="connsiteY25" fmla="*/ 28575 h 1647825"/>
              <a:gd name="connsiteX26" fmla="*/ 1609725 w 2095500"/>
              <a:gd name="connsiteY26" fmla="*/ 28575 h 1647825"/>
              <a:gd name="connsiteX27" fmla="*/ 1609725 w 2095500"/>
              <a:gd name="connsiteY27" fmla="*/ 28575 h 1647825"/>
              <a:gd name="connsiteX28" fmla="*/ 1676400 w 2095500"/>
              <a:gd name="connsiteY28" fmla="*/ 28575 h 1647825"/>
              <a:gd name="connsiteX29" fmla="*/ 1666875 w 2095500"/>
              <a:gd name="connsiteY29" fmla="*/ 161925 h 1647825"/>
              <a:gd name="connsiteX30" fmla="*/ 1666875 w 2095500"/>
              <a:gd name="connsiteY30" fmla="*/ 266700 h 1647825"/>
              <a:gd name="connsiteX31" fmla="*/ 1638300 w 2095500"/>
              <a:gd name="connsiteY31" fmla="*/ 390525 h 1647825"/>
              <a:gd name="connsiteX32" fmla="*/ 1638300 w 2095500"/>
              <a:gd name="connsiteY32" fmla="*/ 504825 h 1647825"/>
              <a:gd name="connsiteX33" fmla="*/ 1743075 w 2095500"/>
              <a:gd name="connsiteY33" fmla="*/ 381000 h 1647825"/>
              <a:gd name="connsiteX34" fmla="*/ 1895475 w 2095500"/>
              <a:gd name="connsiteY34" fmla="*/ 371475 h 1647825"/>
              <a:gd name="connsiteX35" fmla="*/ 2028825 w 2095500"/>
              <a:gd name="connsiteY35" fmla="*/ 457200 h 1647825"/>
              <a:gd name="connsiteX36" fmla="*/ 2095500 w 2095500"/>
              <a:gd name="connsiteY36" fmla="*/ 581025 h 1647825"/>
              <a:gd name="connsiteX37" fmla="*/ 2085975 w 2095500"/>
              <a:gd name="connsiteY37" fmla="*/ 733425 h 1647825"/>
              <a:gd name="connsiteX38" fmla="*/ 2038350 w 2095500"/>
              <a:gd name="connsiteY38" fmla="*/ 828675 h 1647825"/>
              <a:gd name="connsiteX39" fmla="*/ 1933575 w 2095500"/>
              <a:gd name="connsiteY39" fmla="*/ 895350 h 1647825"/>
              <a:gd name="connsiteX40" fmla="*/ 1790700 w 2095500"/>
              <a:gd name="connsiteY40" fmla="*/ 904875 h 1647825"/>
              <a:gd name="connsiteX41" fmla="*/ 1685925 w 2095500"/>
              <a:gd name="connsiteY41" fmla="*/ 885825 h 1647825"/>
              <a:gd name="connsiteX42" fmla="*/ 1619250 w 2095500"/>
              <a:gd name="connsiteY42" fmla="*/ 809625 h 1647825"/>
              <a:gd name="connsiteX43" fmla="*/ 1647825 w 2095500"/>
              <a:gd name="connsiteY43" fmla="*/ 942975 h 1647825"/>
              <a:gd name="connsiteX44" fmla="*/ 1657350 w 2095500"/>
              <a:gd name="connsiteY44" fmla="*/ 1057275 h 1647825"/>
              <a:gd name="connsiteX45" fmla="*/ 1676400 w 2095500"/>
              <a:gd name="connsiteY45" fmla="*/ 1162050 h 1647825"/>
              <a:gd name="connsiteX46" fmla="*/ 1685925 w 2095500"/>
              <a:gd name="connsiteY46" fmla="*/ 1257300 h 1647825"/>
              <a:gd name="connsiteX47" fmla="*/ 1552575 w 2095500"/>
              <a:gd name="connsiteY47" fmla="*/ 1228725 h 1647825"/>
              <a:gd name="connsiteX48" fmla="*/ 1381125 w 2095500"/>
              <a:gd name="connsiteY48" fmla="*/ 1228725 h 1647825"/>
              <a:gd name="connsiteX49" fmla="*/ 1257300 w 2095500"/>
              <a:gd name="connsiteY49" fmla="*/ 1228725 h 1647825"/>
              <a:gd name="connsiteX50" fmla="*/ 1143000 w 2095500"/>
              <a:gd name="connsiteY50" fmla="*/ 1228725 h 1647825"/>
              <a:gd name="connsiteX51" fmla="*/ 1019175 w 2095500"/>
              <a:gd name="connsiteY51" fmla="*/ 1219200 h 1647825"/>
              <a:gd name="connsiteX52" fmla="*/ 1095375 w 2095500"/>
              <a:gd name="connsiteY52" fmla="*/ 1304925 h 1647825"/>
              <a:gd name="connsiteX53" fmla="*/ 1104900 w 2095500"/>
              <a:gd name="connsiteY53" fmla="*/ 1409700 h 1647825"/>
              <a:gd name="connsiteX54" fmla="*/ 1095375 w 2095500"/>
              <a:gd name="connsiteY54" fmla="*/ 1504950 h 1647825"/>
              <a:gd name="connsiteX55" fmla="*/ 1047750 w 2095500"/>
              <a:gd name="connsiteY55" fmla="*/ 1581150 h 1647825"/>
              <a:gd name="connsiteX56" fmla="*/ 981075 w 2095500"/>
              <a:gd name="connsiteY56" fmla="*/ 1628775 h 1647825"/>
              <a:gd name="connsiteX57" fmla="*/ 885825 w 2095500"/>
              <a:gd name="connsiteY57" fmla="*/ 1647825 h 1647825"/>
              <a:gd name="connsiteX58" fmla="*/ 762000 w 2095500"/>
              <a:gd name="connsiteY58" fmla="*/ 1647825 h 1647825"/>
              <a:gd name="connsiteX59" fmla="*/ 647700 w 2095500"/>
              <a:gd name="connsiteY59" fmla="*/ 1571625 h 1647825"/>
              <a:gd name="connsiteX60" fmla="*/ 600075 w 2095500"/>
              <a:gd name="connsiteY60" fmla="*/ 1438275 h 1647825"/>
              <a:gd name="connsiteX61" fmla="*/ 619125 w 2095500"/>
              <a:gd name="connsiteY61" fmla="*/ 1323975 h 1647825"/>
              <a:gd name="connsiteX62" fmla="*/ 704850 w 2095500"/>
              <a:gd name="connsiteY62" fmla="*/ 1228725 h 1647825"/>
              <a:gd name="connsiteX63" fmla="*/ 590550 w 2095500"/>
              <a:gd name="connsiteY63" fmla="*/ 1228725 h 1647825"/>
              <a:gd name="connsiteX64" fmla="*/ 466725 w 2095500"/>
              <a:gd name="connsiteY64" fmla="*/ 1238250 h 1647825"/>
              <a:gd name="connsiteX65" fmla="*/ 381000 w 2095500"/>
              <a:gd name="connsiteY65" fmla="*/ 1238250 h 1647825"/>
              <a:gd name="connsiteX66" fmla="*/ 257175 w 2095500"/>
              <a:gd name="connsiteY66" fmla="*/ 1257300 h 1647825"/>
              <a:gd name="connsiteX67" fmla="*/ 161925 w 2095500"/>
              <a:gd name="connsiteY67" fmla="*/ 1257300 h 1647825"/>
              <a:gd name="connsiteX68" fmla="*/ 66675 w 2095500"/>
              <a:gd name="connsiteY68" fmla="*/ 1257300 h 1647825"/>
              <a:gd name="connsiteX69" fmla="*/ 28575 w 2095500"/>
              <a:gd name="connsiteY69" fmla="*/ 1257300 h 1647825"/>
              <a:gd name="connsiteX70" fmla="*/ 19050 w 2095500"/>
              <a:gd name="connsiteY70" fmla="*/ 1123950 h 1647825"/>
              <a:gd name="connsiteX71" fmla="*/ 19050 w 2095500"/>
              <a:gd name="connsiteY71" fmla="*/ 1000125 h 1647825"/>
              <a:gd name="connsiteX72" fmla="*/ 9525 w 2095500"/>
              <a:gd name="connsiteY72" fmla="*/ 962025 h 1647825"/>
              <a:gd name="connsiteX73" fmla="*/ 9525 w 2095500"/>
              <a:gd name="connsiteY73" fmla="*/ 962025 h 1647825"/>
              <a:gd name="connsiteX74" fmla="*/ 9525 w 2095500"/>
              <a:gd name="connsiteY74" fmla="*/ 857250 h 1647825"/>
              <a:gd name="connsiteX75" fmla="*/ 9525 w 2095500"/>
              <a:gd name="connsiteY75" fmla="*/ 800100 h 1647825"/>
              <a:gd name="connsiteX76" fmla="*/ 133350 w 2095500"/>
              <a:gd name="connsiteY76" fmla="*/ 866775 h 1647825"/>
              <a:gd name="connsiteX77" fmla="*/ 219075 w 2095500"/>
              <a:gd name="connsiteY77" fmla="*/ 885825 h 1647825"/>
              <a:gd name="connsiteX78" fmla="*/ 314325 w 2095500"/>
              <a:gd name="connsiteY78" fmla="*/ 885825 h 1647825"/>
              <a:gd name="connsiteX79" fmla="*/ 400050 w 2095500"/>
              <a:gd name="connsiteY79" fmla="*/ 828675 h 1647825"/>
              <a:gd name="connsiteX80" fmla="*/ 428625 w 2095500"/>
              <a:gd name="connsiteY80" fmla="*/ 762000 h 1647825"/>
              <a:gd name="connsiteX81" fmla="*/ 447675 w 2095500"/>
              <a:gd name="connsiteY81" fmla="*/ 647700 h 1647825"/>
              <a:gd name="connsiteX82" fmla="*/ 447675 w 2095500"/>
              <a:gd name="connsiteY82" fmla="*/ 552450 h 1647825"/>
              <a:gd name="connsiteX83" fmla="*/ 409575 w 2095500"/>
              <a:gd name="connsiteY83" fmla="*/ 476250 h 1647825"/>
              <a:gd name="connsiteX84" fmla="*/ 333375 w 2095500"/>
              <a:gd name="connsiteY84" fmla="*/ 438150 h 1647825"/>
              <a:gd name="connsiteX85" fmla="*/ 257175 w 2095500"/>
              <a:gd name="connsiteY85" fmla="*/ 419100 h 1647825"/>
              <a:gd name="connsiteX86" fmla="*/ 190500 w 2095500"/>
              <a:gd name="connsiteY86" fmla="*/ 409575 h 1647825"/>
              <a:gd name="connsiteX87" fmla="*/ 114300 w 2095500"/>
              <a:gd name="connsiteY87" fmla="*/ 428625 h 1647825"/>
              <a:gd name="connsiteX88" fmla="*/ 38100 w 2095500"/>
              <a:gd name="connsiteY88" fmla="*/ 466725 h 1647825"/>
              <a:gd name="connsiteX89" fmla="*/ 0 w 2095500"/>
              <a:gd name="connsiteY89" fmla="*/ 514350 h 1647825"/>
              <a:gd name="connsiteX90" fmla="*/ 0 w 2095500"/>
              <a:gd name="connsiteY90" fmla="*/ 400050 h 1647825"/>
              <a:gd name="connsiteX91" fmla="*/ 9525 w 2095500"/>
              <a:gd name="connsiteY91" fmla="*/ 314325 h 1647825"/>
              <a:gd name="connsiteX92" fmla="*/ 9525 w 2095500"/>
              <a:gd name="connsiteY92" fmla="*/ 257175 h 1647825"/>
              <a:gd name="connsiteX93" fmla="*/ 9525 w 2095500"/>
              <a:gd name="connsiteY93" fmla="*/ 180975 h 1647825"/>
              <a:gd name="connsiteX94" fmla="*/ 9525 w 2095500"/>
              <a:gd name="connsiteY94" fmla="*/ 180975 h 1647825"/>
              <a:gd name="connsiteX95" fmla="*/ 28575 w 2095500"/>
              <a:gd name="connsiteY95" fmla="*/ 38100 h 1647825"/>
              <a:gd name="connsiteX0" fmla="*/ 28575 w 2095500"/>
              <a:gd name="connsiteY0" fmla="*/ 38100 h 1647825"/>
              <a:gd name="connsiteX1" fmla="*/ 209550 w 2095500"/>
              <a:gd name="connsiteY1" fmla="*/ 38100 h 1647825"/>
              <a:gd name="connsiteX2" fmla="*/ 428625 w 2095500"/>
              <a:gd name="connsiteY2" fmla="*/ 38100 h 1647825"/>
              <a:gd name="connsiteX3" fmla="*/ 619125 w 2095500"/>
              <a:gd name="connsiteY3" fmla="*/ 19050 h 1647825"/>
              <a:gd name="connsiteX4" fmla="*/ 723900 w 2095500"/>
              <a:gd name="connsiteY4" fmla="*/ 0 h 1647825"/>
              <a:gd name="connsiteX5" fmla="*/ 647700 w 2095500"/>
              <a:gd name="connsiteY5" fmla="*/ 76200 h 1647825"/>
              <a:gd name="connsiteX6" fmla="*/ 647700 w 2095500"/>
              <a:gd name="connsiteY6" fmla="*/ 76200 h 1647825"/>
              <a:gd name="connsiteX7" fmla="*/ 609600 w 2095500"/>
              <a:gd name="connsiteY7" fmla="*/ 219075 h 1647825"/>
              <a:gd name="connsiteX8" fmla="*/ 609600 w 2095500"/>
              <a:gd name="connsiteY8" fmla="*/ 219075 h 1647825"/>
              <a:gd name="connsiteX9" fmla="*/ 628650 w 2095500"/>
              <a:gd name="connsiteY9" fmla="*/ 361950 h 1647825"/>
              <a:gd name="connsiteX10" fmla="*/ 695325 w 2095500"/>
              <a:gd name="connsiteY10" fmla="*/ 409575 h 1647825"/>
              <a:gd name="connsiteX11" fmla="*/ 695325 w 2095500"/>
              <a:gd name="connsiteY11" fmla="*/ 409575 h 1647825"/>
              <a:gd name="connsiteX12" fmla="*/ 866775 w 2095500"/>
              <a:gd name="connsiteY12" fmla="*/ 457200 h 1647825"/>
              <a:gd name="connsiteX13" fmla="*/ 962025 w 2095500"/>
              <a:gd name="connsiteY13" fmla="*/ 457200 h 1647825"/>
              <a:gd name="connsiteX14" fmla="*/ 1038225 w 2095500"/>
              <a:gd name="connsiteY14" fmla="*/ 390525 h 1647825"/>
              <a:gd name="connsiteX15" fmla="*/ 1076325 w 2095500"/>
              <a:gd name="connsiteY15" fmla="*/ 304800 h 1647825"/>
              <a:gd name="connsiteX16" fmla="*/ 1104900 w 2095500"/>
              <a:gd name="connsiteY16" fmla="*/ 219075 h 1647825"/>
              <a:gd name="connsiteX17" fmla="*/ 1114425 w 2095500"/>
              <a:gd name="connsiteY17" fmla="*/ 152400 h 1647825"/>
              <a:gd name="connsiteX18" fmla="*/ 1104900 w 2095500"/>
              <a:gd name="connsiteY18" fmla="*/ 85725 h 1647825"/>
              <a:gd name="connsiteX19" fmla="*/ 1047750 w 2095500"/>
              <a:gd name="connsiteY19" fmla="*/ 47625 h 1647825"/>
              <a:gd name="connsiteX20" fmla="*/ 1047750 w 2095500"/>
              <a:gd name="connsiteY20" fmla="*/ 47625 h 1647825"/>
              <a:gd name="connsiteX21" fmla="*/ 1019175 w 2095500"/>
              <a:gd name="connsiteY21" fmla="*/ 9525 h 1647825"/>
              <a:gd name="connsiteX22" fmla="*/ 1209675 w 2095500"/>
              <a:gd name="connsiteY22" fmla="*/ 28575 h 1647825"/>
              <a:gd name="connsiteX23" fmla="*/ 1352550 w 2095500"/>
              <a:gd name="connsiteY23" fmla="*/ 28575 h 1647825"/>
              <a:gd name="connsiteX24" fmla="*/ 1476375 w 2095500"/>
              <a:gd name="connsiteY24" fmla="*/ 28575 h 1647825"/>
              <a:gd name="connsiteX25" fmla="*/ 1609725 w 2095500"/>
              <a:gd name="connsiteY25" fmla="*/ 28575 h 1647825"/>
              <a:gd name="connsiteX26" fmla="*/ 1609725 w 2095500"/>
              <a:gd name="connsiteY26" fmla="*/ 28575 h 1647825"/>
              <a:gd name="connsiteX27" fmla="*/ 1609725 w 2095500"/>
              <a:gd name="connsiteY27" fmla="*/ 28575 h 1647825"/>
              <a:gd name="connsiteX28" fmla="*/ 1676400 w 2095500"/>
              <a:gd name="connsiteY28" fmla="*/ 28575 h 1647825"/>
              <a:gd name="connsiteX29" fmla="*/ 1666875 w 2095500"/>
              <a:gd name="connsiteY29" fmla="*/ 161925 h 1647825"/>
              <a:gd name="connsiteX30" fmla="*/ 1666875 w 2095500"/>
              <a:gd name="connsiteY30" fmla="*/ 266700 h 1647825"/>
              <a:gd name="connsiteX31" fmla="*/ 1638300 w 2095500"/>
              <a:gd name="connsiteY31" fmla="*/ 390525 h 1647825"/>
              <a:gd name="connsiteX32" fmla="*/ 1638300 w 2095500"/>
              <a:gd name="connsiteY32" fmla="*/ 504825 h 1647825"/>
              <a:gd name="connsiteX33" fmla="*/ 1743075 w 2095500"/>
              <a:gd name="connsiteY33" fmla="*/ 381000 h 1647825"/>
              <a:gd name="connsiteX34" fmla="*/ 1895475 w 2095500"/>
              <a:gd name="connsiteY34" fmla="*/ 371475 h 1647825"/>
              <a:gd name="connsiteX35" fmla="*/ 2028825 w 2095500"/>
              <a:gd name="connsiteY35" fmla="*/ 457200 h 1647825"/>
              <a:gd name="connsiteX36" fmla="*/ 2095500 w 2095500"/>
              <a:gd name="connsiteY36" fmla="*/ 581025 h 1647825"/>
              <a:gd name="connsiteX37" fmla="*/ 2085975 w 2095500"/>
              <a:gd name="connsiteY37" fmla="*/ 733425 h 1647825"/>
              <a:gd name="connsiteX38" fmla="*/ 2038350 w 2095500"/>
              <a:gd name="connsiteY38" fmla="*/ 828675 h 1647825"/>
              <a:gd name="connsiteX39" fmla="*/ 1933575 w 2095500"/>
              <a:gd name="connsiteY39" fmla="*/ 895350 h 1647825"/>
              <a:gd name="connsiteX40" fmla="*/ 1790700 w 2095500"/>
              <a:gd name="connsiteY40" fmla="*/ 904875 h 1647825"/>
              <a:gd name="connsiteX41" fmla="*/ 1685925 w 2095500"/>
              <a:gd name="connsiteY41" fmla="*/ 885825 h 1647825"/>
              <a:gd name="connsiteX42" fmla="*/ 1619250 w 2095500"/>
              <a:gd name="connsiteY42" fmla="*/ 809625 h 1647825"/>
              <a:gd name="connsiteX43" fmla="*/ 1647825 w 2095500"/>
              <a:gd name="connsiteY43" fmla="*/ 942975 h 1647825"/>
              <a:gd name="connsiteX44" fmla="*/ 1657350 w 2095500"/>
              <a:gd name="connsiteY44" fmla="*/ 1057275 h 1647825"/>
              <a:gd name="connsiteX45" fmla="*/ 1676400 w 2095500"/>
              <a:gd name="connsiteY45" fmla="*/ 1162050 h 1647825"/>
              <a:gd name="connsiteX46" fmla="*/ 1685925 w 2095500"/>
              <a:gd name="connsiteY46" fmla="*/ 1257300 h 1647825"/>
              <a:gd name="connsiteX47" fmla="*/ 1552575 w 2095500"/>
              <a:gd name="connsiteY47" fmla="*/ 1228725 h 1647825"/>
              <a:gd name="connsiteX48" fmla="*/ 1381125 w 2095500"/>
              <a:gd name="connsiteY48" fmla="*/ 1228725 h 1647825"/>
              <a:gd name="connsiteX49" fmla="*/ 1257300 w 2095500"/>
              <a:gd name="connsiteY49" fmla="*/ 1228725 h 1647825"/>
              <a:gd name="connsiteX50" fmla="*/ 1143000 w 2095500"/>
              <a:gd name="connsiteY50" fmla="*/ 1228725 h 1647825"/>
              <a:gd name="connsiteX51" fmla="*/ 1019175 w 2095500"/>
              <a:gd name="connsiteY51" fmla="*/ 1219200 h 1647825"/>
              <a:gd name="connsiteX52" fmla="*/ 1095375 w 2095500"/>
              <a:gd name="connsiteY52" fmla="*/ 1304925 h 1647825"/>
              <a:gd name="connsiteX53" fmla="*/ 1104900 w 2095500"/>
              <a:gd name="connsiteY53" fmla="*/ 1409700 h 1647825"/>
              <a:gd name="connsiteX54" fmla="*/ 1095375 w 2095500"/>
              <a:gd name="connsiteY54" fmla="*/ 1504950 h 1647825"/>
              <a:gd name="connsiteX55" fmla="*/ 1047750 w 2095500"/>
              <a:gd name="connsiteY55" fmla="*/ 1581150 h 1647825"/>
              <a:gd name="connsiteX56" fmla="*/ 981075 w 2095500"/>
              <a:gd name="connsiteY56" fmla="*/ 1628775 h 1647825"/>
              <a:gd name="connsiteX57" fmla="*/ 885825 w 2095500"/>
              <a:gd name="connsiteY57" fmla="*/ 1647825 h 1647825"/>
              <a:gd name="connsiteX58" fmla="*/ 762000 w 2095500"/>
              <a:gd name="connsiteY58" fmla="*/ 1647825 h 1647825"/>
              <a:gd name="connsiteX59" fmla="*/ 647700 w 2095500"/>
              <a:gd name="connsiteY59" fmla="*/ 1571625 h 1647825"/>
              <a:gd name="connsiteX60" fmla="*/ 600075 w 2095500"/>
              <a:gd name="connsiteY60" fmla="*/ 1438275 h 1647825"/>
              <a:gd name="connsiteX61" fmla="*/ 619125 w 2095500"/>
              <a:gd name="connsiteY61" fmla="*/ 1323975 h 1647825"/>
              <a:gd name="connsiteX62" fmla="*/ 704850 w 2095500"/>
              <a:gd name="connsiteY62" fmla="*/ 1228725 h 1647825"/>
              <a:gd name="connsiteX63" fmla="*/ 590550 w 2095500"/>
              <a:gd name="connsiteY63" fmla="*/ 1228725 h 1647825"/>
              <a:gd name="connsiteX64" fmla="*/ 466725 w 2095500"/>
              <a:gd name="connsiteY64" fmla="*/ 1238250 h 1647825"/>
              <a:gd name="connsiteX65" fmla="*/ 381000 w 2095500"/>
              <a:gd name="connsiteY65" fmla="*/ 1238250 h 1647825"/>
              <a:gd name="connsiteX66" fmla="*/ 257175 w 2095500"/>
              <a:gd name="connsiteY66" fmla="*/ 1257300 h 1647825"/>
              <a:gd name="connsiteX67" fmla="*/ 161925 w 2095500"/>
              <a:gd name="connsiteY67" fmla="*/ 1257300 h 1647825"/>
              <a:gd name="connsiteX68" fmla="*/ 66675 w 2095500"/>
              <a:gd name="connsiteY68" fmla="*/ 1257300 h 1647825"/>
              <a:gd name="connsiteX69" fmla="*/ 28575 w 2095500"/>
              <a:gd name="connsiteY69" fmla="*/ 1257300 h 1647825"/>
              <a:gd name="connsiteX70" fmla="*/ 19050 w 2095500"/>
              <a:gd name="connsiteY70" fmla="*/ 1123950 h 1647825"/>
              <a:gd name="connsiteX71" fmla="*/ 19050 w 2095500"/>
              <a:gd name="connsiteY71" fmla="*/ 1000125 h 1647825"/>
              <a:gd name="connsiteX72" fmla="*/ 9525 w 2095500"/>
              <a:gd name="connsiteY72" fmla="*/ 962025 h 1647825"/>
              <a:gd name="connsiteX73" fmla="*/ 9525 w 2095500"/>
              <a:gd name="connsiteY73" fmla="*/ 962025 h 1647825"/>
              <a:gd name="connsiteX74" fmla="*/ 9525 w 2095500"/>
              <a:gd name="connsiteY74" fmla="*/ 857250 h 1647825"/>
              <a:gd name="connsiteX75" fmla="*/ 9525 w 2095500"/>
              <a:gd name="connsiteY75" fmla="*/ 800100 h 1647825"/>
              <a:gd name="connsiteX76" fmla="*/ 133350 w 2095500"/>
              <a:gd name="connsiteY76" fmla="*/ 866775 h 1647825"/>
              <a:gd name="connsiteX77" fmla="*/ 219075 w 2095500"/>
              <a:gd name="connsiteY77" fmla="*/ 885825 h 1647825"/>
              <a:gd name="connsiteX78" fmla="*/ 314325 w 2095500"/>
              <a:gd name="connsiteY78" fmla="*/ 885825 h 1647825"/>
              <a:gd name="connsiteX79" fmla="*/ 400050 w 2095500"/>
              <a:gd name="connsiteY79" fmla="*/ 828675 h 1647825"/>
              <a:gd name="connsiteX80" fmla="*/ 428625 w 2095500"/>
              <a:gd name="connsiteY80" fmla="*/ 762000 h 1647825"/>
              <a:gd name="connsiteX81" fmla="*/ 447675 w 2095500"/>
              <a:gd name="connsiteY81" fmla="*/ 647700 h 1647825"/>
              <a:gd name="connsiteX82" fmla="*/ 447675 w 2095500"/>
              <a:gd name="connsiteY82" fmla="*/ 552450 h 1647825"/>
              <a:gd name="connsiteX83" fmla="*/ 409575 w 2095500"/>
              <a:gd name="connsiteY83" fmla="*/ 476250 h 1647825"/>
              <a:gd name="connsiteX84" fmla="*/ 333375 w 2095500"/>
              <a:gd name="connsiteY84" fmla="*/ 438150 h 1647825"/>
              <a:gd name="connsiteX85" fmla="*/ 257175 w 2095500"/>
              <a:gd name="connsiteY85" fmla="*/ 419100 h 1647825"/>
              <a:gd name="connsiteX86" fmla="*/ 190500 w 2095500"/>
              <a:gd name="connsiteY86" fmla="*/ 409575 h 1647825"/>
              <a:gd name="connsiteX87" fmla="*/ 114300 w 2095500"/>
              <a:gd name="connsiteY87" fmla="*/ 428625 h 1647825"/>
              <a:gd name="connsiteX88" fmla="*/ 38100 w 2095500"/>
              <a:gd name="connsiteY88" fmla="*/ 466725 h 1647825"/>
              <a:gd name="connsiteX89" fmla="*/ 0 w 2095500"/>
              <a:gd name="connsiteY89" fmla="*/ 514350 h 1647825"/>
              <a:gd name="connsiteX90" fmla="*/ 0 w 2095500"/>
              <a:gd name="connsiteY90" fmla="*/ 400050 h 1647825"/>
              <a:gd name="connsiteX91" fmla="*/ 9525 w 2095500"/>
              <a:gd name="connsiteY91" fmla="*/ 314325 h 1647825"/>
              <a:gd name="connsiteX92" fmla="*/ 9525 w 2095500"/>
              <a:gd name="connsiteY92" fmla="*/ 257175 h 1647825"/>
              <a:gd name="connsiteX93" fmla="*/ 9525 w 2095500"/>
              <a:gd name="connsiteY93" fmla="*/ 180975 h 1647825"/>
              <a:gd name="connsiteX94" fmla="*/ 9525 w 2095500"/>
              <a:gd name="connsiteY94" fmla="*/ 180975 h 1647825"/>
              <a:gd name="connsiteX95" fmla="*/ 28575 w 2095500"/>
              <a:gd name="connsiteY95" fmla="*/ 38100 h 1647825"/>
              <a:gd name="connsiteX0" fmla="*/ 28575 w 2095500"/>
              <a:gd name="connsiteY0" fmla="*/ 38100 h 1647825"/>
              <a:gd name="connsiteX1" fmla="*/ 209550 w 2095500"/>
              <a:gd name="connsiteY1" fmla="*/ 38100 h 1647825"/>
              <a:gd name="connsiteX2" fmla="*/ 428625 w 2095500"/>
              <a:gd name="connsiteY2" fmla="*/ 38100 h 1647825"/>
              <a:gd name="connsiteX3" fmla="*/ 619125 w 2095500"/>
              <a:gd name="connsiteY3" fmla="*/ 19050 h 1647825"/>
              <a:gd name="connsiteX4" fmla="*/ 723900 w 2095500"/>
              <a:gd name="connsiteY4" fmla="*/ 0 h 1647825"/>
              <a:gd name="connsiteX5" fmla="*/ 647700 w 2095500"/>
              <a:gd name="connsiteY5" fmla="*/ 76200 h 1647825"/>
              <a:gd name="connsiteX6" fmla="*/ 647700 w 2095500"/>
              <a:gd name="connsiteY6" fmla="*/ 76200 h 1647825"/>
              <a:gd name="connsiteX7" fmla="*/ 609600 w 2095500"/>
              <a:gd name="connsiteY7" fmla="*/ 219075 h 1647825"/>
              <a:gd name="connsiteX8" fmla="*/ 609600 w 2095500"/>
              <a:gd name="connsiteY8" fmla="*/ 219075 h 1647825"/>
              <a:gd name="connsiteX9" fmla="*/ 628650 w 2095500"/>
              <a:gd name="connsiteY9" fmla="*/ 361950 h 1647825"/>
              <a:gd name="connsiteX10" fmla="*/ 695325 w 2095500"/>
              <a:gd name="connsiteY10" fmla="*/ 409575 h 1647825"/>
              <a:gd name="connsiteX11" fmla="*/ 695325 w 2095500"/>
              <a:gd name="connsiteY11" fmla="*/ 409575 h 1647825"/>
              <a:gd name="connsiteX12" fmla="*/ 866775 w 2095500"/>
              <a:gd name="connsiteY12" fmla="*/ 457200 h 1647825"/>
              <a:gd name="connsiteX13" fmla="*/ 962025 w 2095500"/>
              <a:gd name="connsiteY13" fmla="*/ 457200 h 1647825"/>
              <a:gd name="connsiteX14" fmla="*/ 1038225 w 2095500"/>
              <a:gd name="connsiteY14" fmla="*/ 390525 h 1647825"/>
              <a:gd name="connsiteX15" fmla="*/ 1114425 w 2095500"/>
              <a:gd name="connsiteY15" fmla="*/ 323850 h 1647825"/>
              <a:gd name="connsiteX16" fmla="*/ 1104900 w 2095500"/>
              <a:gd name="connsiteY16" fmla="*/ 219075 h 1647825"/>
              <a:gd name="connsiteX17" fmla="*/ 1114425 w 2095500"/>
              <a:gd name="connsiteY17" fmla="*/ 152400 h 1647825"/>
              <a:gd name="connsiteX18" fmla="*/ 1104900 w 2095500"/>
              <a:gd name="connsiteY18" fmla="*/ 85725 h 1647825"/>
              <a:gd name="connsiteX19" fmla="*/ 1047750 w 2095500"/>
              <a:gd name="connsiteY19" fmla="*/ 47625 h 1647825"/>
              <a:gd name="connsiteX20" fmla="*/ 1047750 w 2095500"/>
              <a:gd name="connsiteY20" fmla="*/ 47625 h 1647825"/>
              <a:gd name="connsiteX21" fmla="*/ 1019175 w 2095500"/>
              <a:gd name="connsiteY21" fmla="*/ 9525 h 1647825"/>
              <a:gd name="connsiteX22" fmla="*/ 1209675 w 2095500"/>
              <a:gd name="connsiteY22" fmla="*/ 28575 h 1647825"/>
              <a:gd name="connsiteX23" fmla="*/ 1352550 w 2095500"/>
              <a:gd name="connsiteY23" fmla="*/ 28575 h 1647825"/>
              <a:gd name="connsiteX24" fmla="*/ 1476375 w 2095500"/>
              <a:gd name="connsiteY24" fmla="*/ 28575 h 1647825"/>
              <a:gd name="connsiteX25" fmla="*/ 1609725 w 2095500"/>
              <a:gd name="connsiteY25" fmla="*/ 28575 h 1647825"/>
              <a:gd name="connsiteX26" fmla="*/ 1609725 w 2095500"/>
              <a:gd name="connsiteY26" fmla="*/ 28575 h 1647825"/>
              <a:gd name="connsiteX27" fmla="*/ 1609725 w 2095500"/>
              <a:gd name="connsiteY27" fmla="*/ 28575 h 1647825"/>
              <a:gd name="connsiteX28" fmla="*/ 1676400 w 2095500"/>
              <a:gd name="connsiteY28" fmla="*/ 28575 h 1647825"/>
              <a:gd name="connsiteX29" fmla="*/ 1666875 w 2095500"/>
              <a:gd name="connsiteY29" fmla="*/ 161925 h 1647825"/>
              <a:gd name="connsiteX30" fmla="*/ 1666875 w 2095500"/>
              <a:gd name="connsiteY30" fmla="*/ 266700 h 1647825"/>
              <a:gd name="connsiteX31" fmla="*/ 1638300 w 2095500"/>
              <a:gd name="connsiteY31" fmla="*/ 390525 h 1647825"/>
              <a:gd name="connsiteX32" fmla="*/ 1638300 w 2095500"/>
              <a:gd name="connsiteY32" fmla="*/ 504825 h 1647825"/>
              <a:gd name="connsiteX33" fmla="*/ 1743075 w 2095500"/>
              <a:gd name="connsiteY33" fmla="*/ 381000 h 1647825"/>
              <a:gd name="connsiteX34" fmla="*/ 1895475 w 2095500"/>
              <a:gd name="connsiteY34" fmla="*/ 371475 h 1647825"/>
              <a:gd name="connsiteX35" fmla="*/ 2028825 w 2095500"/>
              <a:gd name="connsiteY35" fmla="*/ 457200 h 1647825"/>
              <a:gd name="connsiteX36" fmla="*/ 2095500 w 2095500"/>
              <a:gd name="connsiteY36" fmla="*/ 581025 h 1647825"/>
              <a:gd name="connsiteX37" fmla="*/ 2085975 w 2095500"/>
              <a:gd name="connsiteY37" fmla="*/ 733425 h 1647825"/>
              <a:gd name="connsiteX38" fmla="*/ 2038350 w 2095500"/>
              <a:gd name="connsiteY38" fmla="*/ 828675 h 1647825"/>
              <a:gd name="connsiteX39" fmla="*/ 1933575 w 2095500"/>
              <a:gd name="connsiteY39" fmla="*/ 895350 h 1647825"/>
              <a:gd name="connsiteX40" fmla="*/ 1790700 w 2095500"/>
              <a:gd name="connsiteY40" fmla="*/ 904875 h 1647825"/>
              <a:gd name="connsiteX41" fmla="*/ 1685925 w 2095500"/>
              <a:gd name="connsiteY41" fmla="*/ 885825 h 1647825"/>
              <a:gd name="connsiteX42" fmla="*/ 1619250 w 2095500"/>
              <a:gd name="connsiteY42" fmla="*/ 809625 h 1647825"/>
              <a:gd name="connsiteX43" fmla="*/ 1647825 w 2095500"/>
              <a:gd name="connsiteY43" fmla="*/ 942975 h 1647825"/>
              <a:gd name="connsiteX44" fmla="*/ 1657350 w 2095500"/>
              <a:gd name="connsiteY44" fmla="*/ 1057275 h 1647825"/>
              <a:gd name="connsiteX45" fmla="*/ 1676400 w 2095500"/>
              <a:gd name="connsiteY45" fmla="*/ 1162050 h 1647825"/>
              <a:gd name="connsiteX46" fmla="*/ 1685925 w 2095500"/>
              <a:gd name="connsiteY46" fmla="*/ 1257300 h 1647825"/>
              <a:gd name="connsiteX47" fmla="*/ 1552575 w 2095500"/>
              <a:gd name="connsiteY47" fmla="*/ 1228725 h 1647825"/>
              <a:gd name="connsiteX48" fmla="*/ 1381125 w 2095500"/>
              <a:gd name="connsiteY48" fmla="*/ 1228725 h 1647825"/>
              <a:gd name="connsiteX49" fmla="*/ 1257300 w 2095500"/>
              <a:gd name="connsiteY49" fmla="*/ 1228725 h 1647825"/>
              <a:gd name="connsiteX50" fmla="*/ 1143000 w 2095500"/>
              <a:gd name="connsiteY50" fmla="*/ 1228725 h 1647825"/>
              <a:gd name="connsiteX51" fmla="*/ 1019175 w 2095500"/>
              <a:gd name="connsiteY51" fmla="*/ 1219200 h 1647825"/>
              <a:gd name="connsiteX52" fmla="*/ 1095375 w 2095500"/>
              <a:gd name="connsiteY52" fmla="*/ 1304925 h 1647825"/>
              <a:gd name="connsiteX53" fmla="*/ 1104900 w 2095500"/>
              <a:gd name="connsiteY53" fmla="*/ 1409700 h 1647825"/>
              <a:gd name="connsiteX54" fmla="*/ 1095375 w 2095500"/>
              <a:gd name="connsiteY54" fmla="*/ 1504950 h 1647825"/>
              <a:gd name="connsiteX55" fmla="*/ 1047750 w 2095500"/>
              <a:gd name="connsiteY55" fmla="*/ 1581150 h 1647825"/>
              <a:gd name="connsiteX56" fmla="*/ 981075 w 2095500"/>
              <a:gd name="connsiteY56" fmla="*/ 1628775 h 1647825"/>
              <a:gd name="connsiteX57" fmla="*/ 885825 w 2095500"/>
              <a:gd name="connsiteY57" fmla="*/ 1647825 h 1647825"/>
              <a:gd name="connsiteX58" fmla="*/ 762000 w 2095500"/>
              <a:gd name="connsiteY58" fmla="*/ 1647825 h 1647825"/>
              <a:gd name="connsiteX59" fmla="*/ 647700 w 2095500"/>
              <a:gd name="connsiteY59" fmla="*/ 1571625 h 1647825"/>
              <a:gd name="connsiteX60" fmla="*/ 600075 w 2095500"/>
              <a:gd name="connsiteY60" fmla="*/ 1438275 h 1647825"/>
              <a:gd name="connsiteX61" fmla="*/ 619125 w 2095500"/>
              <a:gd name="connsiteY61" fmla="*/ 1323975 h 1647825"/>
              <a:gd name="connsiteX62" fmla="*/ 704850 w 2095500"/>
              <a:gd name="connsiteY62" fmla="*/ 1228725 h 1647825"/>
              <a:gd name="connsiteX63" fmla="*/ 590550 w 2095500"/>
              <a:gd name="connsiteY63" fmla="*/ 1228725 h 1647825"/>
              <a:gd name="connsiteX64" fmla="*/ 466725 w 2095500"/>
              <a:gd name="connsiteY64" fmla="*/ 1238250 h 1647825"/>
              <a:gd name="connsiteX65" fmla="*/ 381000 w 2095500"/>
              <a:gd name="connsiteY65" fmla="*/ 1238250 h 1647825"/>
              <a:gd name="connsiteX66" fmla="*/ 257175 w 2095500"/>
              <a:gd name="connsiteY66" fmla="*/ 1257300 h 1647825"/>
              <a:gd name="connsiteX67" fmla="*/ 161925 w 2095500"/>
              <a:gd name="connsiteY67" fmla="*/ 1257300 h 1647825"/>
              <a:gd name="connsiteX68" fmla="*/ 66675 w 2095500"/>
              <a:gd name="connsiteY68" fmla="*/ 1257300 h 1647825"/>
              <a:gd name="connsiteX69" fmla="*/ 28575 w 2095500"/>
              <a:gd name="connsiteY69" fmla="*/ 1257300 h 1647825"/>
              <a:gd name="connsiteX70" fmla="*/ 19050 w 2095500"/>
              <a:gd name="connsiteY70" fmla="*/ 1123950 h 1647825"/>
              <a:gd name="connsiteX71" fmla="*/ 19050 w 2095500"/>
              <a:gd name="connsiteY71" fmla="*/ 1000125 h 1647825"/>
              <a:gd name="connsiteX72" fmla="*/ 9525 w 2095500"/>
              <a:gd name="connsiteY72" fmla="*/ 962025 h 1647825"/>
              <a:gd name="connsiteX73" fmla="*/ 9525 w 2095500"/>
              <a:gd name="connsiteY73" fmla="*/ 962025 h 1647825"/>
              <a:gd name="connsiteX74" fmla="*/ 9525 w 2095500"/>
              <a:gd name="connsiteY74" fmla="*/ 857250 h 1647825"/>
              <a:gd name="connsiteX75" fmla="*/ 9525 w 2095500"/>
              <a:gd name="connsiteY75" fmla="*/ 800100 h 1647825"/>
              <a:gd name="connsiteX76" fmla="*/ 133350 w 2095500"/>
              <a:gd name="connsiteY76" fmla="*/ 866775 h 1647825"/>
              <a:gd name="connsiteX77" fmla="*/ 219075 w 2095500"/>
              <a:gd name="connsiteY77" fmla="*/ 885825 h 1647825"/>
              <a:gd name="connsiteX78" fmla="*/ 314325 w 2095500"/>
              <a:gd name="connsiteY78" fmla="*/ 885825 h 1647825"/>
              <a:gd name="connsiteX79" fmla="*/ 400050 w 2095500"/>
              <a:gd name="connsiteY79" fmla="*/ 828675 h 1647825"/>
              <a:gd name="connsiteX80" fmla="*/ 428625 w 2095500"/>
              <a:gd name="connsiteY80" fmla="*/ 762000 h 1647825"/>
              <a:gd name="connsiteX81" fmla="*/ 447675 w 2095500"/>
              <a:gd name="connsiteY81" fmla="*/ 647700 h 1647825"/>
              <a:gd name="connsiteX82" fmla="*/ 447675 w 2095500"/>
              <a:gd name="connsiteY82" fmla="*/ 552450 h 1647825"/>
              <a:gd name="connsiteX83" fmla="*/ 409575 w 2095500"/>
              <a:gd name="connsiteY83" fmla="*/ 476250 h 1647825"/>
              <a:gd name="connsiteX84" fmla="*/ 333375 w 2095500"/>
              <a:gd name="connsiteY84" fmla="*/ 438150 h 1647825"/>
              <a:gd name="connsiteX85" fmla="*/ 257175 w 2095500"/>
              <a:gd name="connsiteY85" fmla="*/ 419100 h 1647825"/>
              <a:gd name="connsiteX86" fmla="*/ 190500 w 2095500"/>
              <a:gd name="connsiteY86" fmla="*/ 409575 h 1647825"/>
              <a:gd name="connsiteX87" fmla="*/ 114300 w 2095500"/>
              <a:gd name="connsiteY87" fmla="*/ 428625 h 1647825"/>
              <a:gd name="connsiteX88" fmla="*/ 38100 w 2095500"/>
              <a:gd name="connsiteY88" fmla="*/ 466725 h 1647825"/>
              <a:gd name="connsiteX89" fmla="*/ 0 w 2095500"/>
              <a:gd name="connsiteY89" fmla="*/ 514350 h 1647825"/>
              <a:gd name="connsiteX90" fmla="*/ 0 w 2095500"/>
              <a:gd name="connsiteY90" fmla="*/ 400050 h 1647825"/>
              <a:gd name="connsiteX91" fmla="*/ 9525 w 2095500"/>
              <a:gd name="connsiteY91" fmla="*/ 314325 h 1647825"/>
              <a:gd name="connsiteX92" fmla="*/ 9525 w 2095500"/>
              <a:gd name="connsiteY92" fmla="*/ 257175 h 1647825"/>
              <a:gd name="connsiteX93" fmla="*/ 9525 w 2095500"/>
              <a:gd name="connsiteY93" fmla="*/ 180975 h 1647825"/>
              <a:gd name="connsiteX94" fmla="*/ 9525 w 2095500"/>
              <a:gd name="connsiteY94" fmla="*/ 180975 h 1647825"/>
              <a:gd name="connsiteX95" fmla="*/ 28575 w 2095500"/>
              <a:gd name="connsiteY95" fmla="*/ 38100 h 1647825"/>
              <a:gd name="connsiteX0" fmla="*/ 28575 w 2095500"/>
              <a:gd name="connsiteY0" fmla="*/ 38100 h 1647825"/>
              <a:gd name="connsiteX1" fmla="*/ 209550 w 2095500"/>
              <a:gd name="connsiteY1" fmla="*/ 38100 h 1647825"/>
              <a:gd name="connsiteX2" fmla="*/ 428625 w 2095500"/>
              <a:gd name="connsiteY2" fmla="*/ 38100 h 1647825"/>
              <a:gd name="connsiteX3" fmla="*/ 619125 w 2095500"/>
              <a:gd name="connsiteY3" fmla="*/ 19050 h 1647825"/>
              <a:gd name="connsiteX4" fmla="*/ 723900 w 2095500"/>
              <a:gd name="connsiteY4" fmla="*/ 0 h 1647825"/>
              <a:gd name="connsiteX5" fmla="*/ 647700 w 2095500"/>
              <a:gd name="connsiteY5" fmla="*/ 76200 h 1647825"/>
              <a:gd name="connsiteX6" fmla="*/ 647700 w 2095500"/>
              <a:gd name="connsiteY6" fmla="*/ 76200 h 1647825"/>
              <a:gd name="connsiteX7" fmla="*/ 609600 w 2095500"/>
              <a:gd name="connsiteY7" fmla="*/ 219075 h 1647825"/>
              <a:gd name="connsiteX8" fmla="*/ 609600 w 2095500"/>
              <a:gd name="connsiteY8" fmla="*/ 219075 h 1647825"/>
              <a:gd name="connsiteX9" fmla="*/ 628650 w 2095500"/>
              <a:gd name="connsiteY9" fmla="*/ 361950 h 1647825"/>
              <a:gd name="connsiteX10" fmla="*/ 695325 w 2095500"/>
              <a:gd name="connsiteY10" fmla="*/ 409575 h 1647825"/>
              <a:gd name="connsiteX11" fmla="*/ 695325 w 2095500"/>
              <a:gd name="connsiteY11" fmla="*/ 409575 h 1647825"/>
              <a:gd name="connsiteX12" fmla="*/ 866775 w 2095500"/>
              <a:gd name="connsiteY12" fmla="*/ 457200 h 1647825"/>
              <a:gd name="connsiteX13" fmla="*/ 962025 w 2095500"/>
              <a:gd name="connsiteY13" fmla="*/ 457200 h 1647825"/>
              <a:gd name="connsiteX14" fmla="*/ 1038225 w 2095500"/>
              <a:gd name="connsiteY14" fmla="*/ 419100 h 1647825"/>
              <a:gd name="connsiteX15" fmla="*/ 1114425 w 2095500"/>
              <a:gd name="connsiteY15" fmla="*/ 323850 h 1647825"/>
              <a:gd name="connsiteX16" fmla="*/ 1104900 w 2095500"/>
              <a:gd name="connsiteY16" fmla="*/ 219075 h 1647825"/>
              <a:gd name="connsiteX17" fmla="*/ 1114425 w 2095500"/>
              <a:gd name="connsiteY17" fmla="*/ 152400 h 1647825"/>
              <a:gd name="connsiteX18" fmla="*/ 1104900 w 2095500"/>
              <a:gd name="connsiteY18" fmla="*/ 85725 h 1647825"/>
              <a:gd name="connsiteX19" fmla="*/ 1047750 w 2095500"/>
              <a:gd name="connsiteY19" fmla="*/ 47625 h 1647825"/>
              <a:gd name="connsiteX20" fmla="*/ 1047750 w 2095500"/>
              <a:gd name="connsiteY20" fmla="*/ 47625 h 1647825"/>
              <a:gd name="connsiteX21" fmla="*/ 1019175 w 2095500"/>
              <a:gd name="connsiteY21" fmla="*/ 9525 h 1647825"/>
              <a:gd name="connsiteX22" fmla="*/ 1209675 w 2095500"/>
              <a:gd name="connsiteY22" fmla="*/ 28575 h 1647825"/>
              <a:gd name="connsiteX23" fmla="*/ 1352550 w 2095500"/>
              <a:gd name="connsiteY23" fmla="*/ 28575 h 1647825"/>
              <a:gd name="connsiteX24" fmla="*/ 1476375 w 2095500"/>
              <a:gd name="connsiteY24" fmla="*/ 28575 h 1647825"/>
              <a:gd name="connsiteX25" fmla="*/ 1609725 w 2095500"/>
              <a:gd name="connsiteY25" fmla="*/ 28575 h 1647825"/>
              <a:gd name="connsiteX26" fmla="*/ 1609725 w 2095500"/>
              <a:gd name="connsiteY26" fmla="*/ 28575 h 1647825"/>
              <a:gd name="connsiteX27" fmla="*/ 1609725 w 2095500"/>
              <a:gd name="connsiteY27" fmla="*/ 28575 h 1647825"/>
              <a:gd name="connsiteX28" fmla="*/ 1676400 w 2095500"/>
              <a:gd name="connsiteY28" fmla="*/ 28575 h 1647825"/>
              <a:gd name="connsiteX29" fmla="*/ 1666875 w 2095500"/>
              <a:gd name="connsiteY29" fmla="*/ 161925 h 1647825"/>
              <a:gd name="connsiteX30" fmla="*/ 1666875 w 2095500"/>
              <a:gd name="connsiteY30" fmla="*/ 266700 h 1647825"/>
              <a:gd name="connsiteX31" fmla="*/ 1638300 w 2095500"/>
              <a:gd name="connsiteY31" fmla="*/ 390525 h 1647825"/>
              <a:gd name="connsiteX32" fmla="*/ 1638300 w 2095500"/>
              <a:gd name="connsiteY32" fmla="*/ 504825 h 1647825"/>
              <a:gd name="connsiteX33" fmla="*/ 1743075 w 2095500"/>
              <a:gd name="connsiteY33" fmla="*/ 381000 h 1647825"/>
              <a:gd name="connsiteX34" fmla="*/ 1895475 w 2095500"/>
              <a:gd name="connsiteY34" fmla="*/ 371475 h 1647825"/>
              <a:gd name="connsiteX35" fmla="*/ 2028825 w 2095500"/>
              <a:gd name="connsiteY35" fmla="*/ 457200 h 1647825"/>
              <a:gd name="connsiteX36" fmla="*/ 2095500 w 2095500"/>
              <a:gd name="connsiteY36" fmla="*/ 581025 h 1647825"/>
              <a:gd name="connsiteX37" fmla="*/ 2085975 w 2095500"/>
              <a:gd name="connsiteY37" fmla="*/ 733425 h 1647825"/>
              <a:gd name="connsiteX38" fmla="*/ 2038350 w 2095500"/>
              <a:gd name="connsiteY38" fmla="*/ 828675 h 1647825"/>
              <a:gd name="connsiteX39" fmla="*/ 1933575 w 2095500"/>
              <a:gd name="connsiteY39" fmla="*/ 895350 h 1647825"/>
              <a:gd name="connsiteX40" fmla="*/ 1790700 w 2095500"/>
              <a:gd name="connsiteY40" fmla="*/ 904875 h 1647825"/>
              <a:gd name="connsiteX41" fmla="*/ 1685925 w 2095500"/>
              <a:gd name="connsiteY41" fmla="*/ 885825 h 1647825"/>
              <a:gd name="connsiteX42" fmla="*/ 1619250 w 2095500"/>
              <a:gd name="connsiteY42" fmla="*/ 809625 h 1647825"/>
              <a:gd name="connsiteX43" fmla="*/ 1647825 w 2095500"/>
              <a:gd name="connsiteY43" fmla="*/ 942975 h 1647825"/>
              <a:gd name="connsiteX44" fmla="*/ 1657350 w 2095500"/>
              <a:gd name="connsiteY44" fmla="*/ 1057275 h 1647825"/>
              <a:gd name="connsiteX45" fmla="*/ 1676400 w 2095500"/>
              <a:gd name="connsiteY45" fmla="*/ 1162050 h 1647825"/>
              <a:gd name="connsiteX46" fmla="*/ 1685925 w 2095500"/>
              <a:gd name="connsiteY46" fmla="*/ 1257300 h 1647825"/>
              <a:gd name="connsiteX47" fmla="*/ 1552575 w 2095500"/>
              <a:gd name="connsiteY47" fmla="*/ 1228725 h 1647825"/>
              <a:gd name="connsiteX48" fmla="*/ 1381125 w 2095500"/>
              <a:gd name="connsiteY48" fmla="*/ 1228725 h 1647825"/>
              <a:gd name="connsiteX49" fmla="*/ 1257300 w 2095500"/>
              <a:gd name="connsiteY49" fmla="*/ 1228725 h 1647825"/>
              <a:gd name="connsiteX50" fmla="*/ 1143000 w 2095500"/>
              <a:gd name="connsiteY50" fmla="*/ 1228725 h 1647825"/>
              <a:gd name="connsiteX51" fmla="*/ 1019175 w 2095500"/>
              <a:gd name="connsiteY51" fmla="*/ 1219200 h 1647825"/>
              <a:gd name="connsiteX52" fmla="*/ 1095375 w 2095500"/>
              <a:gd name="connsiteY52" fmla="*/ 1304925 h 1647825"/>
              <a:gd name="connsiteX53" fmla="*/ 1104900 w 2095500"/>
              <a:gd name="connsiteY53" fmla="*/ 1409700 h 1647825"/>
              <a:gd name="connsiteX54" fmla="*/ 1095375 w 2095500"/>
              <a:gd name="connsiteY54" fmla="*/ 1504950 h 1647825"/>
              <a:gd name="connsiteX55" fmla="*/ 1047750 w 2095500"/>
              <a:gd name="connsiteY55" fmla="*/ 1581150 h 1647825"/>
              <a:gd name="connsiteX56" fmla="*/ 981075 w 2095500"/>
              <a:gd name="connsiteY56" fmla="*/ 1628775 h 1647825"/>
              <a:gd name="connsiteX57" fmla="*/ 885825 w 2095500"/>
              <a:gd name="connsiteY57" fmla="*/ 1647825 h 1647825"/>
              <a:gd name="connsiteX58" fmla="*/ 762000 w 2095500"/>
              <a:gd name="connsiteY58" fmla="*/ 1647825 h 1647825"/>
              <a:gd name="connsiteX59" fmla="*/ 647700 w 2095500"/>
              <a:gd name="connsiteY59" fmla="*/ 1571625 h 1647825"/>
              <a:gd name="connsiteX60" fmla="*/ 600075 w 2095500"/>
              <a:gd name="connsiteY60" fmla="*/ 1438275 h 1647825"/>
              <a:gd name="connsiteX61" fmla="*/ 619125 w 2095500"/>
              <a:gd name="connsiteY61" fmla="*/ 1323975 h 1647825"/>
              <a:gd name="connsiteX62" fmla="*/ 704850 w 2095500"/>
              <a:gd name="connsiteY62" fmla="*/ 1228725 h 1647825"/>
              <a:gd name="connsiteX63" fmla="*/ 590550 w 2095500"/>
              <a:gd name="connsiteY63" fmla="*/ 1228725 h 1647825"/>
              <a:gd name="connsiteX64" fmla="*/ 466725 w 2095500"/>
              <a:gd name="connsiteY64" fmla="*/ 1238250 h 1647825"/>
              <a:gd name="connsiteX65" fmla="*/ 381000 w 2095500"/>
              <a:gd name="connsiteY65" fmla="*/ 1238250 h 1647825"/>
              <a:gd name="connsiteX66" fmla="*/ 257175 w 2095500"/>
              <a:gd name="connsiteY66" fmla="*/ 1257300 h 1647825"/>
              <a:gd name="connsiteX67" fmla="*/ 161925 w 2095500"/>
              <a:gd name="connsiteY67" fmla="*/ 1257300 h 1647825"/>
              <a:gd name="connsiteX68" fmla="*/ 66675 w 2095500"/>
              <a:gd name="connsiteY68" fmla="*/ 1257300 h 1647825"/>
              <a:gd name="connsiteX69" fmla="*/ 28575 w 2095500"/>
              <a:gd name="connsiteY69" fmla="*/ 1257300 h 1647825"/>
              <a:gd name="connsiteX70" fmla="*/ 19050 w 2095500"/>
              <a:gd name="connsiteY70" fmla="*/ 1123950 h 1647825"/>
              <a:gd name="connsiteX71" fmla="*/ 19050 w 2095500"/>
              <a:gd name="connsiteY71" fmla="*/ 1000125 h 1647825"/>
              <a:gd name="connsiteX72" fmla="*/ 9525 w 2095500"/>
              <a:gd name="connsiteY72" fmla="*/ 962025 h 1647825"/>
              <a:gd name="connsiteX73" fmla="*/ 9525 w 2095500"/>
              <a:gd name="connsiteY73" fmla="*/ 962025 h 1647825"/>
              <a:gd name="connsiteX74" fmla="*/ 9525 w 2095500"/>
              <a:gd name="connsiteY74" fmla="*/ 857250 h 1647825"/>
              <a:gd name="connsiteX75" fmla="*/ 9525 w 2095500"/>
              <a:gd name="connsiteY75" fmla="*/ 800100 h 1647825"/>
              <a:gd name="connsiteX76" fmla="*/ 133350 w 2095500"/>
              <a:gd name="connsiteY76" fmla="*/ 866775 h 1647825"/>
              <a:gd name="connsiteX77" fmla="*/ 219075 w 2095500"/>
              <a:gd name="connsiteY77" fmla="*/ 885825 h 1647825"/>
              <a:gd name="connsiteX78" fmla="*/ 314325 w 2095500"/>
              <a:gd name="connsiteY78" fmla="*/ 885825 h 1647825"/>
              <a:gd name="connsiteX79" fmla="*/ 400050 w 2095500"/>
              <a:gd name="connsiteY79" fmla="*/ 828675 h 1647825"/>
              <a:gd name="connsiteX80" fmla="*/ 428625 w 2095500"/>
              <a:gd name="connsiteY80" fmla="*/ 762000 h 1647825"/>
              <a:gd name="connsiteX81" fmla="*/ 447675 w 2095500"/>
              <a:gd name="connsiteY81" fmla="*/ 647700 h 1647825"/>
              <a:gd name="connsiteX82" fmla="*/ 447675 w 2095500"/>
              <a:gd name="connsiteY82" fmla="*/ 552450 h 1647825"/>
              <a:gd name="connsiteX83" fmla="*/ 409575 w 2095500"/>
              <a:gd name="connsiteY83" fmla="*/ 476250 h 1647825"/>
              <a:gd name="connsiteX84" fmla="*/ 333375 w 2095500"/>
              <a:gd name="connsiteY84" fmla="*/ 438150 h 1647825"/>
              <a:gd name="connsiteX85" fmla="*/ 257175 w 2095500"/>
              <a:gd name="connsiteY85" fmla="*/ 419100 h 1647825"/>
              <a:gd name="connsiteX86" fmla="*/ 190500 w 2095500"/>
              <a:gd name="connsiteY86" fmla="*/ 409575 h 1647825"/>
              <a:gd name="connsiteX87" fmla="*/ 114300 w 2095500"/>
              <a:gd name="connsiteY87" fmla="*/ 428625 h 1647825"/>
              <a:gd name="connsiteX88" fmla="*/ 38100 w 2095500"/>
              <a:gd name="connsiteY88" fmla="*/ 466725 h 1647825"/>
              <a:gd name="connsiteX89" fmla="*/ 0 w 2095500"/>
              <a:gd name="connsiteY89" fmla="*/ 514350 h 1647825"/>
              <a:gd name="connsiteX90" fmla="*/ 0 w 2095500"/>
              <a:gd name="connsiteY90" fmla="*/ 400050 h 1647825"/>
              <a:gd name="connsiteX91" fmla="*/ 9525 w 2095500"/>
              <a:gd name="connsiteY91" fmla="*/ 314325 h 1647825"/>
              <a:gd name="connsiteX92" fmla="*/ 9525 w 2095500"/>
              <a:gd name="connsiteY92" fmla="*/ 257175 h 1647825"/>
              <a:gd name="connsiteX93" fmla="*/ 9525 w 2095500"/>
              <a:gd name="connsiteY93" fmla="*/ 180975 h 1647825"/>
              <a:gd name="connsiteX94" fmla="*/ 9525 w 2095500"/>
              <a:gd name="connsiteY94" fmla="*/ 180975 h 1647825"/>
              <a:gd name="connsiteX95" fmla="*/ 28575 w 2095500"/>
              <a:gd name="connsiteY95" fmla="*/ 38100 h 1647825"/>
              <a:gd name="connsiteX0" fmla="*/ 28575 w 2095500"/>
              <a:gd name="connsiteY0" fmla="*/ 38100 h 1647825"/>
              <a:gd name="connsiteX1" fmla="*/ 209550 w 2095500"/>
              <a:gd name="connsiteY1" fmla="*/ 38100 h 1647825"/>
              <a:gd name="connsiteX2" fmla="*/ 428625 w 2095500"/>
              <a:gd name="connsiteY2" fmla="*/ 38100 h 1647825"/>
              <a:gd name="connsiteX3" fmla="*/ 619125 w 2095500"/>
              <a:gd name="connsiteY3" fmla="*/ 19050 h 1647825"/>
              <a:gd name="connsiteX4" fmla="*/ 723900 w 2095500"/>
              <a:gd name="connsiteY4" fmla="*/ 0 h 1647825"/>
              <a:gd name="connsiteX5" fmla="*/ 647700 w 2095500"/>
              <a:gd name="connsiteY5" fmla="*/ 76200 h 1647825"/>
              <a:gd name="connsiteX6" fmla="*/ 647700 w 2095500"/>
              <a:gd name="connsiteY6" fmla="*/ 76200 h 1647825"/>
              <a:gd name="connsiteX7" fmla="*/ 609600 w 2095500"/>
              <a:gd name="connsiteY7" fmla="*/ 219075 h 1647825"/>
              <a:gd name="connsiteX8" fmla="*/ 609600 w 2095500"/>
              <a:gd name="connsiteY8" fmla="*/ 219075 h 1647825"/>
              <a:gd name="connsiteX9" fmla="*/ 628650 w 2095500"/>
              <a:gd name="connsiteY9" fmla="*/ 361950 h 1647825"/>
              <a:gd name="connsiteX10" fmla="*/ 695325 w 2095500"/>
              <a:gd name="connsiteY10" fmla="*/ 409575 h 1647825"/>
              <a:gd name="connsiteX11" fmla="*/ 695325 w 2095500"/>
              <a:gd name="connsiteY11" fmla="*/ 409575 h 1647825"/>
              <a:gd name="connsiteX12" fmla="*/ 866775 w 2095500"/>
              <a:gd name="connsiteY12" fmla="*/ 457200 h 1647825"/>
              <a:gd name="connsiteX13" fmla="*/ 962025 w 2095500"/>
              <a:gd name="connsiteY13" fmla="*/ 457200 h 1647825"/>
              <a:gd name="connsiteX14" fmla="*/ 1038225 w 2095500"/>
              <a:gd name="connsiteY14" fmla="*/ 419100 h 1647825"/>
              <a:gd name="connsiteX15" fmla="*/ 1114425 w 2095500"/>
              <a:gd name="connsiteY15" fmla="*/ 323850 h 1647825"/>
              <a:gd name="connsiteX16" fmla="*/ 1143000 w 2095500"/>
              <a:gd name="connsiteY16" fmla="*/ 257175 h 1647825"/>
              <a:gd name="connsiteX17" fmla="*/ 1114425 w 2095500"/>
              <a:gd name="connsiteY17" fmla="*/ 152400 h 1647825"/>
              <a:gd name="connsiteX18" fmla="*/ 1104900 w 2095500"/>
              <a:gd name="connsiteY18" fmla="*/ 85725 h 1647825"/>
              <a:gd name="connsiteX19" fmla="*/ 1047750 w 2095500"/>
              <a:gd name="connsiteY19" fmla="*/ 47625 h 1647825"/>
              <a:gd name="connsiteX20" fmla="*/ 1047750 w 2095500"/>
              <a:gd name="connsiteY20" fmla="*/ 47625 h 1647825"/>
              <a:gd name="connsiteX21" fmla="*/ 1019175 w 2095500"/>
              <a:gd name="connsiteY21" fmla="*/ 9525 h 1647825"/>
              <a:gd name="connsiteX22" fmla="*/ 1209675 w 2095500"/>
              <a:gd name="connsiteY22" fmla="*/ 28575 h 1647825"/>
              <a:gd name="connsiteX23" fmla="*/ 1352550 w 2095500"/>
              <a:gd name="connsiteY23" fmla="*/ 28575 h 1647825"/>
              <a:gd name="connsiteX24" fmla="*/ 1476375 w 2095500"/>
              <a:gd name="connsiteY24" fmla="*/ 28575 h 1647825"/>
              <a:gd name="connsiteX25" fmla="*/ 1609725 w 2095500"/>
              <a:gd name="connsiteY25" fmla="*/ 28575 h 1647825"/>
              <a:gd name="connsiteX26" fmla="*/ 1609725 w 2095500"/>
              <a:gd name="connsiteY26" fmla="*/ 28575 h 1647825"/>
              <a:gd name="connsiteX27" fmla="*/ 1609725 w 2095500"/>
              <a:gd name="connsiteY27" fmla="*/ 28575 h 1647825"/>
              <a:gd name="connsiteX28" fmla="*/ 1676400 w 2095500"/>
              <a:gd name="connsiteY28" fmla="*/ 28575 h 1647825"/>
              <a:gd name="connsiteX29" fmla="*/ 1666875 w 2095500"/>
              <a:gd name="connsiteY29" fmla="*/ 161925 h 1647825"/>
              <a:gd name="connsiteX30" fmla="*/ 1666875 w 2095500"/>
              <a:gd name="connsiteY30" fmla="*/ 266700 h 1647825"/>
              <a:gd name="connsiteX31" fmla="*/ 1638300 w 2095500"/>
              <a:gd name="connsiteY31" fmla="*/ 390525 h 1647825"/>
              <a:gd name="connsiteX32" fmla="*/ 1638300 w 2095500"/>
              <a:gd name="connsiteY32" fmla="*/ 504825 h 1647825"/>
              <a:gd name="connsiteX33" fmla="*/ 1743075 w 2095500"/>
              <a:gd name="connsiteY33" fmla="*/ 381000 h 1647825"/>
              <a:gd name="connsiteX34" fmla="*/ 1895475 w 2095500"/>
              <a:gd name="connsiteY34" fmla="*/ 371475 h 1647825"/>
              <a:gd name="connsiteX35" fmla="*/ 2028825 w 2095500"/>
              <a:gd name="connsiteY35" fmla="*/ 457200 h 1647825"/>
              <a:gd name="connsiteX36" fmla="*/ 2095500 w 2095500"/>
              <a:gd name="connsiteY36" fmla="*/ 581025 h 1647825"/>
              <a:gd name="connsiteX37" fmla="*/ 2085975 w 2095500"/>
              <a:gd name="connsiteY37" fmla="*/ 733425 h 1647825"/>
              <a:gd name="connsiteX38" fmla="*/ 2038350 w 2095500"/>
              <a:gd name="connsiteY38" fmla="*/ 828675 h 1647825"/>
              <a:gd name="connsiteX39" fmla="*/ 1933575 w 2095500"/>
              <a:gd name="connsiteY39" fmla="*/ 895350 h 1647825"/>
              <a:gd name="connsiteX40" fmla="*/ 1790700 w 2095500"/>
              <a:gd name="connsiteY40" fmla="*/ 904875 h 1647825"/>
              <a:gd name="connsiteX41" fmla="*/ 1685925 w 2095500"/>
              <a:gd name="connsiteY41" fmla="*/ 885825 h 1647825"/>
              <a:gd name="connsiteX42" fmla="*/ 1619250 w 2095500"/>
              <a:gd name="connsiteY42" fmla="*/ 809625 h 1647825"/>
              <a:gd name="connsiteX43" fmla="*/ 1647825 w 2095500"/>
              <a:gd name="connsiteY43" fmla="*/ 942975 h 1647825"/>
              <a:gd name="connsiteX44" fmla="*/ 1657350 w 2095500"/>
              <a:gd name="connsiteY44" fmla="*/ 1057275 h 1647825"/>
              <a:gd name="connsiteX45" fmla="*/ 1676400 w 2095500"/>
              <a:gd name="connsiteY45" fmla="*/ 1162050 h 1647825"/>
              <a:gd name="connsiteX46" fmla="*/ 1685925 w 2095500"/>
              <a:gd name="connsiteY46" fmla="*/ 1257300 h 1647825"/>
              <a:gd name="connsiteX47" fmla="*/ 1552575 w 2095500"/>
              <a:gd name="connsiteY47" fmla="*/ 1228725 h 1647825"/>
              <a:gd name="connsiteX48" fmla="*/ 1381125 w 2095500"/>
              <a:gd name="connsiteY48" fmla="*/ 1228725 h 1647825"/>
              <a:gd name="connsiteX49" fmla="*/ 1257300 w 2095500"/>
              <a:gd name="connsiteY49" fmla="*/ 1228725 h 1647825"/>
              <a:gd name="connsiteX50" fmla="*/ 1143000 w 2095500"/>
              <a:gd name="connsiteY50" fmla="*/ 1228725 h 1647825"/>
              <a:gd name="connsiteX51" fmla="*/ 1019175 w 2095500"/>
              <a:gd name="connsiteY51" fmla="*/ 1219200 h 1647825"/>
              <a:gd name="connsiteX52" fmla="*/ 1095375 w 2095500"/>
              <a:gd name="connsiteY52" fmla="*/ 1304925 h 1647825"/>
              <a:gd name="connsiteX53" fmla="*/ 1104900 w 2095500"/>
              <a:gd name="connsiteY53" fmla="*/ 1409700 h 1647825"/>
              <a:gd name="connsiteX54" fmla="*/ 1095375 w 2095500"/>
              <a:gd name="connsiteY54" fmla="*/ 1504950 h 1647825"/>
              <a:gd name="connsiteX55" fmla="*/ 1047750 w 2095500"/>
              <a:gd name="connsiteY55" fmla="*/ 1581150 h 1647825"/>
              <a:gd name="connsiteX56" fmla="*/ 981075 w 2095500"/>
              <a:gd name="connsiteY56" fmla="*/ 1628775 h 1647825"/>
              <a:gd name="connsiteX57" fmla="*/ 885825 w 2095500"/>
              <a:gd name="connsiteY57" fmla="*/ 1647825 h 1647825"/>
              <a:gd name="connsiteX58" fmla="*/ 762000 w 2095500"/>
              <a:gd name="connsiteY58" fmla="*/ 1647825 h 1647825"/>
              <a:gd name="connsiteX59" fmla="*/ 647700 w 2095500"/>
              <a:gd name="connsiteY59" fmla="*/ 1571625 h 1647825"/>
              <a:gd name="connsiteX60" fmla="*/ 600075 w 2095500"/>
              <a:gd name="connsiteY60" fmla="*/ 1438275 h 1647825"/>
              <a:gd name="connsiteX61" fmla="*/ 619125 w 2095500"/>
              <a:gd name="connsiteY61" fmla="*/ 1323975 h 1647825"/>
              <a:gd name="connsiteX62" fmla="*/ 704850 w 2095500"/>
              <a:gd name="connsiteY62" fmla="*/ 1228725 h 1647825"/>
              <a:gd name="connsiteX63" fmla="*/ 590550 w 2095500"/>
              <a:gd name="connsiteY63" fmla="*/ 1228725 h 1647825"/>
              <a:gd name="connsiteX64" fmla="*/ 466725 w 2095500"/>
              <a:gd name="connsiteY64" fmla="*/ 1238250 h 1647825"/>
              <a:gd name="connsiteX65" fmla="*/ 381000 w 2095500"/>
              <a:gd name="connsiteY65" fmla="*/ 1238250 h 1647825"/>
              <a:gd name="connsiteX66" fmla="*/ 257175 w 2095500"/>
              <a:gd name="connsiteY66" fmla="*/ 1257300 h 1647825"/>
              <a:gd name="connsiteX67" fmla="*/ 161925 w 2095500"/>
              <a:gd name="connsiteY67" fmla="*/ 1257300 h 1647825"/>
              <a:gd name="connsiteX68" fmla="*/ 66675 w 2095500"/>
              <a:gd name="connsiteY68" fmla="*/ 1257300 h 1647825"/>
              <a:gd name="connsiteX69" fmla="*/ 28575 w 2095500"/>
              <a:gd name="connsiteY69" fmla="*/ 1257300 h 1647825"/>
              <a:gd name="connsiteX70" fmla="*/ 19050 w 2095500"/>
              <a:gd name="connsiteY70" fmla="*/ 1123950 h 1647825"/>
              <a:gd name="connsiteX71" fmla="*/ 19050 w 2095500"/>
              <a:gd name="connsiteY71" fmla="*/ 1000125 h 1647825"/>
              <a:gd name="connsiteX72" fmla="*/ 9525 w 2095500"/>
              <a:gd name="connsiteY72" fmla="*/ 962025 h 1647825"/>
              <a:gd name="connsiteX73" fmla="*/ 9525 w 2095500"/>
              <a:gd name="connsiteY73" fmla="*/ 962025 h 1647825"/>
              <a:gd name="connsiteX74" fmla="*/ 9525 w 2095500"/>
              <a:gd name="connsiteY74" fmla="*/ 857250 h 1647825"/>
              <a:gd name="connsiteX75" fmla="*/ 9525 w 2095500"/>
              <a:gd name="connsiteY75" fmla="*/ 800100 h 1647825"/>
              <a:gd name="connsiteX76" fmla="*/ 133350 w 2095500"/>
              <a:gd name="connsiteY76" fmla="*/ 866775 h 1647825"/>
              <a:gd name="connsiteX77" fmla="*/ 219075 w 2095500"/>
              <a:gd name="connsiteY77" fmla="*/ 885825 h 1647825"/>
              <a:gd name="connsiteX78" fmla="*/ 314325 w 2095500"/>
              <a:gd name="connsiteY78" fmla="*/ 885825 h 1647825"/>
              <a:gd name="connsiteX79" fmla="*/ 400050 w 2095500"/>
              <a:gd name="connsiteY79" fmla="*/ 828675 h 1647825"/>
              <a:gd name="connsiteX80" fmla="*/ 428625 w 2095500"/>
              <a:gd name="connsiteY80" fmla="*/ 762000 h 1647825"/>
              <a:gd name="connsiteX81" fmla="*/ 447675 w 2095500"/>
              <a:gd name="connsiteY81" fmla="*/ 647700 h 1647825"/>
              <a:gd name="connsiteX82" fmla="*/ 447675 w 2095500"/>
              <a:gd name="connsiteY82" fmla="*/ 552450 h 1647825"/>
              <a:gd name="connsiteX83" fmla="*/ 409575 w 2095500"/>
              <a:gd name="connsiteY83" fmla="*/ 476250 h 1647825"/>
              <a:gd name="connsiteX84" fmla="*/ 333375 w 2095500"/>
              <a:gd name="connsiteY84" fmla="*/ 438150 h 1647825"/>
              <a:gd name="connsiteX85" fmla="*/ 257175 w 2095500"/>
              <a:gd name="connsiteY85" fmla="*/ 419100 h 1647825"/>
              <a:gd name="connsiteX86" fmla="*/ 190500 w 2095500"/>
              <a:gd name="connsiteY86" fmla="*/ 409575 h 1647825"/>
              <a:gd name="connsiteX87" fmla="*/ 114300 w 2095500"/>
              <a:gd name="connsiteY87" fmla="*/ 428625 h 1647825"/>
              <a:gd name="connsiteX88" fmla="*/ 38100 w 2095500"/>
              <a:gd name="connsiteY88" fmla="*/ 466725 h 1647825"/>
              <a:gd name="connsiteX89" fmla="*/ 0 w 2095500"/>
              <a:gd name="connsiteY89" fmla="*/ 514350 h 1647825"/>
              <a:gd name="connsiteX90" fmla="*/ 0 w 2095500"/>
              <a:gd name="connsiteY90" fmla="*/ 400050 h 1647825"/>
              <a:gd name="connsiteX91" fmla="*/ 9525 w 2095500"/>
              <a:gd name="connsiteY91" fmla="*/ 314325 h 1647825"/>
              <a:gd name="connsiteX92" fmla="*/ 9525 w 2095500"/>
              <a:gd name="connsiteY92" fmla="*/ 257175 h 1647825"/>
              <a:gd name="connsiteX93" fmla="*/ 9525 w 2095500"/>
              <a:gd name="connsiteY93" fmla="*/ 180975 h 1647825"/>
              <a:gd name="connsiteX94" fmla="*/ 9525 w 2095500"/>
              <a:gd name="connsiteY94" fmla="*/ 180975 h 1647825"/>
              <a:gd name="connsiteX95" fmla="*/ 28575 w 2095500"/>
              <a:gd name="connsiteY95" fmla="*/ 38100 h 16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2095500" h="1647825">
                <a:moveTo>
                  <a:pt x="28575" y="38100"/>
                </a:moveTo>
                <a:lnTo>
                  <a:pt x="209550" y="38100"/>
                </a:lnTo>
                <a:lnTo>
                  <a:pt x="428625" y="38100"/>
                </a:lnTo>
                <a:lnTo>
                  <a:pt x="619125" y="19050"/>
                </a:lnTo>
                <a:lnTo>
                  <a:pt x="723900" y="0"/>
                </a:lnTo>
                <a:lnTo>
                  <a:pt x="647700" y="76200"/>
                </a:lnTo>
                <a:lnTo>
                  <a:pt x="647700" y="76200"/>
                </a:lnTo>
                <a:lnTo>
                  <a:pt x="609600" y="219075"/>
                </a:lnTo>
                <a:lnTo>
                  <a:pt x="609600" y="219075"/>
                </a:lnTo>
                <a:lnTo>
                  <a:pt x="628650" y="361950"/>
                </a:lnTo>
                <a:lnTo>
                  <a:pt x="695325" y="409575"/>
                </a:lnTo>
                <a:lnTo>
                  <a:pt x="695325" y="409575"/>
                </a:lnTo>
                <a:lnTo>
                  <a:pt x="866775" y="457200"/>
                </a:lnTo>
                <a:lnTo>
                  <a:pt x="962025" y="457200"/>
                </a:lnTo>
                <a:lnTo>
                  <a:pt x="1038225" y="419100"/>
                </a:lnTo>
                <a:lnTo>
                  <a:pt x="1114425" y="323850"/>
                </a:lnTo>
                <a:lnTo>
                  <a:pt x="1143000" y="257175"/>
                </a:lnTo>
                <a:lnTo>
                  <a:pt x="1114425" y="152400"/>
                </a:lnTo>
                <a:lnTo>
                  <a:pt x="1104900" y="85725"/>
                </a:lnTo>
                <a:lnTo>
                  <a:pt x="1047750" y="47625"/>
                </a:lnTo>
                <a:lnTo>
                  <a:pt x="1047750" y="47625"/>
                </a:lnTo>
                <a:lnTo>
                  <a:pt x="1019175" y="9525"/>
                </a:lnTo>
                <a:lnTo>
                  <a:pt x="1209675" y="28575"/>
                </a:lnTo>
                <a:lnTo>
                  <a:pt x="1352550" y="28575"/>
                </a:lnTo>
                <a:lnTo>
                  <a:pt x="1476375" y="28575"/>
                </a:lnTo>
                <a:lnTo>
                  <a:pt x="1609725" y="28575"/>
                </a:lnTo>
                <a:lnTo>
                  <a:pt x="1609725" y="28575"/>
                </a:lnTo>
                <a:lnTo>
                  <a:pt x="1609725" y="28575"/>
                </a:lnTo>
                <a:lnTo>
                  <a:pt x="1676400" y="28575"/>
                </a:lnTo>
                <a:lnTo>
                  <a:pt x="1666875" y="161925"/>
                </a:lnTo>
                <a:lnTo>
                  <a:pt x="1666875" y="266700"/>
                </a:lnTo>
                <a:lnTo>
                  <a:pt x="1638300" y="390525"/>
                </a:lnTo>
                <a:lnTo>
                  <a:pt x="1638300" y="504825"/>
                </a:lnTo>
                <a:lnTo>
                  <a:pt x="1743075" y="381000"/>
                </a:lnTo>
                <a:lnTo>
                  <a:pt x="1895475" y="371475"/>
                </a:lnTo>
                <a:lnTo>
                  <a:pt x="2028825" y="457200"/>
                </a:lnTo>
                <a:lnTo>
                  <a:pt x="2095500" y="581025"/>
                </a:lnTo>
                <a:lnTo>
                  <a:pt x="2085975" y="733425"/>
                </a:lnTo>
                <a:lnTo>
                  <a:pt x="2038350" y="828675"/>
                </a:lnTo>
                <a:lnTo>
                  <a:pt x="1933575" y="895350"/>
                </a:lnTo>
                <a:lnTo>
                  <a:pt x="1790700" y="904875"/>
                </a:lnTo>
                <a:lnTo>
                  <a:pt x="1685925" y="885825"/>
                </a:lnTo>
                <a:lnTo>
                  <a:pt x="1619250" y="809625"/>
                </a:lnTo>
                <a:lnTo>
                  <a:pt x="1647825" y="942975"/>
                </a:lnTo>
                <a:lnTo>
                  <a:pt x="1657350" y="1057275"/>
                </a:lnTo>
                <a:lnTo>
                  <a:pt x="1676400" y="1162050"/>
                </a:lnTo>
                <a:lnTo>
                  <a:pt x="1685925" y="1257300"/>
                </a:lnTo>
                <a:lnTo>
                  <a:pt x="1552575" y="1228725"/>
                </a:lnTo>
                <a:lnTo>
                  <a:pt x="1381125" y="1228725"/>
                </a:lnTo>
                <a:lnTo>
                  <a:pt x="1257300" y="1228725"/>
                </a:lnTo>
                <a:lnTo>
                  <a:pt x="1143000" y="1228725"/>
                </a:lnTo>
                <a:lnTo>
                  <a:pt x="1019175" y="1219200"/>
                </a:lnTo>
                <a:lnTo>
                  <a:pt x="1095375" y="1304925"/>
                </a:lnTo>
                <a:lnTo>
                  <a:pt x="1104900" y="1409700"/>
                </a:lnTo>
                <a:lnTo>
                  <a:pt x="1095375" y="1504950"/>
                </a:lnTo>
                <a:lnTo>
                  <a:pt x="1047750" y="1581150"/>
                </a:lnTo>
                <a:lnTo>
                  <a:pt x="981075" y="1628775"/>
                </a:lnTo>
                <a:lnTo>
                  <a:pt x="885825" y="1647825"/>
                </a:lnTo>
                <a:lnTo>
                  <a:pt x="762000" y="1647825"/>
                </a:lnTo>
                <a:lnTo>
                  <a:pt x="647700" y="1571625"/>
                </a:lnTo>
                <a:lnTo>
                  <a:pt x="600075" y="1438275"/>
                </a:lnTo>
                <a:lnTo>
                  <a:pt x="619125" y="1323975"/>
                </a:lnTo>
                <a:lnTo>
                  <a:pt x="704850" y="1228725"/>
                </a:lnTo>
                <a:lnTo>
                  <a:pt x="590550" y="1228725"/>
                </a:lnTo>
                <a:lnTo>
                  <a:pt x="466725" y="1238250"/>
                </a:lnTo>
                <a:lnTo>
                  <a:pt x="381000" y="1238250"/>
                </a:lnTo>
                <a:lnTo>
                  <a:pt x="257175" y="1257300"/>
                </a:lnTo>
                <a:lnTo>
                  <a:pt x="161925" y="1257300"/>
                </a:lnTo>
                <a:lnTo>
                  <a:pt x="66675" y="1257300"/>
                </a:lnTo>
                <a:lnTo>
                  <a:pt x="28575" y="1257300"/>
                </a:lnTo>
                <a:lnTo>
                  <a:pt x="19050" y="1123950"/>
                </a:lnTo>
                <a:lnTo>
                  <a:pt x="19050" y="1000125"/>
                </a:lnTo>
                <a:lnTo>
                  <a:pt x="9525" y="962025"/>
                </a:lnTo>
                <a:lnTo>
                  <a:pt x="9525" y="962025"/>
                </a:lnTo>
                <a:lnTo>
                  <a:pt x="9525" y="857250"/>
                </a:lnTo>
                <a:lnTo>
                  <a:pt x="9525" y="800100"/>
                </a:lnTo>
                <a:lnTo>
                  <a:pt x="133350" y="866775"/>
                </a:lnTo>
                <a:lnTo>
                  <a:pt x="219075" y="885825"/>
                </a:lnTo>
                <a:lnTo>
                  <a:pt x="314325" y="885825"/>
                </a:lnTo>
                <a:lnTo>
                  <a:pt x="400050" y="828675"/>
                </a:lnTo>
                <a:lnTo>
                  <a:pt x="428625" y="762000"/>
                </a:lnTo>
                <a:lnTo>
                  <a:pt x="447675" y="647700"/>
                </a:lnTo>
                <a:lnTo>
                  <a:pt x="447675" y="552450"/>
                </a:lnTo>
                <a:lnTo>
                  <a:pt x="409575" y="476250"/>
                </a:lnTo>
                <a:lnTo>
                  <a:pt x="333375" y="438150"/>
                </a:lnTo>
                <a:lnTo>
                  <a:pt x="257175" y="419100"/>
                </a:lnTo>
                <a:lnTo>
                  <a:pt x="190500" y="409575"/>
                </a:lnTo>
                <a:lnTo>
                  <a:pt x="114300" y="428625"/>
                </a:lnTo>
                <a:lnTo>
                  <a:pt x="38100" y="466725"/>
                </a:lnTo>
                <a:lnTo>
                  <a:pt x="0" y="514350"/>
                </a:lnTo>
                <a:lnTo>
                  <a:pt x="0" y="400050"/>
                </a:lnTo>
                <a:lnTo>
                  <a:pt x="9525" y="314325"/>
                </a:lnTo>
                <a:lnTo>
                  <a:pt x="9525" y="257175"/>
                </a:lnTo>
                <a:lnTo>
                  <a:pt x="9525" y="180975"/>
                </a:lnTo>
                <a:lnTo>
                  <a:pt x="9525" y="180975"/>
                </a:lnTo>
                <a:lnTo>
                  <a:pt x="28575" y="38100"/>
                </a:lnTo>
                <a:close/>
              </a:path>
            </a:pathLst>
          </a:cu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8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71343" y="554559"/>
            <a:ext cx="7747470" cy="4968552"/>
            <a:chOff x="726646" y="2424023"/>
            <a:chExt cx="7704226" cy="3491345"/>
          </a:xfrm>
        </p:grpSpPr>
        <p:sp>
          <p:nvSpPr>
            <p:cNvPr id="3" name="Полилиния 2"/>
            <p:cNvSpPr/>
            <p:nvPr/>
          </p:nvSpPr>
          <p:spPr>
            <a:xfrm>
              <a:off x="5293016" y="3400889"/>
              <a:ext cx="1456267" cy="711200"/>
            </a:xfrm>
            <a:custGeom>
              <a:avLst/>
              <a:gdLst>
                <a:gd name="connsiteX0" fmla="*/ 0 w 1456267"/>
                <a:gd name="connsiteY0" fmla="*/ 711200 h 711200"/>
                <a:gd name="connsiteX1" fmla="*/ 1456267 w 1456267"/>
                <a:gd name="connsiteY1" fmla="*/ 711200 h 711200"/>
                <a:gd name="connsiteX2" fmla="*/ 722489 w 1456267"/>
                <a:gd name="connsiteY2" fmla="*/ 0 h 711200"/>
                <a:gd name="connsiteX3" fmla="*/ 0 w 1456267"/>
                <a:gd name="connsiteY3" fmla="*/ 7112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267" h="711200">
                  <a:moveTo>
                    <a:pt x="0" y="711200"/>
                  </a:moveTo>
                  <a:lnTo>
                    <a:pt x="1456267" y="711200"/>
                  </a:lnTo>
                  <a:lnTo>
                    <a:pt x="722489" y="0"/>
                  </a:lnTo>
                  <a:lnTo>
                    <a:pt x="0" y="711200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28F8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 rot="10800000">
              <a:off x="4582898" y="4123412"/>
              <a:ext cx="1456267" cy="711200"/>
            </a:xfrm>
            <a:custGeom>
              <a:avLst/>
              <a:gdLst>
                <a:gd name="connsiteX0" fmla="*/ 0 w 1456267"/>
                <a:gd name="connsiteY0" fmla="*/ 711200 h 711200"/>
                <a:gd name="connsiteX1" fmla="*/ 1456267 w 1456267"/>
                <a:gd name="connsiteY1" fmla="*/ 711200 h 711200"/>
                <a:gd name="connsiteX2" fmla="*/ 722489 w 1456267"/>
                <a:gd name="connsiteY2" fmla="*/ 0 h 711200"/>
                <a:gd name="connsiteX3" fmla="*/ 0 w 1456267"/>
                <a:gd name="connsiteY3" fmla="*/ 7112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267" h="711200">
                  <a:moveTo>
                    <a:pt x="0" y="711200"/>
                  </a:moveTo>
                  <a:lnTo>
                    <a:pt x="1456267" y="711200"/>
                  </a:lnTo>
                  <a:lnTo>
                    <a:pt x="722489" y="0"/>
                  </a:lnTo>
                  <a:lnTo>
                    <a:pt x="0" y="7112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726646" y="2424023"/>
              <a:ext cx="7704226" cy="3491345"/>
              <a:chOff x="705229" y="2463614"/>
              <a:chExt cx="7704226" cy="3491345"/>
            </a:xfrm>
          </p:grpSpPr>
          <p:sp>
            <p:nvSpPr>
              <p:cNvPr id="6" name="Полилиния 5"/>
              <p:cNvSpPr/>
              <p:nvPr/>
            </p:nvSpPr>
            <p:spPr>
              <a:xfrm>
                <a:off x="1416294" y="4862515"/>
                <a:ext cx="376518" cy="739589"/>
              </a:xfrm>
              <a:custGeom>
                <a:avLst/>
                <a:gdLst>
                  <a:gd name="connsiteX0" fmla="*/ 0 w 376518"/>
                  <a:gd name="connsiteY0" fmla="*/ 6724 h 739589"/>
                  <a:gd name="connsiteX1" fmla="*/ 6724 w 376518"/>
                  <a:gd name="connsiteY1" fmla="*/ 739589 h 739589"/>
                  <a:gd name="connsiteX2" fmla="*/ 376518 w 376518"/>
                  <a:gd name="connsiteY2" fmla="*/ 739589 h 739589"/>
                  <a:gd name="connsiteX3" fmla="*/ 363071 w 376518"/>
                  <a:gd name="connsiteY3" fmla="*/ 0 h 739589"/>
                  <a:gd name="connsiteX4" fmla="*/ 0 w 376518"/>
                  <a:gd name="connsiteY4" fmla="*/ 6724 h 739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518" h="739589">
                    <a:moveTo>
                      <a:pt x="0" y="6724"/>
                    </a:moveTo>
                    <a:cubicBezTo>
                      <a:pt x="2241" y="251012"/>
                      <a:pt x="4483" y="495301"/>
                      <a:pt x="6724" y="739589"/>
                    </a:cubicBezTo>
                    <a:lnTo>
                      <a:pt x="376518" y="739589"/>
                    </a:lnTo>
                    <a:lnTo>
                      <a:pt x="363071" y="0"/>
                    </a:lnTo>
                    <a:lnTo>
                      <a:pt x="0" y="6724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2888949" y="4862516"/>
                <a:ext cx="376518" cy="739589"/>
              </a:xfrm>
              <a:custGeom>
                <a:avLst/>
                <a:gdLst>
                  <a:gd name="connsiteX0" fmla="*/ 0 w 376518"/>
                  <a:gd name="connsiteY0" fmla="*/ 6724 h 739589"/>
                  <a:gd name="connsiteX1" fmla="*/ 6724 w 376518"/>
                  <a:gd name="connsiteY1" fmla="*/ 739589 h 739589"/>
                  <a:gd name="connsiteX2" fmla="*/ 376518 w 376518"/>
                  <a:gd name="connsiteY2" fmla="*/ 739589 h 739589"/>
                  <a:gd name="connsiteX3" fmla="*/ 363071 w 376518"/>
                  <a:gd name="connsiteY3" fmla="*/ 0 h 739589"/>
                  <a:gd name="connsiteX4" fmla="*/ 0 w 376518"/>
                  <a:gd name="connsiteY4" fmla="*/ 6724 h 739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518" h="739589">
                    <a:moveTo>
                      <a:pt x="0" y="6724"/>
                    </a:moveTo>
                    <a:cubicBezTo>
                      <a:pt x="2241" y="251012"/>
                      <a:pt x="4483" y="495301"/>
                      <a:pt x="6724" y="739589"/>
                    </a:cubicBezTo>
                    <a:lnTo>
                      <a:pt x="376518" y="739589"/>
                    </a:lnTo>
                    <a:lnTo>
                      <a:pt x="363071" y="0"/>
                    </a:lnTo>
                    <a:lnTo>
                      <a:pt x="0" y="6724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4373220" y="4862516"/>
                <a:ext cx="376518" cy="739589"/>
              </a:xfrm>
              <a:custGeom>
                <a:avLst/>
                <a:gdLst>
                  <a:gd name="connsiteX0" fmla="*/ 0 w 376518"/>
                  <a:gd name="connsiteY0" fmla="*/ 6724 h 739589"/>
                  <a:gd name="connsiteX1" fmla="*/ 6724 w 376518"/>
                  <a:gd name="connsiteY1" fmla="*/ 739589 h 739589"/>
                  <a:gd name="connsiteX2" fmla="*/ 376518 w 376518"/>
                  <a:gd name="connsiteY2" fmla="*/ 739589 h 739589"/>
                  <a:gd name="connsiteX3" fmla="*/ 363071 w 376518"/>
                  <a:gd name="connsiteY3" fmla="*/ 0 h 739589"/>
                  <a:gd name="connsiteX4" fmla="*/ 0 w 376518"/>
                  <a:gd name="connsiteY4" fmla="*/ 6724 h 739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518" h="739589">
                    <a:moveTo>
                      <a:pt x="0" y="6724"/>
                    </a:moveTo>
                    <a:cubicBezTo>
                      <a:pt x="2241" y="251012"/>
                      <a:pt x="4483" y="495301"/>
                      <a:pt x="6724" y="739589"/>
                    </a:cubicBezTo>
                    <a:lnTo>
                      <a:pt x="376518" y="739589"/>
                    </a:lnTo>
                    <a:lnTo>
                      <a:pt x="363071" y="0"/>
                    </a:lnTo>
                    <a:lnTo>
                      <a:pt x="0" y="6724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5834561" y="4862516"/>
                <a:ext cx="376518" cy="739589"/>
              </a:xfrm>
              <a:custGeom>
                <a:avLst/>
                <a:gdLst>
                  <a:gd name="connsiteX0" fmla="*/ 0 w 376518"/>
                  <a:gd name="connsiteY0" fmla="*/ 6724 h 739589"/>
                  <a:gd name="connsiteX1" fmla="*/ 6724 w 376518"/>
                  <a:gd name="connsiteY1" fmla="*/ 739589 h 739589"/>
                  <a:gd name="connsiteX2" fmla="*/ 376518 w 376518"/>
                  <a:gd name="connsiteY2" fmla="*/ 739589 h 739589"/>
                  <a:gd name="connsiteX3" fmla="*/ 363071 w 376518"/>
                  <a:gd name="connsiteY3" fmla="*/ 0 h 739589"/>
                  <a:gd name="connsiteX4" fmla="*/ 0 w 376518"/>
                  <a:gd name="connsiteY4" fmla="*/ 6724 h 739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518" h="739589">
                    <a:moveTo>
                      <a:pt x="0" y="6724"/>
                    </a:moveTo>
                    <a:cubicBezTo>
                      <a:pt x="2241" y="251012"/>
                      <a:pt x="4483" y="495301"/>
                      <a:pt x="6724" y="739589"/>
                    </a:cubicBezTo>
                    <a:lnTo>
                      <a:pt x="376518" y="739589"/>
                    </a:lnTo>
                    <a:lnTo>
                      <a:pt x="363071" y="0"/>
                    </a:lnTo>
                    <a:lnTo>
                      <a:pt x="0" y="6724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7259829" y="4862516"/>
                <a:ext cx="376518" cy="739589"/>
              </a:xfrm>
              <a:custGeom>
                <a:avLst/>
                <a:gdLst>
                  <a:gd name="connsiteX0" fmla="*/ 0 w 376518"/>
                  <a:gd name="connsiteY0" fmla="*/ 6724 h 739589"/>
                  <a:gd name="connsiteX1" fmla="*/ 6724 w 376518"/>
                  <a:gd name="connsiteY1" fmla="*/ 739589 h 739589"/>
                  <a:gd name="connsiteX2" fmla="*/ 376518 w 376518"/>
                  <a:gd name="connsiteY2" fmla="*/ 739589 h 739589"/>
                  <a:gd name="connsiteX3" fmla="*/ 363071 w 376518"/>
                  <a:gd name="connsiteY3" fmla="*/ 0 h 739589"/>
                  <a:gd name="connsiteX4" fmla="*/ 0 w 376518"/>
                  <a:gd name="connsiteY4" fmla="*/ 6724 h 739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518" h="739589">
                    <a:moveTo>
                      <a:pt x="0" y="6724"/>
                    </a:moveTo>
                    <a:cubicBezTo>
                      <a:pt x="2241" y="251012"/>
                      <a:pt x="4483" y="495301"/>
                      <a:pt x="6724" y="739589"/>
                    </a:cubicBezTo>
                    <a:lnTo>
                      <a:pt x="376518" y="739589"/>
                    </a:lnTo>
                    <a:lnTo>
                      <a:pt x="363071" y="0"/>
                    </a:lnTo>
                    <a:lnTo>
                      <a:pt x="0" y="6724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>
                <a:off x="705229" y="2463614"/>
                <a:ext cx="7704226" cy="3491345"/>
                <a:chOff x="712410" y="2452255"/>
                <a:chExt cx="7704226" cy="3491345"/>
              </a:xfrm>
            </p:grpSpPr>
            <p:sp>
              <p:nvSpPr>
                <p:cNvPr id="12" name="Полилиния 11"/>
                <p:cNvSpPr/>
                <p:nvPr/>
              </p:nvSpPr>
              <p:spPr>
                <a:xfrm rot="10800000">
                  <a:off x="1583089" y="3426878"/>
                  <a:ext cx="1456267" cy="711200"/>
                </a:xfrm>
                <a:custGeom>
                  <a:avLst/>
                  <a:gdLst>
                    <a:gd name="connsiteX0" fmla="*/ 0 w 1456267"/>
                    <a:gd name="connsiteY0" fmla="*/ 711200 h 711200"/>
                    <a:gd name="connsiteX1" fmla="*/ 1456267 w 1456267"/>
                    <a:gd name="connsiteY1" fmla="*/ 711200 h 711200"/>
                    <a:gd name="connsiteX2" fmla="*/ 722489 w 1456267"/>
                    <a:gd name="connsiteY2" fmla="*/ 0 h 711200"/>
                    <a:gd name="connsiteX3" fmla="*/ 0 w 1456267"/>
                    <a:gd name="connsiteY3" fmla="*/ 7112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6267" h="711200">
                      <a:moveTo>
                        <a:pt x="0" y="711200"/>
                      </a:moveTo>
                      <a:lnTo>
                        <a:pt x="1456267" y="711200"/>
                      </a:lnTo>
                      <a:lnTo>
                        <a:pt x="722489" y="0"/>
                      </a:lnTo>
                      <a:lnTo>
                        <a:pt x="0" y="7112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Полилиния 12"/>
                <p:cNvSpPr/>
                <p:nvPr/>
              </p:nvSpPr>
              <p:spPr>
                <a:xfrm rot="10800000">
                  <a:off x="1632778" y="4151645"/>
                  <a:ext cx="1456267" cy="711200"/>
                </a:xfrm>
                <a:custGeom>
                  <a:avLst/>
                  <a:gdLst>
                    <a:gd name="connsiteX0" fmla="*/ 0 w 1456267"/>
                    <a:gd name="connsiteY0" fmla="*/ 711200 h 711200"/>
                    <a:gd name="connsiteX1" fmla="*/ 1456267 w 1456267"/>
                    <a:gd name="connsiteY1" fmla="*/ 711200 h 711200"/>
                    <a:gd name="connsiteX2" fmla="*/ 722489 w 1456267"/>
                    <a:gd name="connsiteY2" fmla="*/ 0 h 711200"/>
                    <a:gd name="connsiteX3" fmla="*/ 0 w 1456267"/>
                    <a:gd name="connsiteY3" fmla="*/ 7112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6267" h="711200">
                      <a:moveTo>
                        <a:pt x="0" y="711200"/>
                      </a:moveTo>
                      <a:lnTo>
                        <a:pt x="1456267" y="711200"/>
                      </a:lnTo>
                      <a:lnTo>
                        <a:pt x="722489" y="0"/>
                      </a:lnTo>
                      <a:lnTo>
                        <a:pt x="0" y="7112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 rot="10800000">
                  <a:off x="3089752" y="3420536"/>
                  <a:ext cx="1456267" cy="711200"/>
                </a:xfrm>
                <a:custGeom>
                  <a:avLst/>
                  <a:gdLst>
                    <a:gd name="connsiteX0" fmla="*/ 0 w 1456267"/>
                    <a:gd name="connsiteY0" fmla="*/ 711200 h 711200"/>
                    <a:gd name="connsiteX1" fmla="*/ 1456267 w 1456267"/>
                    <a:gd name="connsiteY1" fmla="*/ 711200 h 711200"/>
                    <a:gd name="connsiteX2" fmla="*/ 722489 w 1456267"/>
                    <a:gd name="connsiteY2" fmla="*/ 0 h 711200"/>
                    <a:gd name="connsiteX3" fmla="*/ 0 w 1456267"/>
                    <a:gd name="connsiteY3" fmla="*/ 7112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6267" h="711200">
                      <a:moveTo>
                        <a:pt x="0" y="711200"/>
                      </a:moveTo>
                      <a:lnTo>
                        <a:pt x="1456267" y="711200"/>
                      </a:lnTo>
                      <a:lnTo>
                        <a:pt x="722489" y="0"/>
                      </a:lnTo>
                      <a:lnTo>
                        <a:pt x="0" y="7112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 rot="10800000">
                  <a:off x="3092645" y="4153598"/>
                  <a:ext cx="1456267" cy="711200"/>
                </a:xfrm>
                <a:custGeom>
                  <a:avLst/>
                  <a:gdLst>
                    <a:gd name="connsiteX0" fmla="*/ 0 w 1456267"/>
                    <a:gd name="connsiteY0" fmla="*/ 711200 h 711200"/>
                    <a:gd name="connsiteX1" fmla="*/ 1456267 w 1456267"/>
                    <a:gd name="connsiteY1" fmla="*/ 711200 h 711200"/>
                    <a:gd name="connsiteX2" fmla="*/ 722489 w 1456267"/>
                    <a:gd name="connsiteY2" fmla="*/ 0 h 711200"/>
                    <a:gd name="connsiteX3" fmla="*/ 0 w 1456267"/>
                    <a:gd name="connsiteY3" fmla="*/ 7112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6267" h="711200">
                      <a:moveTo>
                        <a:pt x="0" y="711200"/>
                      </a:moveTo>
                      <a:lnTo>
                        <a:pt x="1456267" y="711200"/>
                      </a:lnTo>
                      <a:lnTo>
                        <a:pt x="722489" y="0"/>
                      </a:lnTo>
                      <a:lnTo>
                        <a:pt x="0" y="7112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 rot="10800000">
                  <a:off x="6005977" y="3411358"/>
                  <a:ext cx="1456267" cy="711200"/>
                </a:xfrm>
                <a:custGeom>
                  <a:avLst/>
                  <a:gdLst>
                    <a:gd name="connsiteX0" fmla="*/ 0 w 1456267"/>
                    <a:gd name="connsiteY0" fmla="*/ 711200 h 711200"/>
                    <a:gd name="connsiteX1" fmla="*/ 1456267 w 1456267"/>
                    <a:gd name="connsiteY1" fmla="*/ 711200 h 711200"/>
                    <a:gd name="connsiteX2" fmla="*/ 722489 w 1456267"/>
                    <a:gd name="connsiteY2" fmla="*/ 0 h 711200"/>
                    <a:gd name="connsiteX3" fmla="*/ 0 w 1456267"/>
                    <a:gd name="connsiteY3" fmla="*/ 7112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6267" h="711200">
                      <a:moveTo>
                        <a:pt x="0" y="711200"/>
                      </a:moveTo>
                      <a:lnTo>
                        <a:pt x="1456267" y="711200"/>
                      </a:lnTo>
                      <a:lnTo>
                        <a:pt x="722489" y="0"/>
                      </a:lnTo>
                      <a:lnTo>
                        <a:pt x="0" y="7112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rot="10800000">
                  <a:off x="6021149" y="4153598"/>
                  <a:ext cx="1456267" cy="711200"/>
                </a:xfrm>
                <a:custGeom>
                  <a:avLst/>
                  <a:gdLst>
                    <a:gd name="connsiteX0" fmla="*/ 0 w 1456267"/>
                    <a:gd name="connsiteY0" fmla="*/ 711200 h 711200"/>
                    <a:gd name="connsiteX1" fmla="*/ 1456267 w 1456267"/>
                    <a:gd name="connsiteY1" fmla="*/ 711200 h 711200"/>
                    <a:gd name="connsiteX2" fmla="*/ 722489 w 1456267"/>
                    <a:gd name="connsiteY2" fmla="*/ 0 h 711200"/>
                    <a:gd name="connsiteX3" fmla="*/ 0 w 1456267"/>
                    <a:gd name="connsiteY3" fmla="*/ 7112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56267" h="711200">
                      <a:moveTo>
                        <a:pt x="0" y="711200"/>
                      </a:moveTo>
                      <a:lnTo>
                        <a:pt x="1456267" y="711200"/>
                      </a:lnTo>
                      <a:lnTo>
                        <a:pt x="722489" y="0"/>
                      </a:lnTo>
                      <a:lnTo>
                        <a:pt x="0" y="7112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8" name="Группа 17"/>
                <p:cNvGrpSpPr/>
                <p:nvPr/>
              </p:nvGrpSpPr>
              <p:grpSpPr>
                <a:xfrm>
                  <a:off x="712410" y="2452255"/>
                  <a:ext cx="7704226" cy="3491345"/>
                  <a:chOff x="712410" y="2452255"/>
                  <a:chExt cx="7704226" cy="3491345"/>
                </a:xfrm>
              </p:grpSpPr>
              <p:sp>
                <p:nvSpPr>
                  <p:cNvPr id="19" name="Полилиния 18"/>
                  <p:cNvSpPr/>
                  <p:nvPr/>
                </p:nvSpPr>
                <p:spPr>
                  <a:xfrm>
                    <a:off x="5282263" y="4154829"/>
                    <a:ext cx="1456267" cy="711200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" name="Полилиния 19"/>
                  <p:cNvSpPr/>
                  <p:nvPr/>
                </p:nvSpPr>
                <p:spPr>
                  <a:xfrm>
                    <a:off x="3856987" y="3420535"/>
                    <a:ext cx="1476799" cy="742239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" name="Полилиния 20"/>
                  <p:cNvSpPr/>
                  <p:nvPr/>
                </p:nvSpPr>
                <p:spPr>
                  <a:xfrm>
                    <a:off x="6749282" y="3429121"/>
                    <a:ext cx="1456267" cy="711200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Полилиния 21"/>
                  <p:cNvSpPr/>
                  <p:nvPr/>
                </p:nvSpPr>
                <p:spPr>
                  <a:xfrm>
                    <a:off x="3849868" y="4151646"/>
                    <a:ext cx="1456267" cy="711200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" name="Полилиния 22"/>
                  <p:cNvSpPr/>
                  <p:nvPr/>
                </p:nvSpPr>
                <p:spPr>
                  <a:xfrm>
                    <a:off x="5283199" y="2700158"/>
                    <a:ext cx="1456267" cy="720377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" name="Полилиния 23"/>
                  <p:cNvSpPr/>
                  <p:nvPr/>
                </p:nvSpPr>
                <p:spPr>
                  <a:xfrm>
                    <a:off x="6719956" y="2700158"/>
                    <a:ext cx="1456267" cy="711200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" name="Полилиния 24"/>
                  <p:cNvSpPr/>
                  <p:nvPr/>
                </p:nvSpPr>
                <p:spPr>
                  <a:xfrm>
                    <a:off x="6742530" y="4163427"/>
                    <a:ext cx="1456267" cy="711200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Полилиния 25"/>
                  <p:cNvSpPr/>
                  <p:nvPr/>
                </p:nvSpPr>
                <p:spPr>
                  <a:xfrm rot="10800000">
                    <a:off x="4555066" y="3429121"/>
                    <a:ext cx="1456267" cy="711200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7" name="Группа 26"/>
                  <p:cNvGrpSpPr/>
                  <p:nvPr/>
                </p:nvGrpSpPr>
                <p:grpSpPr>
                  <a:xfrm>
                    <a:off x="712410" y="2452255"/>
                    <a:ext cx="7704226" cy="3491345"/>
                    <a:chOff x="712410" y="2452255"/>
                    <a:chExt cx="7704226" cy="3491345"/>
                  </a:xfrm>
                </p:grpSpPr>
                <p:sp>
                  <p:nvSpPr>
                    <p:cNvPr id="29" name="Полилиния 28"/>
                    <p:cNvSpPr/>
                    <p:nvPr/>
                  </p:nvSpPr>
                  <p:spPr>
                    <a:xfrm>
                      <a:off x="2323359" y="3411357"/>
                      <a:ext cx="1493820" cy="743473"/>
                    </a:xfrm>
                    <a:custGeom>
                      <a:avLst/>
                      <a:gdLst>
                        <a:gd name="connsiteX0" fmla="*/ 0 w 1456267"/>
                        <a:gd name="connsiteY0" fmla="*/ 711200 h 711200"/>
                        <a:gd name="connsiteX1" fmla="*/ 1456267 w 1456267"/>
                        <a:gd name="connsiteY1" fmla="*/ 711200 h 711200"/>
                        <a:gd name="connsiteX2" fmla="*/ 722489 w 1456267"/>
                        <a:gd name="connsiteY2" fmla="*/ 0 h 711200"/>
                        <a:gd name="connsiteX3" fmla="*/ 0 w 1456267"/>
                        <a:gd name="connsiteY3" fmla="*/ 711200 h 711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6267" h="711200">
                          <a:moveTo>
                            <a:pt x="0" y="711200"/>
                          </a:moveTo>
                          <a:lnTo>
                            <a:pt x="1456267" y="711200"/>
                          </a:lnTo>
                          <a:lnTo>
                            <a:pt x="722489" y="0"/>
                          </a:lnTo>
                          <a:lnTo>
                            <a:pt x="0" y="711200"/>
                          </a:lnTo>
                          <a:close/>
                        </a:path>
                      </a:pathLst>
                    </a:custGeom>
                    <a:solidFill>
                      <a:srgbClr val="92D050"/>
                    </a:solidFill>
                    <a:ln>
                      <a:solidFill>
                        <a:srgbClr val="28F86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0" name="Полилиния 29"/>
                    <p:cNvSpPr/>
                    <p:nvPr/>
                  </p:nvSpPr>
                  <p:spPr>
                    <a:xfrm>
                      <a:off x="2355975" y="4157568"/>
                      <a:ext cx="1456267" cy="711200"/>
                    </a:xfrm>
                    <a:custGeom>
                      <a:avLst/>
                      <a:gdLst>
                        <a:gd name="connsiteX0" fmla="*/ 0 w 1456267"/>
                        <a:gd name="connsiteY0" fmla="*/ 711200 h 711200"/>
                        <a:gd name="connsiteX1" fmla="*/ 1456267 w 1456267"/>
                        <a:gd name="connsiteY1" fmla="*/ 711200 h 711200"/>
                        <a:gd name="connsiteX2" fmla="*/ 722489 w 1456267"/>
                        <a:gd name="connsiteY2" fmla="*/ 0 h 711200"/>
                        <a:gd name="connsiteX3" fmla="*/ 0 w 1456267"/>
                        <a:gd name="connsiteY3" fmla="*/ 711200 h 711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6267" h="711200">
                          <a:moveTo>
                            <a:pt x="0" y="711200"/>
                          </a:moveTo>
                          <a:lnTo>
                            <a:pt x="1456267" y="711200"/>
                          </a:lnTo>
                          <a:lnTo>
                            <a:pt x="722489" y="0"/>
                          </a:lnTo>
                          <a:lnTo>
                            <a:pt x="0" y="711200"/>
                          </a:lnTo>
                          <a:close/>
                        </a:path>
                      </a:pathLst>
                    </a:custGeom>
                    <a:solidFill>
                      <a:srgbClr val="92D050"/>
                    </a:solidFill>
                    <a:ln>
                      <a:solidFill>
                        <a:srgbClr val="28F86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1" name="Полилиния 30"/>
                    <p:cNvSpPr/>
                    <p:nvPr/>
                  </p:nvSpPr>
                  <p:spPr>
                    <a:xfrm>
                      <a:off x="2360912" y="2700158"/>
                      <a:ext cx="1456267" cy="711200"/>
                    </a:xfrm>
                    <a:custGeom>
                      <a:avLst/>
                      <a:gdLst>
                        <a:gd name="connsiteX0" fmla="*/ 0 w 1456267"/>
                        <a:gd name="connsiteY0" fmla="*/ 711200 h 711200"/>
                        <a:gd name="connsiteX1" fmla="*/ 1456267 w 1456267"/>
                        <a:gd name="connsiteY1" fmla="*/ 711200 h 711200"/>
                        <a:gd name="connsiteX2" fmla="*/ 722489 w 1456267"/>
                        <a:gd name="connsiteY2" fmla="*/ 0 h 711200"/>
                        <a:gd name="connsiteX3" fmla="*/ 0 w 1456267"/>
                        <a:gd name="connsiteY3" fmla="*/ 711200 h 711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6267" h="711200">
                          <a:moveTo>
                            <a:pt x="0" y="711200"/>
                          </a:moveTo>
                          <a:lnTo>
                            <a:pt x="1456267" y="711200"/>
                          </a:lnTo>
                          <a:lnTo>
                            <a:pt x="722489" y="0"/>
                          </a:lnTo>
                          <a:lnTo>
                            <a:pt x="0" y="711200"/>
                          </a:lnTo>
                          <a:close/>
                        </a:path>
                      </a:pathLst>
                    </a:custGeom>
                    <a:solidFill>
                      <a:srgbClr val="92D050"/>
                    </a:solidFill>
                    <a:ln>
                      <a:solidFill>
                        <a:srgbClr val="28F868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32" name="Группа 31"/>
                    <p:cNvGrpSpPr/>
                    <p:nvPr/>
                  </p:nvGrpSpPr>
                  <p:grpSpPr>
                    <a:xfrm>
                      <a:off x="712410" y="2452255"/>
                      <a:ext cx="7704226" cy="3491345"/>
                      <a:chOff x="712410" y="2452255"/>
                      <a:chExt cx="7704226" cy="3491345"/>
                    </a:xfrm>
                  </p:grpSpPr>
                  <p:sp>
                    <p:nvSpPr>
                      <p:cNvPr id="33" name="Полилиния 32"/>
                      <p:cNvSpPr/>
                      <p:nvPr/>
                    </p:nvSpPr>
                    <p:spPr>
                      <a:xfrm>
                        <a:off x="865128" y="3429122"/>
                        <a:ext cx="1456267" cy="711200"/>
                      </a:xfrm>
                      <a:custGeom>
                        <a:avLst/>
                        <a:gdLst>
                          <a:gd name="connsiteX0" fmla="*/ 0 w 1456267"/>
                          <a:gd name="connsiteY0" fmla="*/ 711200 h 711200"/>
                          <a:gd name="connsiteX1" fmla="*/ 1456267 w 1456267"/>
                          <a:gd name="connsiteY1" fmla="*/ 711200 h 711200"/>
                          <a:gd name="connsiteX2" fmla="*/ 722489 w 1456267"/>
                          <a:gd name="connsiteY2" fmla="*/ 0 h 711200"/>
                          <a:gd name="connsiteX3" fmla="*/ 0 w 1456267"/>
                          <a:gd name="connsiteY3" fmla="*/ 711200 h 711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456267" h="711200">
                            <a:moveTo>
                              <a:pt x="0" y="711200"/>
                            </a:moveTo>
                            <a:lnTo>
                              <a:pt x="1456267" y="711200"/>
                            </a:lnTo>
                            <a:lnTo>
                              <a:pt x="722489" y="0"/>
                            </a:lnTo>
                            <a:lnTo>
                              <a:pt x="0" y="711200"/>
                            </a:lnTo>
                            <a:close/>
                          </a:path>
                        </a:pathLst>
                      </a:custGeom>
                      <a:solidFill>
                        <a:srgbClr val="92D050"/>
                      </a:solidFill>
                      <a:ln>
                        <a:solidFill>
                          <a:srgbClr val="28F868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4" name="Полилиния 33"/>
                      <p:cNvSpPr/>
                      <p:nvPr/>
                    </p:nvSpPr>
                    <p:spPr>
                      <a:xfrm>
                        <a:off x="883599" y="4138079"/>
                        <a:ext cx="1456267" cy="711200"/>
                      </a:xfrm>
                      <a:custGeom>
                        <a:avLst/>
                        <a:gdLst>
                          <a:gd name="connsiteX0" fmla="*/ 0 w 1456267"/>
                          <a:gd name="connsiteY0" fmla="*/ 711200 h 711200"/>
                          <a:gd name="connsiteX1" fmla="*/ 1456267 w 1456267"/>
                          <a:gd name="connsiteY1" fmla="*/ 711200 h 711200"/>
                          <a:gd name="connsiteX2" fmla="*/ 722489 w 1456267"/>
                          <a:gd name="connsiteY2" fmla="*/ 0 h 711200"/>
                          <a:gd name="connsiteX3" fmla="*/ 0 w 1456267"/>
                          <a:gd name="connsiteY3" fmla="*/ 711200 h 711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456267" h="711200">
                            <a:moveTo>
                              <a:pt x="0" y="711200"/>
                            </a:moveTo>
                            <a:lnTo>
                              <a:pt x="1456267" y="711200"/>
                            </a:lnTo>
                            <a:lnTo>
                              <a:pt x="722489" y="0"/>
                            </a:lnTo>
                            <a:lnTo>
                              <a:pt x="0" y="711200"/>
                            </a:lnTo>
                            <a:close/>
                          </a:path>
                        </a:pathLst>
                      </a:custGeom>
                      <a:solidFill>
                        <a:srgbClr val="92D050"/>
                      </a:solidFill>
                      <a:ln>
                        <a:solidFill>
                          <a:srgbClr val="28F868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5" name="Полилиния 34"/>
                      <p:cNvSpPr/>
                      <p:nvPr/>
                    </p:nvSpPr>
                    <p:spPr>
                      <a:xfrm>
                        <a:off x="899708" y="2700158"/>
                        <a:ext cx="1456267" cy="711200"/>
                      </a:xfrm>
                      <a:custGeom>
                        <a:avLst/>
                        <a:gdLst>
                          <a:gd name="connsiteX0" fmla="*/ 0 w 1456267"/>
                          <a:gd name="connsiteY0" fmla="*/ 711200 h 711200"/>
                          <a:gd name="connsiteX1" fmla="*/ 1456267 w 1456267"/>
                          <a:gd name="connsiteY1" fmla="*/ 711200 h 711200"/>
                          <a:gd name="connsiteX2" fmla="*/ 722489 w 1456267"/>
                          <a:gd name="connsiteY2" fmla="*/ 0 h 711200"/>
                          <a:gd name="connsiteX3" fmla="*/ 0 w 1456267"/>
                          <a:gd name="connsiteY3" fmla="*/ 711200 h 711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456267" h="711200">
                            <a:moveTo>
                              <a:pt x="0" y="711200"/>
                            </a:moveTo>
                            <a:lnTo>
                              <a:pt x="1456267" y="711200"/>
                            </a:lnTo>
                            <a:lnTo>
                              <a:pt x="722489" y="0"/>
                            </a:lnTo>
                            <a:lnTo>
                              <a:pt x="0" y="711200"/>
                            </a:lnTo>
                            <a:close/>
                          </a:path>
                        </a:pathLst>
                      </a:custGeom>
                      <a:solidFill>
                        <a:srgbClr val="92D050"/>
                      </a:solidFill>
                      <a:ln>
                        <a:solidFill>
                          <a:srgbClr val="28F868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36" name="Группа 35"/>
                      <p:cNvGrpSpPr/>
                      <p:nvPr/>
                    </p:nvGrpSpPr>
                    <p:grpSpPr>
                      <a:xfrm>
                        <a:off x="712410" y="2452255"/>
                        <a:ext cx="7704226" cy="3491345"/>
                        <a:chOff x="712410" y="2452255"/>
                        <a:chExt cx="7704226" cy="3491345"/>
                      </a:xfrm>
                    </p:grpSpPr>
                    <p:sp>
                      <p:nvSpPr>
                        <p:cNvPr id="37" name="Полилиния 36"/>
                        <p:cNvSpPr/>
                        <p:nvPr/>
                      </p:nvSpPr>
                      <p:spPr>
                        <a:xfrm rot="10800000">
                          <a:off x="3296738" y="4873858"/>
                          <a:ext cx="1088346" cy="702950"/>
                        </a:xfrm>
                        <a:custGeom>
                          <a:avLst/>
                          <a:gdLst>
                            <a:gd name="connsiteX0" fmla="*/ 13447 w 840441"/>
                            <a:gd name="connsiteY0" fmla="*/ 0 h 746311"/>
                            <a:gd name="connsiteX1" fmla="*/ 840441 w 840441"/>
                            <a:gd name="connsiteY1" fmla="*/ 6723 h 746311"/>
                            <a:gd name="connsiteX2" fmla="*/ 840441 w 840441"/>
                            <a:gd name="connsiteY2" fmla="*/ 739588 h 746311"/>
                            <a:gd name="connsiteX3" fmla="*/ 0 w 840441"/>
                            <a:gd name="connsiteY3" fmla="*/ 746311 h 746311"/>
                            <a:gd name="connsiteX4" fmla="*/ 13447 w 840441"/>
                            <a:gd name="connsiteY4" fmla="*/ 0 h 7463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840441" h="746311">
                              <a:moveTo>
                                <a:pt x="13447" y="0"/>
                              </a:moveTo>
                              <a:lnTo>
                                <a:pt x="840441" y="6723"/>
                              </a:lnTo>
                              <a:lnTo>
                                <a:pt x="840441" y="739588"/>
                              </a:lnTo>
                              <a:lnTo>
                                <a:pt x="0" y="746311"/>
                              </a:lnTo>
                              <a:lnTo>
                                <a:pt x="1344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8" name="Полилиния 37"/>
                        <p:cNvSpPr/>
                        <p:nvPr/>
                      </p:nvSpPr>
                      <p:spPr>
                        <a:xfrm rot="10800000">
                          <a:off x="4760577" y="4876942"/>
                          <a:ext cx="1081165" cy="704903"/>
                        </a:xfrm>
                        <a:custGeom>
                          <a:avLst/>
                          <a:gdLst>
                            <a:gd name="connsiteX0" fmla="*/ 13447 w 840441"/>
                            <a:gd name="connsiteY0" fmla="*/ 0 h 746311"/>
                            <a:gd name="connsiteX1" fmla="*/ 840441 w 840441"/>
                            <a:gd name="connsiteY1" fmla="*/ 6723 h 746311"/>
                            <a:gd name="connsiteX2" fmla="*/ 840441 w 840441"/>
                            <a:gd name="connsiteY2" fmla="*/ 739588 h 746311"/>
                            <a:gd name="connsiteX3" fmla="*/ 0 w 840441"/>
                            <a:gd name="connsiteY3" fmla="*/ 746311 h 746311"/>
                            <a:gd name="connsiteX4" fmla="*/ 13447 w 840441"/>
                            <a:gd name="connsiteY4" fmla="*/ 0 h 7463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840441" h="746311">
                              <a:moveTo>
                                <a:pt x="13447" y="0"/>
                              </a:moveTo>
                              <a:lnTo>
                                <a:pt x="840441" y="6723"/>
                              </a:lnTo>
                              <a:lnTo>
                                <a:pt x="840441" y="739588"/>
                              </a:lnTo>
                              <a:lnTo>
                                <a:pt x="0" y="746311"/>
                              </a:lnTo>
                              <a:lnTo>
                                <a:pt x="1344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39" name="Полилиния 38"/>
                        <p:cNvSpPr/>
                        <p:nvPr/>
                      </p:nvSpPr>
                      <p:spPr>
                        <a:xfrm rot="10800000">
                          <a:off x="6165650" y="4874627"/>
                          <a:ext cx="1088346" cy="702949"/>
                        </a:xfrm>
                        <a:custGeom>
                          <a:avLst/>
                          <a:gdLst>
                            <a:gd name="connsiteX0" fmla="*/ 13447 w 840441"/>
                            <a:gd name="connsiteY0" fmla="*/ 0 h 746311"/>
                            <a:gd name="connsiteX1" fmla="*/ 840441 w 840441"/>
                            <a:gd name="connsiteY1" fmla="*/ 6723 h 746311"/>
                            <a:gd name="connsiteX2" fmla="*/ 840441 w 840441"/>
                            <a:gd name="connsiteY2" fmla="*/ 739588 h 746311"/>
                            <a:gd name="connsiteX3" fmla="*/ 0 w 840441"/>
                            <a:gd name="connsiteY3" fmla="*/ 746311 h 746311"/>
                            <a:gd name="connsiteX4" fmla="*/ 13447 w 840441"/>
                            <a:gd name="connsiteY4" fmla="*/ 0 h 7463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840441" h="746311">
                              <a:moveTo>
                                <a:pt x="13447" y="0"/>
                              </a:moveTo>
                              <a:lnTo>
                                <a:pt x="840441" y="6723"/>
                              </a:lnTo>
                              <a:lnTo>
                                <a:pt x="840441" y="739588"/>
                              </a:lnTo>
                              <a:lnTo>
                                <a:pt x="0" y="746311"/>
                              </a:lnTo>
                              <a:lnTo>
                                <a:pt x="1344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40" name="Полилиния 39"/>
                        <p:cNvSpPr/>
                        <p:nvPr/>
                      </p:nvSpPr>
                      <p:spPr>
                        <a:xfrm rot="10800000">
                          <a:off x="1820329" y="4868768"/>
                          <a:ext cx="1081165" cy="726729"/>
                        </a:xfrm>
                        <a:custGeom>
                          <a:avLst/>
                          <a:gdLst>
                            <a:gd name="connsiteX0" fmla="*/ 13447 w 840441"/>
                            <a:gd name="connsiteY0" fmla="*/ 0 h 746311"/>
                            <a:gd name="connsiteX1" fmla="*/ 840441 w 840441"/>
                            <a:gd name="connsiteY1" fmla="*/ 6723 h 746311"/>
                            <a:gd name="connsiteX2" fmla="*/ 840441 w 840441"/>
                            <a:gd name="connsiteY2" fmla="*/ 739588 h 746311"/>
                            <a:gd name="connsiteX3" fmla="*/ 0 w 840441"/>
                            <a:gd name="connsiteY3" fmla="*/ 746311 h 746311"/>
                            <a:gd name="connsiteX4" fmla="*/ 13447 w 840441"/>
                            <a:gd name="connsiteY4" fmla="*/ 0 h 7463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840441" h="746311">
                              <a:moveTo>
                                <a:pt x="13447" y="0"/>
                              </a:moveTo>
                              <a:lnTo>
                                <a:pt x="840441" y="6723"/>
                              </a:lnTo>
                              <a:lnTo>
                                <a:pt x="840441" y="739588"/>
                              </a:lnTo>
                              <a:lnTo>
                                <a:pt x="0" y="746311"/>
                              </a:lnTo>
                              <a:lnTo>
                                <a:pt x="1344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41" name="Полилиния 40"/>
                        <p:cNvSpPr/>
                        <p:nvPr/>
                      </p:nvSpPr>
                      <p:spPr>
                        <a:xfrm>
                          <a:off x="712410" y="2452255"/>
                          <a:ext cx="3865592" cy="3491345"/>
                        </a:xfrm>
                        <a:custGeom>
                          <a:avLst/>
                          <a:gdLst>
                            <a:gd name="connsiteX0" fmla="*/ 3834245 w 3896591"/>
                            <a:gd name="connsiteY0" fmla="*/ 197428 h 3480955"/>
                            <a:gd name="connsiteX1" fmla="*/ 3844636 w 3896591"/>
                            <a:gd name="connsiteY1" fmla="*/ 10391 h 3480955"/>
                            <a:gd name="connsiteX2" fmla="*/ 3844636 w 3896591"/>
                            <a:gd name="connsiteY2" fmla="*/ 0 h 3480955"/>
                            <a:gd name="connsiteX3" fmla="*/ 249382 w 3896591"/>
                            <a:gd name="connsiteY3" fmla="*/ 0 h 3480955"/>
                            <a:gd name="connsiteX4" fmla="*/ 124691 w 3896591"/>
                            <a:gd name="connsiteY4" fmla="*/ 0 h 3480955"/>
                            <a:gd name="connsiteX5" fmla="*/ 0 w 3896591"/>
                            <a:gd name="connsiteY5" fmla="*/ 0 h 3480955"/>
                            <a:gd name="connsiteX6" fmla="*/ 31173 w 3896591"/>
                            <a:gd name="connsiteY6" fmla="*/ 3449782 h 3480955"/>
                            <a:gd name="connsiteX7" fmla="*/ 3865418 w 3896591"/>
                            <a:gd name="connsiteY7" fmla="*/ 3480955 h 3480955"/>
                            <a:gd name="connsiteX8" fmla="*/ 3896591 w 3896591"/>
                            <a:gd name="connsiteY8" fmla="*/ 3117273 h 3480955"/>
                            <a:gd name="connsiteX9" fmla="*/ 696191 w 3896591"/>
                            <a:gd name="connsiteY9" fmla="*/ 3127664 h 3480955"/>
                            <a:gd name="connsiteX10" fmla="*/ 706582 w 3896591"/>
                            <a:gd name="connsiteY10" fmla="*/ 2400300 h 3480955"/>
                            <a:gd name="connsiteX11" fmla="*/ 145473 w 3896591"/>
                            <a:gd name="connsiteY11" fmla="*/ 2389910 h 3480955"/>
                            <a:gd name="connsiteX12" fmla="*/ 852054 w 3896591"/>
                            <a:gd name="connsiteY12" fmla="*/ 1672937 h 3480955"/>
                            <a:gd name="connsiteX13" fmla="*/ 135082 w 3896591"/>
                            <a:gd name="connsiteY13" fmla="*/ 1672937 h 3480955"/>
                            <a:gd name="connsiteX14" fmla="*/ 883227 w 3896591"/>
                            <a:gd name="connsiteY14" fmla="*/ 955964 h 3480955"/>
                            <a:gd name="connsiteX15" fmla="*/ 197427 w 3896591"/>
                            <a:gd name="connsiteY15" fmla="*/ 945573 h 3480955"/>
                            <a:gd name="connsiteX16" fmla="*/ 924791 w 3896591"/>
                            <a:gd name="connsiteY16" fmla="*/ 249382 h 3480955"/>
                            <a:gd name="connsiteX17" fmla="*/ 1662545 w 3896591"/>
                            <a:gd name="connsiteY17" fmla="*/ 945573 h 3480955"/>
                            <a:gd name="connsiteX18" fmla="*/ 2400300 w 3896591"/>
                            <a:gd name="connsiteY18" fmla="*/ 259773 h 3480955"/>
                            <a:gd name="connsiteX19" fmla="*/ 3127664 w 3896591"/>
                            <a:gd name="connsiteY19" fmla="*/ 976746 h 3480955"/>
                            <a:gd name="connsiteX20" fmla="*/ 3834245 w 3896591"/>
                            <a:gd name="connsiteY20" fmla="*/ 197428 h 3480955"/>
                            <a:gd name="connsiteX0" fmla="*/ 3834245 w 3865418"/>
                            <a:gd name="connsiteY0" fmla="*/ 197428 h 3480955"/>
                            <a:gd name="connsiteX1" fmla="*/ 3844636 w 3865418"/>
                            <a:gd name="connsiteY1" fmla="*/ 10391 h 3480955"/>
                            <a:gd name="connsiteX2" fmla="*/ 3844636 w 3865418"/>
                            <a:gd name="connsiteY2" fmla="*/ 0 h 3480955"/>
                            <a:gd name="connsiteX3" fmla="*/ 249382 w 3865418"/>
                            <a:gd name="connsiteY3" fmla="*/ 0 h 3480955"/>
                            <a:gd name="connsiteX4" fmla="*/ 124691 w 3865418"/>
                            <a:gd name="connsiteY4" fmla="*/ 0 h 3480955"/>
                            <a:gd name="connsiteX5" fmla="*/ 0 w 3865418"/>
                            <a:gd name="connsiteY5" fmla="*/ 0 h 3480955"/>
                            <a:gd name="connsiteX6" fmla="*/ 31173 w 3865418"/>
                            <a:gd name="connsiteY6" fmla="*/ 3449782 h 3480955"/>
                            <a:gd name="connsiteX7" fmla="*/ 3865418 w 3865418"/>
                            <a:gd name="connsiteY7" fmla="*/ 3480955 h 3480955"/>
                            <a:gd name="connsiteX8" fmla="*/ 3834593 w 3865418"/>
                            <a:gd name="connsiteY8" fmla="*/ 3117273 h 3480955"/>
                            <a:gd name="connsiteX9" fmla="*/ 696191 w 3865418"/>
                            <a:gd name="connsiteY9" fmla="*/ 3127664 h 3480955"/>
                            <a:gd name="connsiteX10" fmla="*/ 706582 w 3865418"/>
                            <a:gd name="connsiteY10" fmla="*/ 2400300 h 3480955"/>
                            <a:gd name="connsiteX11" fmla="*/ 145473 w 3865418"/>
                            <a:gd name="connsiteY11" fmla="*/ 2389910 h 3480955"/>
                            <a:gd name="connsiteX12" fmla="*/ 852054 w 3865418"/>
                            <a:gd name="connsiteY12" fmla="*/ 1672937 h 3480955"/>
                            <a:gd name="connsiteX13" fmla="*/ 135082 w 3865418"/>
                            <a:gd name="connsiteY13" fmla="*/ 1672937 h 3480955"/>
                            <a:gd name="connsiteX14" fmla="*/ 883227 w 3865418"/>
                            <a:gd name="connsiteY14" fmla="*/ 955964 h 3480955"/>
                            <a:gd name="connsiteX15" fmla="*/ 197427 w 3865418"/>
                            <a:gd name="connsiteY15" fmla="*/ 945573 h 3480955"/>
                            <a:gd name="connsiteX16" fmla="*/ 924791 w 3865418"/>
                            <a:gd name="connsiteY16" fmla="*/ 249382 h 3480955"/>
                            <a:gd name="connsiteX17" fmla="*/ 1662545 w 3865418"/>
                            <a:gd name="connsiteY17" fmla="*/ 945573 h 3480955"/>
                            <a:gd name="connsiteX18" fmla="*/ 2400300 w 3865418"/>
                            <a:gd name="connsiteY18" fmla="*/ 259773 h 3480955"/>
                            <a:gd name="connsiteX19" fmla="*/ 3127664 w 3865418"/>
                            <a:gd name="connsiteY19" fmla="*/ 976746 h 3480955"/>
                            <a:gd name="connsiteX20" fmla="*/ 3834245 w 3865418"/>
                            <a:gd name="connsiteY20" fmla="*/ 197428 h 3480955"/>
                            <a:gd name="connsiteX0" fmla="*/ 3834245 w 3865592"/>
                            <a:gd name="connsiteY0" fmla="*/ 197428 h 3480955"/>
                            <a:gd name="connsiteX1" fmla="*/ 3844636 w 3865592"/>
                            <a:gd name="connsiteY1" fmla="*/ 10391 h 3480955"/>
                            <a:gd name="connsiteX2" fmla="*/ 3844636 w 3865592"/>
                            <a:gd name="connsiteY2" fmla="*/ 0 h 3480955"/>
                            <a:gd name="connsiteX3" fmla="*/ 249382 w 3865592"/>
                            <a:gd name="connsiteY3" fmla="*/ 0 h 3480955"/>
                            <a:gd name="connsiteX4" fmla="*/ 124691 w 3865592"/>
                            <a:gd name="connsiteY4" fmla="*/ 0 h 3480955"/>
                            <a:gd name="connsiteX5" fmla="*/ 0 w 3865592"/>
                            <a:gd name="connsiteY5" fmla="*/ 0 h 3480955"/>
                            <a:gd name="connsiteX6" fmla="*/ 31173 w 3865592"/>
                            <a:gd name="connsiteY6" fmla="*/ 3449782 h 3480955"/>
                            <a:gd name="connsiteX7" fmla="*/ 3865418 w 3865592"/>
                            <a:gd name="connsiteY7" fmla="*/ 3480955 h 3480955"/>
                            <a:gd name="connsiteX8" fmla="*/ 3865592 w 3865592"/>
                            <a:gd name="connsiteY8" fmla="*/ 3117273 h 3480955"/>
                            <a:gd name="connsiteX9" fmla="*/ 696191 w 3865592"/>
                            <a:gd name="connsiteY9" fmla="*/ 3127664 h 3480955"/>
                            <a:gd name="connsiteX10" fmla="*/ 706582 w 3865592"/>
                            <a:gd name="connsiteY10" fmla="*/ 2400300 h 3480955"/>
                            <a:gd name="connsiteX11" fmla="*/ 145473 w 3865592"/>
                            <a:gd name="connsiteY11" fmla="*/ 2389910 h 3480955"/>
                            <a:gd name="connsiteX12" fmla="*/ 852054 w 3865592"/>
                            <a:gd name="connsiteY12" fmla="*/ 1672937 h 3480955"/>
                            <a:gd name="connsiteX13" fmla="*/ 135082 w 3865592"/>
                            <a:gd name="connsiteY13" fmla="*/ 1672937 h 3480955"/>
                            <a:gd name="connsiteX14" fmla="*/ 883227 w 3865592"/>
                            <a:gd name="connsiteY14" fmla="*/ 955964 h 3480955"/>
                            <a:gd name="connsiteX15" fmla="*/ 197427 w 3865592"/>
                            <a:gd name="connsiteY15" fmla="*/ 945573 h 3480955"/>
                            <a:gd name="connsiteX16" fmla="*/ 924791 w 3865592"/>
                            <a:gd name="connsiteY16" fmla="*/ 249382 h 3480955"/>
                            <a:gd name="connsiteX17" fmla="*/ 1662545 w 3865592"/>
                            <a:gd name="connsiteY17" fmla="*/ 945573 h 3480955"/>
                            <a:gd name="connsiteX18" fmla="*/ 2400300 w 3865592"/>
                            <a:gd name="connsiteY18" fmla="*/ 259773 h 3480955"/>
                            <a:gd name="connsiteX19" fmla="*/ 3127664 w 3865592"/>
                            <a:gd name="connsiteY19" fmla="*/ 976746 h 3480955"/>
                            <a:gd name="connsiteX20" fmla="*/ 3834245 w 3865592"/>
                            <a:gd name="connsiteY20" fmla="*/ 197428 h 3480955"/>
                            <a:gd name="connsiteX0" fmla="*/ 3761915 w 3865592"/>
                            <a:gd name="connsiteY0" fmla="*/ 190148 h 3480955"/>
                            <a:gd name="connsiteX1" fmla="*/ 3844636 w 3865592"/>
                            <a:gd name="connsiteY1" fmla="*/ 10391 h 3480955"/>
                            <a:gd name="connsiteX2" fmla="*/ 3844636 w 3865592"/>
                            <a:gd name="connsiteY2" fmla="*/ 0 h 3480955"/>
                            <a:gd name="connsiteX3" fmla="*/ 249382 w 3865592"/>
                            <a:gd name="connsiteY3" fmla="*/ 0 h 3480955"/>
                            <a:gd name="connsiteX4" fmla="*/ 124691 w 3865592"/>
                            <a:gd name="connsiteY4" fmla="*/ 0 h 3480955"/>
                            <a:gd name="connsiteX5" fmla="*/ 0 w 3865592"/>
                            <a:gd name="connsiteY5" fmla="*/ 0 h 3480955"/>
                            <a:gd name="connsiteX6" fmla="*/ 31173 w 3865592"/>
                            <a:gd name="connsiteY6" fmla="*/ 3449782 h 3480955"/>
                            <a:gd name="connsiteX7" fmla="*/ 3865418 w 3865592"/>
                            <a:gd name="connsiteY7" fmla="*/ 3480955 h 3480955"/>
                            <a:gd name="connsiteX8" fmla="*/ 3865592 w 3865592"/>
                            <a:gd name="connsiteY8" fmla="*/ 3117273 h 3480955"/>
                            <a:gd name="connsiteX9" fmla="*/ 696191 w 3865592"/>
                            <a:gd name="connsiteY9" fmla="*/ 3127664 h 3480955"/>
                            <a:gd name="connsiteX10" fmla="*/ 706582 w 3865592"/>
                            <a:gd name="connsiteY10" fmla="*/ 2400300 h 3480955"/>
                            <a:gd name="connsiteX11" fmla="*/ 145473 w 3865592"/>
                            <a:gd name="connsiteY11" fmla="*/ 2389910 h 3480955"/>
                            <a:gd name="connsiteX12" fmla="*/ 852054 w 3865592"/>
                            <a:gd name="connsiteY12" fmla="*/ 1672937 h 3480955"/>
                            <a:gd name="connsiteX13" fmla="*/ 135082 w 3865592"/>
                            <a:gd name="connsiteY13" fmla="*/ 1672937 h 3480955"/>
                            <a:gd name="connsiteX14" fmla="*/ 883227 w 3865592"/>
                            <a:gd name="connsiteY14" fmla="*/ 955964 h 3480955"/>
                            <a:gd name="connsiteX15" fmla="*/ 197427 w 3865592"/>
                            <a:gd name="connsiteY15" fmla="*/ 945573 h 3480955"/>
                            <a:gd name="connsiteX16" fmla="*/ 924791 w 3865592"/>
                            <a:gd name="connsiteY16" fmla="*/ 249382 h 3480955"/>
                            <a:gd name="connsiteX17" fmla="*/ 1662545 w 3865592"/>
                            <a:gd name="connsiteY17" fmla="*/ 945573 h 3480955"/>
                            <a:gd name="connsiteX18" fmla="*/ 2400300 w 3865592"/>
                            <a:gd name="connsiteY18" fmla="*/ 259773 h 3480955"/>
                            <a:gd name="connsiteX19" fmla="*/ 3127664 w 3865592"/>
                            <a:gd name="connsiteY19" fmla="*/ 976746 h 3480955"/>
                            <a:gd name="connsiteX20" fmla="*/ 3761915 w 3865592"/>
                            <a:gd name="connsiteY20" fmla="*/ 190148 h 3480955"/>
                            <a:gd name="connsiteX0" fmla="*/ 3720583 w 3865592"/>
                            <a:gd name="connsiteY0" fmla="*/ 211987 h 3480955"/>
                            <a:gd name="connsiteX1" fmla="*/ 3844636 w 3865592"/>
                            <a:gd name="connsiteY1" fmla="*/ 10391 h 3480955"/>
                            <a:gd name="connsiteX2" fmla="*/ 3844636 w 3865592"/>
                            <a:gd name="connsiteY2" fmla="*/ 0 h 3480955"/>
                            <a:gd name="connsiteX3" fmla="*/ 249382 w 3865592"/>
                            <a:gd name="connsiteY3" fmla="*/ 0 h 3480955"/>
                            <a:gd name="connsiteX4" fmla="*/ 124691 w 3865592"/>
                            <a:gd name="connsiteY4" fmla="*/ 0 h 3480955"/>
                            <a:gd name="connsiteX5" fmla="*/ 0 w 3865592"/>
                            <a:gd name="connsiteY5" fmla="*/ 0 h 3480955"/>
                            <a:gd name="connsiteX6" fmla="*/ 31173 w 3865592"/>
                            <a:gd name="connsiteY6" fmla="*/ 3449782 h 3480955"/>
                            <a:gd name="connsiteX7" fmla="*/ 3865418 w 3865592"/>
                            <a:gd name="connsiteY7" fmla="*/ 3480955 h 3480955"/>
                            <a:gd name="connsiteX8" fmla="*/ 3865592 w 3865592"/>
                            <a:gd name="connsiteY8" fmla="*/ 3117273 h 3480955"/>
                            <a:gd name="connsiteX9" fmla="*/ 696191 w 3865592"/>
                            <a:gd name="connsiteY9" fmla="*/ 3127664 h 3480955"/>
                            <a:gd name="connsiteX10" fmla="*/ 706582 w 3865592"/>
                            <a:gd name="connsiteY10" fmla="*/ 2400300 h 3480955"/>
                            <a:gd name="connsiteX11" fmla="*/ 145473 w 3865592"/>
                            <a:gd name="connsiteY11" fmla="*/ 2389910 h 3480955"/>
                            <a:gd name="connsiteX12" fmla="*/ 852054 w 3865592"/>
                            <a:gd name="connsiteY12" fmla="*/ 1672937 h 3480955"/>
                            <a:gd name="connsiteX13" fmla="*/ 135082 w 3865592"/>
                            <a:gd name="connsiteY13" fmla="*/ 1672937 h 3480955"/>
                            <a:gd name="connsiteX14" fmla="*/ 883227 w 3865592"/>
                            <a:gd name="connsiteY14" fmla="*/ 955964 h 3480955"/>
                            <a:gd name="connsiteX15" fmla="*/ 197427 w 3865592"/>
                            <a:gd name="connsiteY15" fmla="*/ 945573 h 3480955"/>
                            <a:gd name="connsiteX16" fmla="*/ 924791 w 3865592"/>
                            <a:gd name="connsiteY16" fmla="*/ 249382 h 3480955"/>
                            <a:gd name="connsiteX17" fmla="*/ 1662545 w 3865592"/>
                            <a:gd name="connsiteY17" fmla="*/ 945573 h 3480955"/>
                            <a:gd name="connsiteX18" fmla="*/ 2400300 w 3865592"/>
                            <a:gd name="connsiteY18" fmla="*/ 259773 h 3480955"/>
                            <a:gd name="connsiteX19" fmla="*/ 3127664 w 3865592"/>
                            <a:gd name="connsiteY19" fmla="*/ 976746 h 3480955"/>
                            <a:gd name="connsiteX20" fmla="*/ 3720583 w 3865592"/>
                            <a:gd name="connsiteY20" fmla="*/ 211987 h 348095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</a:cxnLst>
                          <a:rect l="l" t="t" r="r" b="b"/>
                          <a:pathLst>
                            <a:path w="3865592" h="3480955">
                              <a:moveTo>
                                <a:pt x="3720583" y="211987"/>
                              </a:moveTo>
                              <a:lnTo>
                                <a:pt x="3844636" y="10391"/>
                              </a:lnTo>
                              <a:lnTo>
                                <a:pt x="3844636" y="0"/>
                              </a:lnTo>
                              <a:lnTo>
                                <a:pt x="249382" y="0"/>
                              </a:lnTo>
                              <a:lnTo>
                                <a:pt x="124691" y="0"/>
                              </a:lnTo>
                              <a:lnTo>
                                <a:pt x="0" y="0"/>
                              </a:lnTo>
                              <a:lnTo>
                                <a:pt x="31173" y="3449782"/>
                              </a:lnTo>
                              <a:lnTo>
                                <a:pt x="3865418" y="3480955"/>
                              </a:lnTo>
                              <a:lnTo>
                                <a:pt x="3865592" y="3117273"/>
                              </a:lnTo>
                              <a:lnTo>
                                <a:pt x="696191" y="3127664"/>
                              </a:lnTo>
                              <a:lnTo>
                                <a:pt x="706582" y="2400300"/>
                              </a:lnTo>
                              <a:lnTo>
                                <a:pt x="145473" y="2389910"/>
                              </a:lnTo>
                              <a:lnTo>
                                <a:pt x="852054" y="1672937"/>
                              </a:lnTo>
                              <a:lnTo>
                                <a:pt x="135082" y="1672937"/>
                              </a:lnTo>
                              <a:lnTo>
                                <a:pt x="883227" y="955964"/>
                              </a:lnTo>
                              <a:lnTo>
                                <a:pt x="197427" y="945573"/>
                              </a:lnTo>
                              <a:lnTo>
                                <a:pt x="924791" y="249382"/>
                              </a:lnTo>
                              <a:lnTo>
                                <a:pt x="1662545" y="945573"/>
                              </a:lnTo>
                              <a:lnTo>
                                <a:pt x="2400300" y="259773"/>
                              </a:lnTo>
                              <a:lnTo>
                                <a:pt x="3127664" y="976746"/>
                              </a:lnTo>
                              <a:lnTo>
                                <a:pt x="3720583" y="211987"/>
                              </a:lnTo>
                              <a:close/>
                            </a:path>
                          </a:pathLst>
                        </a:custGeom>
                        <a:ln/>
                      </p:spPr>
                      <p:style>
                        <a:lnRef idx="1">
                          <a:schemeClr val="accent5"/>
                        </a:lnRef>
                        <a:fillRef idx="3">
                          <a:schemeClr val="accent5"/>
                        </a:fillRef>
                        <a:effectRef idx="2">
                          <a:schemeClr val="accent5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42" name="Полилиния 41"/>
                        <p:cNvSpPr/>
                        <p:nvPr/>
                      </p:nvSpPr>
                      <p:spPr>
                        <a:xfrm>
                          <a:off x="4540827" y="2452255"/>
                          <a:ext cx="3875809" cy="3491345"/>
                        </a:xfrm>
                        <a:custGeom>
                          <a:avLst/>
                          <a:gdLst>
                            <a:gd name="connsiteX0" fmla="*/ 20782 w 3875809"/>
                            <a:gd name="connsiteY0" fmla="*/ 3138054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20782 w 3875809"/>
                            <a:gd name="connsiteY19" fmla="*/ 3138054 h 3491345"/>
                            <a:gd name="connsiteX0" fmla="*/ 51781 w 3875809"/>
                            <a:gd name="connsiteY0" fmla="*/ 3152658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51781 w 3875809"/>
                            <a:gd name="connsiteY19" fmla="*/ 3152658 h 3491345"/>
                            <a:gd name="connsiteX0" fmla="*/ 62114 w 3875809"/>
                            <a:gd name="connsiteY0" fmla="*/ 3145357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62114 w 3875809"/>
                            <a:gd name="connsiteY19" fmla="*/ 3145357 h 3491345"/>
                            <a:gd name="connsiteX0" fmla="*/ 134445 w 3875809"/>
                            <a:gd name="connsiteY0" fmla="*/ 3145357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134445 w 3875809"/>
                            <a:gd name="connsiteY19" fmla="*/ 3145357 h 3491345"/>
                            <a:gd name="connsiteX0" fmla="*/ 10450 w 3875809"/>
                            <a:gd name="connsiteY0" fmla="*/ 3152659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10450 w 3875809"/>
                            <a:gd name="connsiteY19" fmla="*/ 3152659 h 3491345"/>
                            <a:gd name="connsiteX0" fmla="*/ 144777 w 3875809"/>
                            <a:gd name="connsiteY0" fmla="*/ 3130755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144777 w 3875809"/>
                            <a:gd name="connsiteY19" fmla="*/ 3130755 h 3491345"/>
                            <a:gd name="connsiteX0" fmla="*/ 82780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82780 w 3875809"/>
                            <a:gd name="connsiteY19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20782 w 3875809"/>
                            <a:gd name="connsiteY19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58836 h 3491345"/>
                            <a:gd name="connsiteX19" fmla="*/ 112813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0391 w 3875809"/>
                            <a:gd name="connsiteY7" fmla="*/ 218209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112813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112813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31173 w 3875809"/>
                            <a:gd name="connsiteY2" fmla="*/ 346017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21701 w 3875809"/>
                            <a:gd name="connsiteY2" fmla="*/ 3212527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20782 w 3875809"/>
                            <a:gd name="connsiteY0" fmla="*/ 3152660 h 3491345"/>
                            <a:gd name="connsiteX1" fmla="*/ 20782 w 3875809"/>
                            <a:gd name="connsiteY1" fmla="*/ 3138054 h 3491345"/>
                            <a:gd name="connsiteX2" fmla="*/ 12229 w 3875809"/>
                            <a:gd name="connsiteY2" fmla="*/ 315898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20782 w 3875809"/>
                            <a:gd name="connsiteY20" fmla="*/ 3152660 h 3491345"/>
                            <a:gd name="connsiteX0" fmla="*/ 1881 w 3885323"/>
                            <a:gd name="connsiteY0" fmla="*/ 3119195 h 3491345"/>
                            <a:gd name="connsiteX1" fmla="*/ 30296 w 3885323"/>
                            <a:gd name="connsiteY1" fmla="*/ 3138054 h 3491345"/>
                            <a:gd name="connsiteX2" fmla="*/ 21743 w 3885323"/>
                            <a:gd name="connsiteY2" fmla="*/ 3158982 h 3491345"/>
                            <a:gd name="connsiteX3" fmla="*/ 30296 w 3885323"/>
                            <a:gd name="connsiteY3" fmla="*/ 3491345 h 3491345"/>
                            <a:gd name="connsiteX4" fmla="*/ 3885323 w 3885323"/>
                            <a:gd name="connsiteY4" fmla="*/ 3470563 h 3491345"/>
                            <a:gd name="connsiteX5" fmla="*/ 3874932 w 3885323"/>
                            <a:gd name="connsiteY5" fmla="*/ 41563 h 3491345"/>
                            <a:gd name="connsiteX6" fmla="*/ 9514 w 3885323"/>
                            <a:gd name="connsiteY6" fmla="*/ 0 h 3491345"/>
                            <a:gd name="connsiteX7" fmla="*/ 133567 w 3885323"/>
                            <a:gd name="connsiteY7" fmla="*/ 232811 h 3491345"/>
                            <a:gd name="connsiteX8" fmla="*/ 757660 w 3885323"/>
                            <a:gd name="connsiteY8" fmla="*/ 966354 h 3491345"/>
                            <a:gd name="connsiteX9" fmla="*/ 1485023 w 3885323"/>
                            <a:gd name="connsiteY9" fmla="*/ 228600 h 3491345"/>
                            <a:gd name="connsiteX10" fmla="*/ 2212387 w 3885323"/>
                            <a:gd name="connsiteY10" fmla="*/ 976745 h 3491345"/>
                            <a:gd name="connsiteX11" fmla="*/ 2908578 w 3885323"/>
                            <a:gd name="connsiteY11" fmla="*/ 259772 h 3491345"/>
                            <a:gd name="connsiteX12" fmla="*/ 3646332 w 3885323"/>
                            <a:gd name="connsiteY12" fmla="*/ 955963 h 3491345"/>
                            <a:gd name="connsiteX13" fmla="*/ 2918969 w 3885323"/>
                            <a:gd name="connsiteY13" fmla="*/ 966354 h 3491345"/>
                            <a:gd name="connsiteX14" fmla="*/ 3677505 w 3885323"/>
                            <a:gd name="connsiteY14" fmla="*/ 1683327 h 3491345"/>
                            <a:gd name="connsiteX15" fmla="*/ 2929360 w 3885323"/>
                            <a:gd name="connsiteY15" fmla="*/ 1704109 h 3491345"/>
                            <a:gd name="connsiteX16" fmla="*/ 3677505 w 3885323"/>
                            <a:gd name="connsiteY16" fmla="*/ 2410690 h 3491345"/>
                            <a:gd name="connsiteX17" fmla="*/ 3106005 w 3885323"/>
                            <a:gd name="connsiteY17" fmla="*/ 2421081 h 3491345"/>
                            <a:gd name="connsiteX18" fmla="*/ 3106005 w 3885323"/>
                            <a:gd name="connsiteY18" fmla="*/ 3136931 h 3491345"/>
                            <a:gd name="connsiteX19" fmla="*/ 37080 w 3885323"/>
                            <a:gd name="connsiteY19" fmla="*/ 3126506 h 3491345"/>
                            <a:gd name="connsiteX20" fmla="*/ 1881 w 3885323"/>
                            <a:gd name="connsiteY20" fmla="*/ 3119195 h 3491345"/>
                            <a:gd name="connsiteX0" fmla="*/ 30255 w 3875809"/>
                            <a:gd name="connsiteY0" fmla="*/ 3132582 h 3491345"/>
                            <a:gd name="connsiteX1" fmla="*/ 20782 w 3875809"/>
                            <a:gd name="connsiteY1" fmla="*/ 3138054 h 3491345"/>
                            <a:gd name="connsiteX2" fmla="*/ 12229 w 3875809"/>
                            <a:gd name="connsiteY2" fmla="*/ 3158982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30255 w 3875809"/>
                            <a:gd name="connsiteY20" fmla="*/ 3132582 h 3491345"/>
                            <a:gd name="connsiteX0" fmla="*/ 30255 w 3875809"/>
                            <a:gd name="connsiteY0" fmla="*/ 3132582 h 3491345"/>
                            <a:gd name="connsiteX1" fmla="*/ 20782 w 3875809"/>
                            <a:gd name="connsiteY1" fmla="*/ 3138054 h 3491345"/>
                            <a:gd name="connsiteX2" fmla="*/ 12229 w 3875809"/>
                            <a:gd name="connsiteY2" fmla="*/ 3118824 h 3491345"/>
                            <a:gd name="connsiteX3" fmla="*/ 20782 w 3875809"/>
                            <a:gd name="connsiteY3" fmla="*/ 3491345 h 3491345"/>
                            <a:gd name="connsiteX4" fmla="*/ 3875809 w 3875809"/>
                            <a:gd name="connsiteY4" fmla="*/ 3470563 h 3491345"/>
                            <a:gd name="connsiteX5" fmla="*/ 3865418 w 3875809"/>
                            <a:gd name="connsiteY5" fmla="*/ 41563 h 3491345"/>
                            <a:gd name="connsiteX6" fmla="*/ 0 w 3875809"/>
                            <a:gd name="connsiteY6" fmla="*/ 0 h 3491345"/>
                            <a:gd name="connsiteX7" fmla="*/ 124053 w 3875809"/>
                            <a:gd name="connsiteY7" fmla="*/ 232811 h 3491345"/>
                            <a:gd name="connsiteX8" fmla="*/ 748146 w 3875809"/>
                            <a:gd name="connsiteY8" fmla="*/ 966354 h 3491345"/>
                            <a:gd name="connsiteX9" fmla="*/ 1475509 w 3875809"/>
                            <a:gd name="connsiteY9" fmla="*/ 228600 h 3491345"/>
                            <a:gd name="connsiteX10" fmla="*/ 2202873 w 3875809"/>
                            <a:gd name="connsiteY10" fmla="*/ 976745 h 3491345"/>
                            <a:gd name="connsiteX11" fmla="*/ 2899064 w 3875809"/>
                            <a:gd name="connsiteY11" fmla="*/ 259772 h 3491345"/>
                            <a:gd name="connsiteX12" fmla="*/ 3636818 w 3875809"/>
                            <a:gd name="connsiteY12" fmla="*/ 955963 h 3491345"/>
                            <a:gd name="connsiteX13" fmla="*/ 2909455 w 3875809"/>
                            <a:gd name="connsiteY13" fmla="*/ 966354 h 3491345"/>
                            <a:gd name="connsiteX14" fmla="*/ 3667991 w 3875809"/>
                            <a:gd name="connsiteY14" fmla="*/ 1683327 h 3491345"/>
                            <a:gd name="connsiteX15" fmla="*/ 2919846 w 3875809"/>
                            <a:gd name="connsiteY15" fmla="*/ 1704109 h 3491345"/>
                            <a:gd name="connsiteX16" fmla="*/ 3667991 w 3875809"/>
                            <a:gd name="connsiteY16" fmla="*/ 2410690 h 3491345"/>
                            <a:gd name="connsiteX17" fmla="*/ 3096491 w 3875809"/>
                            <a:gd name="connsiteY17" fmla="*/ 2421081 h 3491345"/>
                            <a:gd name="connsiteX18" fmla="*/ 3096491 w 3875809"/>
                            <a:gd name="connsiteY18" fmla="*/ 3136931 h 3491345"/>
                            <a:gd name="connsiteX19" fmla="*/ 27566 w 3875809"/>
                            <a:gd name="connsiteY19" fmla="*/ 3126506 h 3491345"/>
                            <a:gd name="connsiteX20" fmla="*/ 30255 w 3875809"/>
                            <a:gd name="connsiteY20" fmla="*/ 3132582 h 349134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</a:cxnLst>
                          <a:rect l="l" t="t" r="r" b="b"/>
                          <a:pathLst>
                            <a:path w="3875809" h="3491345">
                              <a:moveTo>
                                <a:pt x="30255" y="3132582"/>
                              </a:moveTo>
                              <a:cubicBezTo>
                                <a:pt x="19922" y="3127714"/>
                                <a:pt x="23786" y="3140347"/>
                                <a:pt x="20782" y="3138054"/>
                              </a:cubicBezTo>
                              <a:cubicBezTo>
                                <a:pt x="17778" y="3135761"/>
                                <a:pt x="-6715" y="3111792"/>
                                <a:pt x="12229" y="3118824"/>
                              </a:cubicBezTo>
                              <a:cubicBezTo>
                                <a:pt x="22496" y="3122635"/>
                                <a:pt x="20782" y="3491345"/>
                                <a:pt x="20782" y="3491345"/>
                              </a:cubicBezTo>
                              <a:lnTo>
                                <a:pt x="3875809" y="3470563"/>
                              </a:lnTo>
                              <a:cubicBezTo>
                                <a:pt x="3872345" y="2327563"/>
                                <a:pt x="3868882" y="1184563"/>
                                <a:pt x="3865418" y="41563"/>
                              </a:cubicBezTo>
                              <a:lnTo>
                                <a:pt x="0" y="0"/>
                              </a:lnTo>
                              <a:lnTo>
                                <a:pt x="124053" y="232811"/>
                              </a:lnTo>
                              <a:lnTo>
                                <a:pt x="748146" y="966354"/>
                              </a:lnTo>
                              <a:lnTo>
                                <a:pt x="1475509" y="228600"/>
                              </a:lnTo>
                              <a:lnTo>
                                <a:pt x="2202873" y="976745"/>
                              </a:lnTo>
                              <a:lnTo>
                                <a:pt x="2899064" y="259772"/>
                              </a:lnTo>
                              <a:lnTo>
                                <a:pt x="3636818" y="955963"/>
                              </a:lnTo>
                              <a:lnTo>
                                <a:pt x="2909455" y="966354"/>
                              </a:lnTo>
                              <a:lnTo>
                                <a:pt x="3667991" y="1683327"/>
                              </a:lnTo>
                              <a:lnTo>
                                <a:pt x="2919846" y="1704109"/>
                              </a:lnTo>
                              <a:lnTo>
                                <a:pt x="3667991" y="2410690"/>
                              </a:lnTo>
                              <a:lnTo>
                                <a:pt x="3096491" y="2421081"/>
                              </a:lnTo>
                              <a:lnTo>
                                <a:pt x="3096491" y="3136931"/>
                              </a:lnTo>
                              <a:lnTo>
                                <a:pt x="27566" y="3126506"/>
                              </a:lnTo>
                              <a:cubicBezTo>
                                <a:pt x="-3111" y="3135224"/>
                                <a:pt x="60932" y="3123864"/>
                                <a:pt x="30255" y="3132582"/>
                              </a:cubicBezTo>
                              <a:close/>
                            </a:path>
                          </a:pathLst>
                        </a:custGeom>
                        <a:ln/>
                      </p:spPr>
                      <p:style>
                        <a:lnRef idx="1">
                          <a:schemeClr val="accent5"/>
                        </a:lnRef>
                        <a:fillRef idx="3">
                          <a:schemeClr val="accent5"/>
                        </a:fillRef>
                        <a:effectRef idx="2">
                          <a:schemeClr val="accent5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</p:grpSp>
              </p:grpSp>
              <p:sp>
                <p:nvSpPr>
                  <p:cNvPr id="28" name="Полилиния 27"/>
                  <p:cNvSpPr/>
                  <p:nvPr/>
                </p:nvSpPr>
                <p:spPr>
                  <a:xfrm>
                    <a:off x="3840912" y="2452255"/>
                    <a:ext cx="1489629" cy="976867"/>
                  </a:xfrm>
                  <a:custGeom>
                    <a:avLst/>
                    <a:gdLst>
                      <a:gd name="connsiteX0" fmla="*/ 0 w 1456267"/>
                      <a:gd name="connsiteY0" fmla="*/ 711200 h 711200"/>
                      <a:gd name="connsiteX1" fmla="*/ 1456267 w 1456267"/>
                      <a:gd name="connsiteY1" fmla="*/ 711200 h 711200"/>
                      <a:gd name="connsiteX2" fmla="*/ 722489 w 1456267"/>
                      <a:gd name="connsiteY2" fmla="*/ 0 h 711200"/>
                      <a:gd name="connsiteX3" fmla="*/ 0 w 1456267"/>
                      <a:gd name="connsiteY3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6267" h="711200">
                        <a:moveTo>
                          <a:pt x="0" y="711200"/>
                        </a:moveTo>
                        <a:lnTo>
                          <a:pt x="1456267" y="711200"/>
                        </a:lnTo>
                        <a:lnTo>
                          <a:pt x="722489" y="0"/>
                        </a:lnTo>
                        <a:lnTo>
                          <a:pt x="0" y="711200"/>
                        </a:lnTo>
                        <a:close/>
                      </a:path>
                    </a:pathLst>
                  </a:custGeom>
                  <a:solidFill>
                    <a:srgbClr val="92D050"/>
                  </a:solidFill>
                  <a:ln>
                    <a:solidFill>
                      <a:srgbClr val="28F86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98331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630</TotalTime>
  <Words>33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65</cp:revision>
  <dcterms:created xsi:type="dcterms:W3CDTF">2014-02-02T07:49:35Z</dcterms:created>
  <dcterms:modified xsi:type="dcterms:W3CDTF">2014-02-04T18:41:51Z</dcterms:modified>
</cp:coreProperties>
</file>