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19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DC99F4-D87A-483A-8719-E1D73F16C4F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F0CE29-9C90-4293-988C-E692A5EDA7D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ru.wikipedia.org/wiki/%D0%90%D0%B2%D1%82%D0%BE%D0%B1%D1%83%D1%81_%D0%B4%D0%B0%D0%BB%D1%8C%D0%BD%D0%B5%D0%B3%D0%BE_%D1%81%D0%BB%D0%B5%D0%B4%D0%BE%D0%B2%D0%B0%D0%BD%D0%B8%D1%8F" TargetMode="External"/><Relationship Id="rId7" Type="http://schemas.openxmlformats.org/officeDocument/2006/relationships/hyperlink" Target="http://ru.wikipedia.org/w/index.php?title=%D0%92%D0%B0%D1%85%D1%82%D0%BE%D0%B2%D1%8B%D0%B9_%D0%B0%D0%B2%D1%82%D0%BE%D0%B1%D1%83%D1%81&amp;action=edit&amp;redlink=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8%D0%BA%D0%BE%D0%BB%D1%8C%D0%BD%D1%8B%D0%B9_%D0%B0%D0%B2%D1%82%D0%BE%D0%B1%D1%83%D1%81" TargetMode="External"/><Relationship Id="rId11" Type="http://schemas.openxmlformats.org/officeDocument/2006/relationships/image" Target="../media/image9.png"/><Relationship Id="rId5" Type="http://schemas.openxmlformats.org/officeDocument/2006/relationships/hyperlink" Target="http://ru.wikipedia.org/w/index.php?title=%D0%AD%D0%BA%D1%81%D0%BA%D1%83%D1%80%D1%81%D0%B8%D0%BE%D0%BD%D0%BD%D1%8B%D0%B9_%D0%B0%D0%B2%D1%82%D0%BE%D0%B1%D1%83%D1%81&amp;action=edit&amp;redlink=1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://ru.wikipedia.org/wiki/%D0%9F%D0%B5%D1%80%D1%80%D0%BE%D0%BD%D0%BD%D1%8B%D0%B9_%D0%B0%D0%B2%D1%82%D0%BE%D0%B1%D1%83%D1%81" TargetMode="Externa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"/>
            <a:ext cx="4071966" cy="1071545"/>
          </a:xfrm>
        </p:spPr>
        <p:txBody>
          <a:bodyPr/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АВТОБУС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071546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Многоместный автомобиль для перевозки пассажиров.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000504"/>
            <a:ext cx="60722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 за чудо – синий дом!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Ребятишек много в нем.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Носит обувь из резины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питается бензином.</a:t>
            </a:r>
            <a:endParaRPr lang="ru-RU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8"/>
            <a:ext cx="5000660" cy="37412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4929198"/>
            <a:ext cx="58579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АВТОБУС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АВТОМОБИЛЬ-ОМНИБУС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«самоходный экипаж для всех»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428868"/>
            <a:ext cx="4441206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 t="12848" b="14396"/>
          <a:stretch>
            <a:fillRect/>
          </a:stretch>
        </p:blipFill>
        <p:spPr bwMode="auto">
          <a:xfrm>
            <a:off x="357158" y="214290"/>
            <a:ext cx="4000528" cy="31337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929190" y="571480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ЭТИМОЛОГИЯ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857232"/>
            <a:ext cx="2095500" cy="1571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14282" y="357166"/>
            <a:ext cx="621509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Городские, </a:t>
            </a:r>
            <a:endParaRPr lang="ru-RU" sz="32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3"/>
              </a:rPr>
              <a:t>междугородные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, спальные (англ. </a:t>
            </a:r>
            <a:r>
              <a:rPr lang="ru-RU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Sleeping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bus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), 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4"/>
              </a:rPr>
              <a:t>перронные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(аэродромные), 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пригородные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endParaRPr lang="ru-RU" sz="32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5"/>
              </a:rPr>
              <a:t>экскурсионные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, </a:t>
            </a:r>
            <a:endParaRPr lang="ru-RU" sz="32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грузовые 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(грузопассажирские), почтовые (автобусы связи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),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6"/>
              </a:rPr>
              <a:t> 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7"/>
              </a:rPr>
              <a:t>вахтовые</a:t>
            </a:r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вездеходы, </a:t>
            </a: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6"/>
              </a:rPr>
              <a:t>Школьные</a:t>
            </a: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</a:t>
            </a:r>
            <a:endParaRPr lang="ru-RU" sz="32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5143512"/>
            <a:ext cx="4571537" cy="1319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14876" y="2357430"/>
            <a:ext cx="2095500" cy="1571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504" y="142852"/>
            <a:ext cx="2095500" cy="1228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16" y="3357562"/>
            <a:ext cx="2095500" cy="1571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428604"/>
            <a:ext cx="85010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ПРЕДЛОЖЕНИЯ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Автобус привез ребят на пляж.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Завод выпустил новый автобус.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Тут автобус прикатил, двери настежь отворил.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ТЕКСТ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К школе подъехал автобус. Мальчики и девочки быстро сели в него. Автобус тронулся. Он ехал по ровному шоссе, а потом дорога пошла в гору. Ребята подъехали к заводу. Автобус въехал во двор. Подъемный кран переносил тяжелые трубы. Крановщик объяснил ребятам, как работает подъемный кран. Много интересных машин увидели ребята на заводе.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АВТОБУС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АВТОБУС</dc:title>
  <dc:creator>Анна</dc:creator>
  <cp:lastModifiedBy>Анна</cp:lastModifiedBy>
  <cp:revision>8</cp:revision>
  <dcterms:created xsi:type="dcterms:W3CDTF">2014-04-03T09:06:05Z</dcterms:created>
  <dcterms:modified xsi:type="dcterms:W3CDTF">2014-04-03T10:07:51Z</dcterms:modified>
</cp:coreProperties>
</file>