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Для през\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112"/>
            <a:ext cx="9144000" cy="6869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Устное народное творчество. Малые жанры фольклора.</a:t>
            </a:r>
            <a:endParaRPr lang="ru-RU" sz="5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7924800" cy="1447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Кузина Екатерина Александровна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Малиновская ООШ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Малиновка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Скороговорки: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Капитон Капе купил пакет пипеток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Капа Капитону купила кипу кепок.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Сокол у Сойки спрашивает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сольки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 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Сойка у Сокола спрашивает: - Сколько?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- Мне одну щепоточку 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посолить селедочку.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6" name="Picture 4" descr="C:\Users\User\Desktop\Работа\Для през\1371233691_tongue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1866900"/>
          </a:xfrm>
          <a:prstGeom prst="rect">
            <a:avLst/>
          </a:prstGeom>
          <a:noFill/>
        </p:spPr>
      </p:pic>
      <p:pic>
        <p:nvPicPr>
          <p:cNvPr id="8198" name="Picture 6" descr="C:\Users\User\Desktop\Работа\Для през\501063-3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1828800"/>
            <a:ext cx="20828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ru-RU" sz="3600" b="1" u="sng" dirty="0" smtClean="0">
                <a:solidFill>
                  <a:schemeClr val="bg1">
                    <a:lumMod val="50000"/>
                  </a:schemeClr>
                </a:solidFill>
              </a:rPr>
              <a:t>Скороговорка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— фраза, построенная на сочетании звуков, затрудняющих быстрое произношение слов. Скороговорки ещё называют «</a:t>
            </a:r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чистоговорками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», поскольку они способствуют и могут использоваться для развития дикции.</a:t>
            </a:r>
          </a:p>
          <a:p>
            <a:endParaRPr lang="ru-RU" dirty="0"/>
          </a:p>
        </p:txBody>
      </p:sp>
      <p:pic>
        <p:nvPicPr>
          <p:cNvPr id="9219" name="Picture 3" descr="C:\Users\User\Desktop\Работа\Для през\367443711962550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43349"/>
            <a:ext cx="3886200" cy="291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0"/>
            <a:ext cx="90424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Загадка: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4497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Что это за дерево: зиму – лето зелено?</a:t>
            </a:r>
          </a:p>
          <a:p>
            <a:pPr>
              <a:buNone/>
            </a:pPr>
            <a:r>
              <a:rPr lang="ru-RU" sz="3600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sz="3600" b="1" u="sng" dirty="0" smtClean="0">
                <a:solidFill>
                  <a:schemeClr val="bg1">
                    <a:lumMod val="50000"/>
                  </a:schemeClr>
                </a:solidFill>
              </a:rPr>
              <a:t>Загадка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- краткое образное определение предмета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  или явления.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768209" flipH="1">
            <a:off x="6098165" y="1988933"/>
            <a:ext cx="1674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(Хвоя)</a:t>
            </a:r>
          </a:p>
        </p:txBody>
      </p:sp>
      <p:pic>
        <p:nvPicPr>
          <p:cNvPr id="10243" name="Picture 3" descr="C:\Users\User\Desktop\Работа\Для през\Boyatde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2362200"/>
            <a:ext cx="3505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Пословицы: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           Без труда не вытащишь и рыбку из пруда.</a:t>
            </a:r>
          </a:p>
          <a:p>
            <a:pPr algn="ctr">
              <a:buNone/>
              <a:defRPr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Делу время – потехе час.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u="sng" dirty="0" smtClean="0">
                <a:solidFill>
                  <a:schemeClr val="bg1">
                    <a:lumMod val="50000"/>
                  </a:schemeClr>
                </a:solidFill>
              </a:rPr>
              <a:t>Пословицы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— малые формы народного поэтического творчества, облаченные в краткие изречения, несущие обобщенную мысль, вывод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1268" name="Picture 4" descr="C:\Users\User\Desktop\Работа\Для през\prezentacii_po_ikt_2324_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362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681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Сказка: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занимательный рассказ о необыкновенных, часто фантастических событиях и приключениях.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71600" y="2971800"/>
            <a:ext cx="1752600" cy="4572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2971800"/>
            <a:ext cx="0" cy="4572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96000" y="2971800"/>
            <a:ext cx="1447800" cy="4572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3733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Сказки о животных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657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Волшебные сказки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Бытовые сказки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2" name="Picture 4" descr="C:\Users\User\Desktop\Работа\Для през\krasnaj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4397">
            <a:off x="581175" y="4114716"/>
            <a:ext cx="1687513" cy="2624613"/>
          </a:xfrm>
          <a:prstGeom prst="rect">
            <a:avLst/>
          </a:prstGeom>
          <a:noFill/>
        </p:spPr>
      </p:pic>
      <p:pic>
        <p:nvPicPr>
          <p:cNvPr id="12293" name="Picture 5" descr="C:\Users\User\Desktop\Работа\Для през\2667805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733800"/>
            <a:ext cx="2698281" cy="2957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Особенности волшебной сказки: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Присказка</a:t>
            </a:r>
          </a:p>
          <a:p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Зачин</a:t>
            </a:r>
          </a:p>
          <a:p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Описание действия</a:t>
            </a:r>
          </a:p>
          <a:p>
            <a:pPr>
              <a:buNone/>
            </a:pPr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Концовка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19200" y="2209800"/>
            <a:ext cx="533400" cy="609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19200" y="3505200"/>
            <a:ext cx="533400" cy="685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219200" y="4648200"/>
            <a:ext cx="533400" cy="685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User\Desktop\Работа\Для през\80080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742389"/>
            <a:ext cx="3657600" cy="611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68162"/>
          </a:xfrm>
          <a:prstGeom prst="rect">
            <a:avLst/>
          </a:prstGeom>
          <a:noFill/>
        </p:spPr>
      </p:pic>
      <p:pic>
        <p:nvPicPr>
          <p:cNvPr id="14338" name="Picture 2" descr="C:\Users\User\Desktop\Работа\Для през\09197aba7580df38dfadb926ab6c82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2828103" cy="56388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791200" y="152400"/>
            <a:ext cx="1981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Положительные и отрицательные герои</a:t>
            </a:r>
            <a:endParaRPr lang="ru-RU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57800" y="1143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102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38800" y="4267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48400" y="4648200"/>
            <a:ext cx="23622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Фантастические герои</a:t>
            </a:r>
          </a:p>
          <a:p>
            <a:pPr algn="ctr"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Кащей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Баба Яга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480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57400" y="175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2400" y="304800"/>
            <a:ext cx="2133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Волшебные вещи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Ковер – самолет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Сапоги – скороходы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3400" y="49530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Магические числа</a:t>
            </a:r>
          </a:p>
          <a:p>
            <a:pPr algn="ctr"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3,7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57400" y="4953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 </a:t>
            </a:r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Спасибо за       внимание!!!</a:t>
            </a:r>
            <a:endParaRPr lang="ru-RU" sz="8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pic>
        <p:nvPicPr>
          <p:cNvPr id="15362" name="Picture 2" descr="C:\Users\User\Desktop\Работа\Для през\sm 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173537" cy="35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Для през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Цели: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fontAlgn="base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Обучающие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а) познакомить с понятием «фольклор»;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б) углубить представление детей о жанрах фольклора;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в) повторить различие между пословицами и поговорками;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г) обогатить словарный запас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Для през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Развивающие: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а) развитие познавательного интереса уч-ся;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б) развитие умения обобщать, классифицировать, делать выводы, доказывать;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в) развитие умения различать пословицы и поговорки;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г) развитие монологической речи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Для през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Воспитывающие</a:t>
            </a:r>
            <a:endParaRPr lang="ru-RU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    воспитывать интерес к культуре народа, к родному языку, к изучению литературы.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6934200" cy="6096000"/>
          </a:xfrm>
        </p:spPr>
        <p:txBody>
          <a:bodyPr/>
          <a:lstStyle/>
          <a:p>
            <a:pPr fontAlgn="base"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Слова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«</a:t>
            </a:r>
            <a:r>
              <a:rPr lang="ru-RU" sz="4400" dirty="0" err="1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folk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»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- народ и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«</a:t>
            </a:r>
            <a:r>
              <a:rPr lang="ru-RU" sz="4400" dirty="0" err="1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lore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»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- мудрость.</a:t>
            </a:r>
          </a:p>
          <a:p>
            <a:pPr fontAlgn="base">
              <a:buNone/>
            </a:pPr>
            <a:endParaRPr lang="ru-RU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4400" u="sng" dirty="0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Фольклор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устное творчество народа.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User\Desktop\Работа\Для през\63d76029b66b9e7fde52a3c805e5a7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572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Рассуждай!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105400"/>
          </a:xfrm>
        </p:spPr>
        <p:txBody>
          <a:bodyPr>
            <a:normAutofit/>
          </a:bodyPr>
          <a:lstStyle/>
          <a:p>
            <a:pPr fontAlgn="base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Почему фольклор-это устное творчество?</a:t>
            </a:r>
          </a:p>
          <a:p>
            <a:pPr fontAlgn="base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Почему его называют народным?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0" name="Picture 4" descr="C:\Users\User\Desktop\Работа\Для през\image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345" y="381000"/>
            <a:ext cx="328065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Малые жанры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a_AlbionicTitulBrk" pitchFamily="34" charset="-52"/>
              </a:rPr>
              <a:t>        </a:t>
            </a:r>
            <a:r>
              <a:rPr lang="ru-RU" sz="4400" b="1" u="sng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Дразнилки:</a:t>
            </a:r>
          </a:p>
          <a:p>
            <a:pPr>
              <a:buNone/>
            </a:pPr>
            <a:endParaRPr lang="ru-RU" sz="4400" b="1" u="sng" dirty="0" smtClean="0">
              <a:solidFill>
                <a:schemeClr val="bg1">
                  <a:lumMod val="50000"/>
                </a:schemeClr>
              </a:solidFill>
              <a:latin typeface="a_AlbionicTitulBrk" pitchFamily="34" charset="-52"/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ru-RU" sz="4400" b="1" dirty="0" err="1" smtClean="0">
                <a:solidFill>
                  <a:schemeClr val="bg1">
                    <a:lumMod val="50000"/>
                  </a:schemeClr>
                </a:solidFill>
              </a:rPr>
              <a:t>Ябеда-корябеда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         Зеленый огурец: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         Никто с ним не играет,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         Никто его не ест.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971800" y="2362200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User\Desktop\Работа\Для през\341de833f18326acb227a12701709f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28800" cy="1752599"/>
          </a:xfrm>
          <a:prstGeom prst="rect">
            <a:avLst/>
          </a:prstGeom>
          <a:noFill/>
        </p:spPr>
      </p:pic>
      <p:pic>
        <p:nvPicPr>
          <p:cNvPr id="5124" name="Picture 4" descr="C:\Users\User\Desktop\Работа\Для през\6b654f6dbad5246ae2c9f2c930e7e3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733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Считалочки: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54102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Мы делили апельсин,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Много нас, а он один.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Эта долька - для ежа,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Эта долька - для стрижа,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Эта долька - для утят,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Эта долька - для котят,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Эта долька - для бобра,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А для волка - кожура.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Он сердит на нас - беда!!!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Разбегайтесь </a:t>
            </a:r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кто-куда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User\Desktop\Работа\Для през\ecd610c54ef114cd6ae3af5a86129c2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8533">
            <a:off x="5235038" y="2562508"/>
            <a:ext cx="3612589" cy="230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та\Для през\Tetrad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800" b="1" u="sng" dirty="0" smtClean="0">
                <a:solidFill>
                  <a:schemeClr val="bg1">
                    <a:lumMod val="50000"/>
                  </a:schemeClr>
                </a:solidFill>
              </a:rPr>
              <a:t>Считалка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 — небольшой стишок, форма жеребьёвки, с помощью которой определяют, кто водит в игре.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User\Desktop\Работа\Для през\8637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27387"/>
            <a:ext cx="4840816" cy="363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Устное народное творчество. Малые жанры фольклора.</vt:lpstr>
      <vt:lpstr>Цели:</vt:lpstr>
      <vt:lpstr>Слайд 3</vt:lpstr>
      <vt:lpstr>Слайд 4</vt:lpstr>
      <vt:lpstr>Слайд 5</vt:lpstr>
      <vt:lpstr>Рассуждай!</vt:lpstr>
      <vt:lpstr>Малые жанры</vt:lpstr>
      <vt:lpstr>Считалочки:</vt:lpstr>
      <vt:lpstr>Слайд 9</vt:lpstr>
      <vt:lpstr>Скороговорки:</vt:lpstr>
      <vt:lpstr>Слайд 11</vt:lpstr>
      <vt:lpstr>Загадка:</vt:lpstr>
      <vt:lpstr>Пословицы:</vt:lpstr>
      <vt:lpstr>Сказка:</vt:lpstr>
      <vt:lpstr>Особенности волшебной сказки: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творчество. Малые жанры фольклора.</dc:title>
  <cp:lastModifiedBy>comp1</cp:lastModifiedBy>
  <cp:revision>1</cp:revision>
  <dcterms:modified xsi:type="dcterms:W3CDTF">2014-02-04T06:33:55Z</dcterms:modified>
</cp:coreProperties>
</file>