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59" r:id="rId3"/>
    <p:sldId id="266" r:id="rId4"/>
    <p:sldId id="258" r:id="rId5"/>
    <p:sldId id="263" r:id="rId6"/>
    <p:sldId id="262" r:id="rId7"/>
    <p:sldId id="264" r:id="rId8"/>
    <p:sldId id="261" r:id="rId9"/>
    <p:sldId id="260" r:id="rId10"/>
    <p:sldId id="270" r:id="rId11"/>
    <p:sldId id="271" r:id="rId12"/>
    <p:sldId id="272" r:id="rId13"/>
    <p:sldId id="274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B5A21-BF26-4CC0-BF16-1CB61584B43D}" type="doc">
      <dgm:prSet loTypeId="urn:microsoft.com/office/officeart/2005/8/layout/chevron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08E6C54-3595-4096-85C1-311C0D6EBD91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1</a:t>
          </a:r>
          <a:endParaRPr lang="ru-RU" b="1" dirty="0">
            <a:solidFill>
              <a:srgbClr val="7030A0"/>
            </a:solidFill>
          </a:endParaRPr>
        </a:p>
      </dgm:t>
    </dgm:pt>
    <dgm:pt modelId="{664D77E4-860B-406D-BB1A-3CAA15DDA1B2}" type="parTrans" cxnId="{9D37108C-7523-43EC-90F6-30D9BA3DE4B5}">
      <dgm:prSet/>
      <dgm:spPr/>
      <dgm:t>
        <a:bodyPr/>
        <a:lstStyle/>
        <a:p>
          <a:endParaRPr lang="ru-RU"/>
        </a:p>
      </dgm:t>
    </dgm:pt>
    <dgm:pt modelId="{8499A617-93AA-4792-A862-3906A918C1FD}" type="sibTrans" cxnId="{9D37108C-7523-43EC-90F6-30D9BA3DE4B5}">
      <dgm:prSet/>
      <dgm:spPr/>
      <dgm:t>
        <a:bodyPr/>
        <a:lstStyle/>
        <a:p>
          <a:endParaRPr lang="ru-RU"/>
        </a:p>
      </dgm:t>
    </dgm:pt>
    <dgm:pt modelId="{A5C238EA-5EB7-40EE-B49A-4B174109914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</a:rPr>
            <a:t>На игровом поле выбираем букву и нажимаем на нее.</a:t>
          </a:r>
          <a:endParaRPr lang="ru-RU" sz="2400" b="1" dirty="0">
            <a:solidFill>
              <a:srgbClr val="7030A0"/>
            </a:solidFill>
          </a:endParaRPr>
        </a:p>
      </dgm:t>
    </dgm:pt>
    <dgm:pt modelId="{0F6B0E62-5639-42DC-AF89-AA7A228EE634}" type="parTrans" cxnId="{C4629ED8-4FED-4691-870E-8C73DDA523CA}">
      <dgm:prSet/>
      <dgm:spPr/>
      <dgm:t>
        <a:bodyPr/>
        <a:lstStyle/>
        <a:p>
          <a:endParaRPr lang="ru-RU"/>
        </a:p>
      </dgm:t>
    </dgm:pt>
    <dgm:pt modelId="{C20F6FF1-843E-4FFA-B072-A7737109198D}" type="sibTrans" cxnId="{C4629ED8-4FED-4691-870E-8C73DDA523CA}">
      <dgm:prSet/>
      <dgm:spPr/>
      <dgm:t>
        <a:bodyPr/>
        <a:lstStyle/>
        <a:p>
          <a:endParaRPr lang="ru-RU"/>
        </a:p>
      </dgm:t>
    </dgm:pt>
    <dgm:pt modelId="{F946E042-4882-4085-BC35-64BC30881BEE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2</a:t>
          </a:r>
          <a:endParaRPr lang="ru-RU" b="1" dirty="0">
            <a:solidFill>
              <a:srgbClr val="7030A0"/>
            </a:solidFill>
          </a:endParaRPr>
        </a:p>
      </dgm:t>
    </dgm:pt>
    <dgm:pt modelId="{F1863C25-62B4-4908-B9F3-3283B75B961D}" type="parTrans" cxnId="{06B39F85-7240-4EC7-8BC5-80B372F97EB9}">
      <dgm:prSet/>
      <dgm:spPr/>
      <dgm:t>
        <a:bodyPr/>
        <a:lstStyle/>
        <a:p>
          <a:endParaRPr lang="ru-RU"/>
        </a:p>
      </dgm:t>
    </dgm:pt>
    <dgm:pt modelId="{FCE0E98C-7733-4FDA-A4D7-061CD4AAE8AB}" type="sibTrans" cxnId="{06B39F85-7240-4EC7-8BC5-80B372F97EB9}">
      <dgm:prSet/>
      <dgm:spPr/>
      <dgm:t>
        <a:bodyPr/>
        <a:lstStyle/>
        <a:p>
          <a:endParaRPr lang="ru-RU"/>
        </a:p>
      </dgm:t>
    </dgm:pt>
    <dgm:pt modelId="{6378F3C6-08A4-43F9-A214-145A8F7E5289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Открывается слайд с вопросом. </a:t>
          </a:r>
          <a:endParaRPr lang="ru-RU" b="1" dirty="0">
            <a:solidFill>
              <a:srgbClr val="7030A0"/>
            </a:solidFill>
          </a:endParaRPr>
        </a:p>
      </dgm:t>
    </dgm:pt>
    <dgm:pt modelId="{EB51A1A6-4B9E-4B9D-8371-3E097EB85E7C}" type="parTrans" cxnId="{0A7C11C5-7A43-4C94-84D8-E11CA9B97FA7}">
      <dgm:prSet/>
      <dgm:spPr/>
      <dgm:t>
        <a:bodyPr/>
        <a:lstStyle/>
        <a:p>
          <a:endParaRPr lang="ru-RU"/>
        </a:p>
      </dgm:t>
    </dgm:pt>
    <dgm:pt modelId="{75F7DF0F-EB92-4929-9BAD-8183BD4CE7B6}" type="sibTrans" cxnId="{0A7C11C5-7A43-4C94-84D8-E11CA9B97FA7}">
      <dgm:prSet/>
      <dgm:spPr/>
      <dgm:t>
        <a:bodyPr/>
        <a:lstStyle/>
        <a:p>
          <a:endParaRPr lang="ru-RU"/>
        </a:p>
      </dgm:t>
    </dgm:pt>
    <dgm:pt modelId="{F8C9F407-83C9-45A4-9171-B9C1E49986B7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4</a:t>
          </a:r>
          <a:endParaRPr lang="ru-RU" b="1" dirty="0">
            <a:solidFill>
              <a:srgbClr val="7030A0"/>
            </a:solidFill>
          </a:endParaRPr>
        </a:p>
      </dgm:t>
    </dgm:pt>
    <dgm:pt modelId="{C99B2E28-C3EB-4957-8783-A6D578B09962}" type="parTrans" cxnId="{8DFD59B8-09E5-4282-A56F-904457B601F9}">
      <dgm:prSet/>
      <dgm:spPr/>
      <dgm:t>
        <a:bodyPr/>
        <a:lstStyle/>
        <a:p>
          <a:endParaRPr lang="ru-RU"/>
        </a:p>
      </dgm:t>
    </dgm:pt>
    <dgm:pt modelId="{CBDF2710-AD22-46DF-8455-8D2D1C60CB63}" type="sibTrans" cxnId="{8DFD59B8-09E5-4282-A56F-904457B601F9}">
      <dgm:prSet/>
      <dgm:spPr/>
      <dgm:t>
        <a:bodyPr/>
        <a:lstStyle/>
        <a:p>
          <a:endParaRPr lang="ru-RU"/>
        </a:p>
      </dgm:t>
    </dgm:pt>
    <dgm:pt modelId="{4CE63DFA-6E87-48EC-B8D0-D18AE2C0467F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Возвращаемся на слайд с помощью управляющей кнопки, </a:t>
          </a:r>
          <a:r>
            <a:rPr lang="ru-RU" b="1" smtClean="0">
              <a:solidFill>
                <a:srgbClr val="7030A0"/>
              </a:solidFill>
            </a:rPr>
            <a:t>и буква </a:t>
          </a:r>
          <a:r>
            <a:rPr lang="ru-RU" b="1" dirty="0" smtClean="0">
              <a:solidFill>
                <a:srgbClr val="7030A0"/>
              </a:solidFill>
            </a:rPr>
            <a:t>попадает в мешочек.</a:t>
          </a:r>
          <a:endParaRPr lang="ru-RU" b="1" dirty="0">
            <a:solidFill>
              <a:srgbClr val="7030A0"/>
            </a:solidFill>
          </a:endParaRPr>
        </a:p>
      </dgm:t>
    </dgm:pt>
    <dgm:pt modelId="{E34F36C1-B915-4244-80D4-987B0D9F67EE}" type="parTrans" cxnId="{EDB11D16-4F35-4E6C-87EA-F54EB12147DA}">
      <dgm:prSet/>
      <dgm:spPr/>
      <dgm:t>
        <a:bodyPr/>
        <a:lstStyle/>
        <a:p>
          <a:endParaRPr lang="ru-RU"/>
        </a:p>
      </dgm:t>
    </dgm:pt>
    <dgm:pt modelId="{0002DA87-7A2B-4731-A419-1B4C9BDF2BB0}" type="sibTrans" cxnId="{EDB11D16-4F35-4E6C-87EA-F54EB12147DA}">
      <dgm:prSet/>
      <dgm:spPr/>
      <dgm:t>
        <a:bodyPr/>
        <a:lstStyle/>
        <a:p>
          <a:endParaRPr lang="ru-RU"/>
        </a:p>
      </dgm:t>
    </dgm:pt>
    <dgm:pt modelId="{70E548EF-B60C-425A-824A-45A4915B4465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Снова выбираем букву и продолжаем играть.</a:t>
          </a:r>
          <a:endParaRPr lang="ru-RU" b="1" dirty="0">
            <a:solidFill>
              <a:srgbClr val="7030A0"/>
            </a:solidFill>
          </a:endParaRPr>
        </a:p>
      </dgm:t>
    </dgm:pt>
    <dgm:pt modelId="{B09E68AC-EB34-410A-AE65-460E6BE3B9C6}" type="parTrans" cxnId="{B33C791D-2F03-4D73-AA09-F261C754CB50}">
      <dgm:prSet/>
      <dgm:spPr/>
      <dgm:t>
        <a:bodyPr/>
        <a:lstStyle/>
        <a:p>
          <a:endParaRPr lang="ru-RU"/>
        </a:p>
      </dgm:t>
    </dgm:pt>
    <dgm:pt modelId="{8CF1E09D-6CE7-4C90-B5B6-0CE3F5ECB4FD}" type="sibTrans" cxnId="{B33C791D-2F03-4D73-AA09-F261C754CB50}">
      <dgm:prSet/>
      <dgm:spPr/>
      <dgm:t>
        <a:bodyPr/>
        <a:lstStyle/>
        <a:p>
          <a:endParaRPr lang="ru-RU"/>
        </a:p>
      </dgm:t>
    </dgm:pt>
    <dgm:pt modelId="{C1C65C4C-E108-4526-AF3E-70F4FA8CE562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Ответим,</a:t>
          </a:r>
          <a:r>
            <a:rPr lang="ru-RU" b="1" baseline="0" dirty="0" smtClean="0">
              <a:solidFill>
                <a:srgbClr val="7030A0"/>
              </a:solidFill>
            </a:rPr>
            <a:t> а затем проверим себя, нажимая на вопрос. </a:t>
          </a:r>
          <a:endParaRPr lang="ru-RU" b="1" dirty="0">
            <a:solidFill>
              <a:srgbClr val="7030A0"/>
            </a:solidFill>
          </a:endParaRPr>
        </a:p>
      </dgm:t>
    </dgm:pt>
    <dgm:pt modelId="{0FF9826A-CF93-4B3C-B65A-5ECAAD1E892B}" type="parTrans" cxnId="{0841A04F-08D2-4939-A577-7BA738D4ACAF}">
      <dgm:prSet/>
      <dgm:spPr/>
      <dgm:t>
        <a:bodyPr/>
        <a:lstStyle/>
        <a:p>
          <a:endParaRPr lang="ru-RU"/>
        </a:p>
      </dgm:t>
    </dgm:pt>
    <dgm:pt modelId="{EB6C5CDB-762F-4BD6-A67C-6A785B8F7A51}" type="sibTrans" cxnId="{0841A04F-08D2-4939-A577-7BA738D4ACAF}">
      <dgm:prSet/>
      <dgm:spPr/>
      <dgm:t>
        <a:bodyPr/>
        <a:lstStyle/>
        <a:p>
          <a:endParaRPr lang="ru-RU"/>
        </a:p>
      </dgm:t>
    </dgm:pt>
    <dgm:pt modelId="{66E43FC0-5D34-4EB8-829B-07C15DD6B65F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3</a:t>
          </a:r>
          <a:endParaRPr lang="ru-RU" b="1" dirty="0">
            <a:solidFill>
              <a:srgbClr val="7030A0"/>
            </a:solidFill>
          </a:endParaRPr>
        </a:p>
      </dgm:t>
    </dgm:pt>
    <dgm:pt modelId="{93A1862B-2486-4A9E-8DD0-CDC7FBB98118}" type="parTrans" cxnId="{5E54B54F-8E0B-4A59-8990-2D5A2CF23773}">
      <dgm:prSet/>
      <dgm:spPr/>
      <dgm:t>
        <a:bodyPr/>
        <a:lstStyle/>
        <a:p>
          <a:endParaRPr lang="ru-RU"/>
        </a:p>
      </dgm:t>
    </dgm:pt>
    <dgm:pt modelId="{B022DEF7-7611-4DB2-8DC6-D4A7A599CD48}" type="sibTrans" cxnId="{5E54B54F-8E0B-4A59-8990-2D5A2CF23773}">
      <dgm:prSet/>
      <dgm:spPr/>
      <dgm:t>
        <a:bodyPr/>
        <a:lstStyle/>
        <a:p>
          <a:endParaRPr lang="ru-RU"/>
        </a:p>
      </dgm:t>
    </dgm:pt>
    <dgm:pt modelId="{5BFC16D0-DDA5-48B1-9562-C801F6B6F523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5</a:t>
          </a:r>
          <a:endParaRPr lang="ru-RU" b="1" dirty="0">
            <a:solidFill>
              <a:srgbClr val="7030A0"/>
            </a:solidFill>
          </a:endParaRPr>
        </a:p>
      </dgm:t>
    </dgm:pt>
    <dgm:pt modelId="{D56AD9CF-61E3-4782-9A46-8F4AFF09ADEB}" type="parTrans" cxnId="{CEADC7ED-C6FA-46E3-8D93-4B4775DF3AEB}">
      <dgm:prSet/>
      <dgm:spPr/>
      <dgm:t>
        <a:bodyPr/>
        <a:lstStyle/>
        <a:p>
          <a:endParaRPr lang="ru-RU"/>
        </a:p>
      </dgm:t>
    </dgm:pt>
    <dgm:pt modelId="{1D50930F-3FD6-47A4-BE98-99E5159FCFFE}" type="sibTrans" cxnId="{CEADC7ED-C6FA-46E3-8D93-4B4775DF3AEB}">
      <dgm:prSet/>
      <dgm:spPr/>
      <dgm:t>
        <a:bodyPr/>
        <a:lstStyle/>
        <a:p>
          <a:endParaRPr lang="ru-RU"/>
        </a:p>
      </dgm:t>
    </dgm:pt>
    <dgm:pt modelId="{84EF5086-5F4D-4B30-AE0B-108F87BCB823}" type="pres">
      <dgm:prSet presAssocID="{935B5A21-BF26-4CC0-BF16-1CB61584B4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1E7DA-50D1-4560-8FBD-3B06BA371DE1}" type="pres">
      <dgm:prSet presAssocID="{908E6C54-3595-4096-85C1-311C0D6EBD91}" presName="composite" presStyleCnt="0"/>
      <dgm:spPr/>
      <dgm:t>
        <a:bodyPr/>
        <a:lstStyle/>
        <a:p>
          <a:endParaRPr lang="ru-RU"/>
        </a:p>
      </dgm:t>
    </dgm:pt>
    <dgm:pt modelId="{91057383-C477-4797-A208-FE5ED9DF74E4}" type="pres">
      <dgm:prSet presAssocID="{908E6C54-3595-4096-85C1-311C0D6EBD9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793A5-ED6D-4C50-8A36-E898B1679A00}" type="pres">
      <dgm:prSet presAssocID="{908E6C54-3595-4096-85C1-311C0D6EBD9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9739F-7785-4880-A3E1-021F2022124C}" type="pres">
      <dgm:prSet presAssocID="{8499A617-93AA-4792-A862-3906A918C1FD}" presName="sp" presStyleCnt="0"/>
      <dgm:spPr/>
      <dgm:t>
        <a:bodyPr/>
        <a:lstStyle/>
        <a:p>
          <a:endParaRPr lang="ru-RU"/>
        </a:p>
      </dgm:t>
    </dgm:pt>
    <dgm:pt modelId="{1B9AC626-CEF5-42E4-90B7-6B4777CC655A}" type="pres">
      <dgm:prSet presAssocID="{F946E042-4882-4085-BC35-64BC30881BEE}" presName="composite" presStyleCnt="0"/>
      <dgm:spPr/>
      <dgm:t>
        <a:bodyPr/>
        <a:lstStyle/>
        <a:p>
          <a:endParaRPr lang="ru-RU"/>
        </a:p>
      </dgm:t>
    </dgm:pt>
    <dgm:pt modelId="{99741FBD-E7E9-4C75-951C-2AE011B8FBD7}" type="pres">
      <dgm:prSet presAssocID="{F946E042-4882-4085-BC35-64BC30881BE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34269-C10D-4BF9-8BB7-B0B3A4E47DF7}" type="pres">
      <dgm:prSet presAssocID="{F946E042-4882-4085-BC35-64BC30881BE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D090D-55E9-476E-AEED-B0BCC82B887E}" type="pres">
      <dgm:prSet presAssocID="{FCE0E98C-7733-4FDA-A4D7-061CD4AAE8AB}" presName="sp" presStyleCnt="0"/>
      <dgm:spPr/>
      <dgm:t>
        <a:bodyPr/>
        <a:lstStyle/>
        <a:p>
          <a:endParaRPr lang="ru-RU"/>
        </a:p>
      </dgm:t>
    </dgm:pt>
    <dgm:pt modelId="{C5E41DC4-B5CE-4C80-9CDA-A9C0312475AD}" type="pres">
      <dgm:prSet presAssocID="{66E43FC0-5D34-4EB8-829B-07C15DD6B65F}" presName="composite" presStyleCnt="0"/>
      <dgm:spPr/>
      <dgm:t>
        <a:bodyPr/>
        <a:lstStyle/>
        <a:p>
          <a:endParaRPr lang="ru-RU"/>
        </a:p>
      </dgm:t>
    </dgm:pt>
    <dgm:pt modelId="{4C8FE028-7DC5-40D7-8973-B07CF7853A70}" type="pres">
      <dgm:prSet presAssocID="{66E43FC0-5D34-4EB8-829B-07C15DD6B65F}" presName="parentText" presStyleLbl="alignNode1" presStyleIdx="2" presStyleCnt="5" custLinFactNeighborX="-4091" custLinFactNeighborY="-6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581E1-8951-4B01-86CA-8E5E6FF7343F}" type="pres">
      <dgm:prSet presAssocID="{66E43FC0-5D34-4EB8-829B-07C15DD6B65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A16BC-F911-4B4C-B3B8-BF2EC5A3AE69}" type="pres">
      <dgm:prSet presAssocID="{B022DEF7-7611-4DB2-8DC6-D4A7A599CD48}" presName="sp" presStyleCnt="0"/>
      <dgm:spPr/>
      <dgm:t>
        <a:bodyPr/>
        <a:lstStyle/>
        <a:p>
          <a:endParaRPr lang="ru-RU"/>
        </a:p>
      </dgm:t>
    </dgm:pt>
    <dgm:pt modelId="{7AAE5B58-EB77-41F8-A41E-37B65A4B1B7B}" type="pres">
      <dgm:prSet presAssocID="{F8C9F407-83C9-45A4-9171-B9C1E49986B7}" presName="composite" presStyleCnt="0"/>
      <dgm:spPr/>
      <dgm:t>
        <a:bodyPr/>
        <a:lstStyle/>
        <a:p>
          <a:endParaRPr lang="ru-RU"/>
        </a:p>
      </dgm:t>
    </dgm:pt>
    <dgm:pt modelId="{B2DD47D4-8C1F-4F82-811A-63B1E70C5F21}" type="pres">
      <dgm:prSet presAssocID="{F8C9F407-83C9-45A4-9171-B9C1E49986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D5634-2C56-4B02-91E7-9E2B11425291}" type="pres">
      <dgm:prSet presAssocID="{F8C9F407-83C9-45A4-9171-B9C1E49986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21C66-84EA-4BA8-9CCF-9FC95E497474}" type="pres">
      <dgm:prSet presAssocID="{CBDF2710-AD22-46DF-8455-8D2D1C60CB63}" presName="sp" presStyleCnt="0"/>
      <dgm:spPr/>
      <dgm:t>
        <a:bodyPr/>
        <a:lstStyle/>
        <a:p>
          <a:endParaRPr lang="ru-RU"/>
        </a:p>
      </dgm:t>
    </dgm:pt>
    <dgm:pt modelId="{44390A79-0B90-43E9-B83B-714F176AF474}" type="pres">
      <dgm:prSet presAssocID="{5BFC16D0-DDA5-48B1-9562-C801F6B6F523}" presName="composite" presStyleCnt="0"/>
      <dgm:spPr/>
      <dgm:t>
        <a:bodyPr/>
        <a:lstStyle/>
        <a:p>
          <a:endParaRPr lang="ru-RU"/>
        </a:p>
      </dgm:t>
    </dgm:pt>
    <dgm:pt modelId="{C229A870-FEB0-4DE9-B5B9-06DC5344B1D2}" type="pres">
      <dgm:prSet presAssocID="{5BFC16D0-DDA5-48B1-9562-C801F6B6F52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5CE30-D423-488F-89F9-7DDF57620826}" type="pres">
      <dgm:prSet presAssocID="{5BFC16D0-DDA5-48B1-9562-C801F6B6F52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AC88A2-ABF7-4185-87A1-86DCC2D8AE9F}" type="presOf" srcId="{70E548EF-B60C-425A-824A-45A4915B4465}" destId="{1E35CE30-D423-488F-89F9-7DDF57620826}" srcOrd="0" destOrd="0" presId="urn:microsoft.com/office/officeart/2005/8/layout/chevron2"/>
    <dgm:cxn modelId="{6622E9E4-6038-40A9-8D60-98B3564EFA68}" type="presOf" srcId="{6378F3C6-08A4-43F9-A214-145A8F7E5289}" destId="{42134269-C10D-4BF9-8BB7-B0B3A4E47DF7}" srcOrd="0" destOrd="0" presId="urn:microsoft.com/office/officeart/2005/8/layout/chevron2"/>
    <dgm:cxn modelId="{A348CBB7-1FDC-44CA-A5B0-B2CB570A6034}" type="presOf" srcId="{66E43FC0-5D34-4EB8-829B-07C15DD6B65F}" destId="{4C8FE028-7DC5-40D7-8973-B07CF7853A70}" srcOrd="0" destOrd="0" presId="urn:microsoft.com/office/officeart/2005/8/layout/chevron2"/>
    <dgm:cxn modelId="{0A7C11C5-7A43-4C94-84D8-E11CA9B97FA7}" srcId="{F946E042-4882-4085-BC35-64BC30881BEE}" destId="{6378F3C6-08A4-43F9-A214-145A8F7E5289}" srcOrd="0" destOrd="0" parTransId="{EB51A1A6-4B9E-4B9D-8371-3E097EB85E7C}" sibTransId="{75F7DF0F-EB92-4929-9BAD-8183BD4CE7B6}"/>
    <dgm:cxn modelId="{8DFD59B8-09E5-4282-A56F-904457B601F9}" srcId="{935B5A21-BF26-4CC0-BF16-1CB61584B43D}" destId="{F8C9F407-83C9-45A4-9171-B9C1E49986B7}" srcOrd="3" destOrd="0" parTransId="{C99B2E28-C3EB-4957-8783-A6D578B09962}" sibTransId="{CBDF2710-AD22-46DF-8455-8D2D1C60CB63}"/>
    <dgm:cxn modelId="{C4629ED8-4FED-4691-870E-8C73DDA523CA}" srcId="{908E6C54-3595-4096-85C1-311C0D6EBD91}" destId="{A5C238EA-5EB7-40EE-B49A-4B1741099148}" srcOrd="0" destOrd="0" parTransId="{0F6B0E62-5639-42DC-AF89-AA7A228EE634}" sibTransId="{C20F6FF1-843E-4FFA-B072-A7737109198D}"/>
    <dgm:cxn modelId="{B971C6D7-4982-4131-AEE5-3ECBF3A0B0B0}" type="presOf" srcId="{908E6C54-3595-4096-85C1-311C0D6EBD91}" destId="{91057383-C477-4797-A208-FE5ED9DF74E4}" srcOrd="0" destOrd="0" presId="urn:microsoft.com/office/officeart/2005/8/layout/chevron2"/>
    <dgm:cxn modelId="{8B1DDFCE-762B-495D-9940-D3B6A08DD421}" type="presOf" srcId="{F946E042-4882-4085-BC35-64BC30881BEE}" destId="{99741FBD-E7E9-4C75-951C-2AE011B8FBD7}" srcOrd="0" destOrd="0" presId="urn:microsoft.com/office/officeart/2005/8/layout/chevron2"/>
    <dgm:cxn modelId="{B33C791D-2F03-4D73-AA09-F261C754CB50}" srcId="{5BFC16D0-DDA5-48B1-9562-C801F6B6F523}" destId="{70E548EF-B60C-425A-824A-45A4915B4465}" srcOrd="0" destOrd="0" parTransId="{B09E68AC-EB34-410A-AE65-460E6BE3B9C6}" sibTransId="{8CF1E09D-6CE7-4C90-B5B6-0CE3F5ECB4FD}"/>
    <dgm:cxn modelId="{574C62D8-B1FC-4EC8-8BC6-75749896634D}" type="presOf" srcId="{4CE63DFA-6E87-48EC-B8D0-D18AE2C0467F}" destId="{F32D5634-2C56-4B02-91E7-9E2B11425291}" srcOrd="0" destOrd="0" presId="urn:microsoft.com/office/officeart/2005/8/layout/chevron2"/>
    <dgm:cxn modelId="{0841A04F-08D2-4939-A577-7BA738D4ACAF}" srcId="{66E43FC0-5D34-4EB8-829B-07C15DD6B65F}" destId="{C1C65C4C-E108-4526-AF3E-70F4FA8CE562}" srcOrd="0" destOrd="0" parTransId="{0FF9826A-CF93-4B3C-B65A-5ECAAD1E892B}" sibTransId="{EB6C5CDB-762F-4BD6-A67C-6A785B8F7A51}"/>
    <dgm:cxn modelId="{5E54B54F-8E0B-4A59-8990-2D5A2CF23773}" srcId="{935B5A21-BF26-4CC0-BF16-1CB61584B43D}" destId="{66E43FC0-5D34-4EB8-829B-07C15DD6B65F}" srcOrd="2" destOrd="0" parTransId="{93A1862B-2486-4A9E-8DD0-CDC7FBB98118}" sibTransId="{B022DEF7-7611-4DB2-8DC6-D4A7A599CD48}"/>
    <dgm:cxn modelId="{C7A81D81-CA1B-4637-BD70-BDA7DC4C91ED}" type="presOf" srcId="{5BFC16D0-DDA5-48B1-9562-C801F6B6F523}" destId="{C229A870-FEB0-4DE9-B5B9-06DC5344B1D2}" srcOrd="0" destOrd="0" presId="urn:microsoft.com/office/officeart/2005/8/layout/chevron2"/>
    <dgm:cxn modelId="{CEADC7ED-C6FA-46E3-8D93-4B4775DF3AEB}" srcId="{935B5A21-BF26-4CC0-BF16-1CB61584B43D}" destId="{5BFC16D0-DDA5-48B1-9562-C801F6B6F523}" srcOrd="4" destOrd="0" parTransId="{D56AD9CF-61E3-4782-9A46-8F4AFF09ADEB}" sibTransId="{1D50930F-3FD6-47A4-BE98-99E5159FCFFE}"/>
    <dgm:cxn modelId="{615D5B73-FF69-4420-AA40-93A7365A6D2A}" type="presOf" srcId="{F8C9F407-83C9-45A4-9171-B9C1E49986B7}" destId="{B2DD47D4-8C1F-4F82-811A-63B1E70C5F21}" srcOrd="0" destOrd="0" presId="urn:microsoft.com/office/officeart/2005/8/layout/chevron2"/>
    <dgm:cxn modelId="{AB131C20-AA6D-42B0-BC6C-A11B27DCB341}" type="presOf" srcId="{A5C238EA-5EB7-40EE-B49A-4B1741099148}" destId="{49C793A5-ED6D-4C50-8A36-E898B1679A00}" srcOrd="0" destOrd="0" presId="urn:microsoft.com/office/officeart/2005/8/layout/chevron2"/>
    <dgm:cxn modelId="{9D37108C-7523-43EC-90F6-30D9BA3DE4B5}" srcId="{935B5A21-BF26-4CC0-BF16-1CB61584B43D}" destId="{908E6C54-3595-4096-85C1-311C0D6EBD91}" srcOrd="0" destOrd="0" parTransId="{664D77E4-860B-406D-BB1A-3CAA15DDA1B2}" sibTransId="{8499A617-93AA-4792-A862-3906A918C1FD}"/>
    <dgm:cxn modelId="{AFD142E5-7192-4C57-A83C-5DC76E5AE10B}" type="presOf" srcId="{C1C65C4C-E108-4526-AF3E-70F4FA8CE562}" destId="{CDC581E1-8951-4B01-86CA-8E5E6FF7343F}" srcOrd="0" destOrd="0" presId="urn:microsoft.com/office/officeart/2005/8/layout/chevron2"/>
    <dgm:cxn modelId="{EDB11D16-4F35-4E6C-87EA-F54EB12147DA}" srcId="{F8C9F407-83C9-45A4-9171-B9C1E49986B7}" destId="{4CE63DFA-6E87-48EC-B8D0-D18AE2C0467F}" srcOrd="0" destOrd="0" parTransId="{E34F36C1-B915-4244-80D4-987B0D9F67EE}" sibTransId="{0002DA87-7A2B-4731-A419-1B4C9BDF2BB0}"/>
    <dgm:cxn modelId="{F48C35B0-302D-44CC-8854-D8D1D4177BFA}" type="presOf" srcId="{935B5A21-BF26-4CC0-BF16-1CB61584B43D}" destId="{84EF5086-5F4D-4B30-AE0B-108F87BCB823}" srcOrd="0" destOrd="0" presId="urn:microsoft.com/office/officeart/2005/8/layout/chevron2"/>
    <dgm:cxn modelId="{06B39F85-7240-4EC7-8BC5-80B372F97EB9}" srcId="{935B5A21-BF26-4CC0-BF16-1CB61584B43D}" destId="{F946E042-4882-4085-BC35-64BC30881BEE}" srcOrd="1" destOrd="0" parTransId="{F1863C25-62B4-4908-B9F3-3283B75B961D}" sibTransId="{FCE0E98C-7733-4FDA-A4D7-061CD4AAE8AB}"/>
    <dgm:cxn modelId="{91CE229B-8015-4E5D-9FF9-B477C3D18629}" type="presParOf" srcId="{84EF5086-5F4D-4B30-AE0B-108F87BCB823}" destId="{04A1E7DA-50D1-4560-8FBD-3B06BA371DE1}" srcOrd="0" destOrd="0" presId="urn:microsoft.com/office/officeart/2005/8/layout/chevron2"/>
    <dgm:cxn modelId="{AB8DECAE-D780-4FE5-8939-223CE33A39B7}" type="presParOf" srcId="{04A1E7DA-50D1-4560-8FBD-3B06BA371DE1}" destId="{91057383-C477-4797-A208-FE5ED9DF74E4}" srcOrd="0" destOrd="0" presId="urn:microsoft.com/office/officeart/2005/8/layout/chevron2"/>
    <dgm:cxn modelId="{3AD96B3C-3326-4B1D-AC90-7ECFACF66547}" type="presParOf" srcId="{04A1E7DA-50D1-4560-8FBD-3B06BA371DE1}" destId="{49C793A5-ED6D-4C50-8A36-E898B1679A00}" srcOrd="1" destOrd="0" presId="urn:microsoft.com/office/officeart/2005/8/layout/chevron2"/>
    <dgm:cxn modelId="{0C10C468-AC5F-409F-A81E-025131C1001A}" type="presParOf" srcId="{84EF5086-5F4D-4B30-AE0B-108F87BCB823}" destId="{3659739F-7785-4880-A3E1-021F2022124C}" srcOrd="1" destOrd="0" presId="urn:microsoft.com/office/officeart/2005/8/layout/chevron2"/>
    <dgm:cxn modelId="{7C96C326-1268-4F20-B153-78E6B8477B51}" type="presParOf" srcId="{84EF5086-5F4D-4B30-AE0B-108F87BCB823}" destId="{1B9AC626-CEF5-42E4-90B7-6B4777CC655A}" srcOrd="2" destOrd="0" presId="urn:microsoft.com/office/officeart/2005/8/layout/chevron2"/>
    <dgm:cxn modelId="{D0C2F5B0-3888-41D0-A3B2-3B789CF57E29}" type="presParOf" srcId="{1B9AC626-CEF5-42E4-90B7-6B4777CC655A}" destId="{99741FBD-E7E9-4C75-951C-2AE011B8FBD7}" srcOrd="0" destOrd="0" presId="urn:microsoft.com/office/officeart/2005/8/layout/chevron2"/>
    <dgm:cxn modelId="{6261D93D-E322-4F6C-AE42-235ECF69A0B6}" type="presParOf" srcId="{1B9AC626-CEF5-42E4-90B7-6B4777CC655A}" destId="{42134269-C10D-4BF9-8BB7-B0B3A4E47DF7}" srcOrd="1" destOrd="0" presId="urn:microsoft.com/office/officeart/2005/8/layout/chevron2"/>
    <dgm:cxn modelId="{118715EF-B542-4A3D-AED0-1764BB419B62}" type="presParOf" srcId="{84EF5086-5F4D-4B30-AE0B-108F87BCB823}" destId="{230D090D-55E9-476E-AEED-B0BCC82B887E}" srcOrd="3" destOrd="0" presId="urn:microsoft.com/office/officeart/2005/8/layout/chevron2"/>
    <dgm:cxn modelId="{094D5FE1-AB0D-45B4-8D34-9010BBFFA453}" type="presParOf" srcId="{84EF5086-5F4D-4B30-AE0B-108F87BCB823}" destId="{C5E41DC4-B5CE-4C80-9CDA-A9C0312475AD}" srcOrd="4" destOrd="0" presId="urn:microsoft.com/office/officeart/2005/8/layout/chevron2"/>
    <dgm:cxn modelId="{C20FAD79-BD90-4D0F-B0C9-5B46E9CBB089}" type="presParOf" srcId="{C5E41DC4-B5CE-4C80-9CDA-A9C0312475AD}" destId="{4C8FE028-7DC5-40D7-8973-B07CF7853A70}" srcOrd="0" destOrd="0" presId="urn:microsoft.com/office/officeart/2005/8/layout/chevron2"/>
    <dgm:cxn modelId="{F0782C77-5406-4504-AE59-D2387E2E061E}" type="presParOf" srcId="{C5E41DC4-B5CE-4C80-9CDA-A9C0312475AD}" destId="{CDC581E1-8951-4B01-86CA-8E5E6FF7343F}" srcOrd="1" destOrd="0" presId="urn:microsoft.com/office/officeart/2005/8/layout/chevron2"/>
    <dgm:cxn modelId="{85523E85-0F08-4EB3-8F4A-22714A8EA4C7}" type="presParOf" srcId="{84EF5086-5F4D-4B30-AE0B-108F87BCB823}" destId="{00EA16BC-F911-4B4C-B3B8-BF2EC5A3AE69}" srcOrd="5" destOrd="0" presId="urn:microsoft.com/office/officeart/2005/8/layout/chevron2"/>
    <dgm:cxn modelId="{484AD6A5-FF82-45B0-933C-B79E0CED3A0D}" type="presParOf" srcId="{84EF5086-5F4D-4B30-AE0B-108F87BCB823}" destId="{7AAE5B58-EB77-41F8-A41E-37B65A4B1B7B}" srcOrd="6" destOrd="0" presId="urn:microsoft.com/office/officeart/2005/8/layout/chevron2"/>
    <dgm:cxn modelId="{D1A2F4E0-AE48-42B3-BE3E-E4A985F2B989}" type="presParOf" srcId="{7AAE5B58-EB77-41F8-A41E-37B65A4B1B7B}" destId="{B2DD47D4-8C1F-4F82-811A-63B1E70C5F21}" srcOrd="0" destOrd="0" presId="urn:microsoft.com/office/officeart/2005/8/layout/chevron2"/>
    <dgm:cxn modelId="{E297AF63-C8E5-4574-8E68-D4A8546E52A6}" type="presParOf" srcId="{7AAE5B58-EB77-41F8-A41E-37B65A4B1B7B}" destId="{F32D5634-2C56-4B02-91E7-9E2B11425291}" srcOrd="1" destOrd="0" presId="urn:microsoft.com/office/officeart/2005/8/layout/chevron2"/>
    <dgm:cxn modelId="{4674682B-67B8-4BE5-BF67-B66F3522CDE0}" type="presParOf" srcId="{84EF5086-5F4D-4B30-AE0B-108F87BCB823}" destId="{84021C66-84EA-4BA8-9CCF-9FC95E497474}" srcOrd="7" destOrd="0" presId="urn:microsoft.com/office/officeart/2005/8/layout/chevron2"/>
    <dgm:cxn modelId="{DB089741-D236-4E5D-9E3F-E79EED251511}" type="presParOf" srcId="{84EF5086-5F4D-4B30-AE0B-108F87BCB823}" destId="{44390A79-0B90-43E9-B83B-714F176AF474}" srcOrd="8" destOrd="0" presId="urn:microsoft.com/office/officeart/2005/8/layout/chevron2"/>
    <dgm:cxn modelId="{44B1DAF6-35B5-4E5A-87E7-D01B1ACFF707}" type="presParOf" srcId="{44390A79-0B90-43E9-B83B-714F176AF474}" destId="{C229A870-FEB0-4DE9-B5B9-06DC5344B1D2}" srcOrd="0" destOrd="0" presId="urn:microsoft.com/office/officeart/2005/8/layout/chevron2"/>
    <dgm:cxn modelId="{884BDEC5-340C-4691-9855-47F25D8E34A6}" type="presParOf" srcId="{44390A79-0B90-43E9-B83B-714F176AF474}" destId="{1E35CE30-D423-488F-89F9-7DDF5762082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0D743-170D-4043-BA38-FA9CD355BBE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24920-C240-4FFB-AD9D-ED117869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4920-C240-4FFB-AD9D-ED11786910F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3409-15CD-4CCD-9F0A-6061B548DB0E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CCBC6-82CD-4828-8316-9FFF16C5D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art-dolls.com.ua/files/newss/foto1_611.jpg" TargetMode="External"/><Relationship Id="rId13" Type="http://schemas.openxmlformats.org/officeDocument/2006/relationships/hyperlink" Target="http://t0.gstatic.com/images?q=tbn:ANd9GcTo4hFGqOZewV1BNXFUf4Bs2y7PtMt4O5QM040UGqLp1tKBEuVxLPgbwBYU" TargetMode="External"/><Relationship Id="rId3" Type="http://schemas.openxmlformats.org/officeDocument/2006/relationships/hyperlink" Target="http://www.bellissimo.by/images/stories/ccnewsletter/izum/kareti/kareti_svadba_03.jpg" TargetMode="External"/><Relationship Id="rId7" Type="http://schemas.openxmlformats.org/officeDocument/2006/relationships/hyperlink" Target="http://bm.img.com.ua/berlin/storage/afisha/600x500/9/ea/cd7242798329784b38a10cb77ad64ea9.jpg" TargetMode="External"/><Relationship Id="rId12" Type="http://schemas.openxmlformats.org/officeDocument/2006/relationships/hyperlink" Target="http://www.fabrika-podarkoff.ru/upload/iblock/c4f/c4fccf562ad3feda5dde06995af8fdaa.jpeg" TargetMode="External"/><Relationship Id="rId2" Type="http://schemas.openxmlformats.org/officeDocument/2006/relationships/hyperlink" Target="http://paket78.ru/upload/shop_1/1/7/8/item_178/shop_items_catalog_image17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noshljapa.net/uploads/1293550134_vechera.na.hutore.bliz.dikanki.1.jpg" TargetMode="External"/><Relationship Id="rId11" Type="http://schemas.openxmlformats.org/officeDocument/2006/relationships/hyperlink" Target="http://35photo.ru/repost/29/292238_1.jpg" TargetMode="External"/><Relationship Id="rId5" Type="http://schemas.openxmlformats.org/officeDocument/2006/relationships/hyperlink" Target="http://img-fotki.yandex.ru/get/4400/zhannaz986.5d/0_50268_5ca2c775_XL" TargetMode="External"/><Relationship Id="rId10" Type="http://schemas.openxmlformats.org/officeDocument/2006/relationships/hyperlink" Target="http://npodarok.ru/wp-content/uploads/2012/10/%D0%BC%D0%B5%D1%88%D0%BE%D0%BA-733x1024.jpg" TargetMode="External"/><Relationship Id="rId4" Type="http://schemas.openxmlformats.org/officeDocument/2006/relationships/hyperlink" Target="http://www.timeboil.ru/img/site/12537456531344.jpg" TargetMode="External"/><Relationship Id="rId9" Type="http://schemas.openxmlformats.org/officeDocument/2006/relationships/hyperlink" Target="http://img-fotki.yandex.ru/get/6416/121447594.1f1/0_a5c45_54d17288_XL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4.xml"/><Relationship Id="rId3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image" Target="../media/image2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4.xml"/><Relationship Id="rId5" Type="http://schemas.openxmlformats.org/officeDocument/2006/relationships/slide" Target="slide10.xml"/><Relationship Id="rId10" Type="http://schemas.openxmlformats.org/officeDocument/2006/relationships/slide" Target="slide8.xml"/><Relationship Id="rId4" Type="http://schemas.openxmlformats.org/officeDocument/2006/relationships/slide" Target="slide11.xml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214290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Игра «Мешочек знаний» по повести Н.В.Гоголя «Ночь перед Рождеством»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5929330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Кузина Е.А.,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учитель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литературы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МКОУ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Малиновская ООШ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Красноярского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края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Саянского района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Прямоугольник 10">
            <a:hlinkClick r:id="rId3" action="ppaction://hlinksldjump"/>
          </p:cNvPr>
          <p:cNvSpPr/>
          <p:nvPr/>
        </p:nvSpPr>
        <p:spPr>
          <a:xfrm>
            <a:off x="2786050" y="5143512"/>
            <a:ext cx="3786214" cy="642942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Правила игры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43372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т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ы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>
            <a:hlinkClick r:id="rId2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85720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На чем добирались запорожцы до дворца царицы?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" name="Рисунок 12" descr="kareti_svadba_0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85720" y="4500570"/>
            <a:ext cx="3024182" cy="2014861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6182" y="592933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592933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592933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592933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592933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592933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>
            <a:hlinkClick r:id="rId2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85720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Что </a:t>
            </a:r>
            <a:r>
              <a:rPr lang="ru-RU" sz="2400" b="1" cap="all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Пацюку</a:t>
            </a:r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 попадало в рот из миски?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5929330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" name="Рисунок 12" descr="12537456531344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4500570"/>
            <a:ext cx="2643206" cy="214009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0562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м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ш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>
            <a:hlinkClick r:id="rId2" action="ppaction://hlinksldjump"/>
          </p:cNvPr>
          <p:cNvSpPr/>
          <p:nvPr/>
        </p:nvSpPr>
        <p:spPr>
          <a:xfrm>
            <a:off x="7643834" y="614364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85720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Куда прячет </a:t>
            </a:r>
            <a:r>
              <a:rPr lang="ru-RU" sz="2400" b="1" cap="all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Солоха</a:t>
            </a:r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 своих гостей?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pic>
        <p:nvPicPr>
          <p:cNvPr id="11" name="Рисунок 10" descr="shop_items_catalog_image178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357694"/>
            <a:ext cx="2214578" cy="2214578"/>
          </a:xfrm>
          <a:prstGeom prst="rect">
            <a:avLst/>
          </a:prstGeom>
        </p:spPr>
      </p:pic>
      <p:pic>
        <p:nvPicPr>
          <p:cNvPr id="13" name="Рисунок 12" descr="shop_items_catalog_image178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4357694"/>
            <a:ext cx="2214578" cy="2214578"/>
          </a:xfrm>
          <a:prstGeom prst="rect">
            <a:avLst/>
          </a:prstGeom>
        </p:spPr>
      </p:pic>
      <p:pic>
        <p:nvPicPr>
          <p:cNvPr id="14" name="Рисунок 13" descr="shop_items_catalog_image178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4500570"/>
            <a:ext cx="2214578" cy="221457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alphaModFix amt="45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>
            <a:hlinkClick r:id="rId3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85720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Где происходит действие в повести?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ь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43702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768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8" name="Рисунок 17" descr="0_50268_5ca2c775_XL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7158" y="4643446"/>
            <a:ext cx="2714644" cy="2033682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85794"/>
            <a:ext cx="900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http://paket78.ru/upload/shop_1/1/7/8/item_178/shop_items_catalog_image178.jpg</a:t>
            </a:r>
            <a:r>
              <a:rPr lang="ru-RU" dirty="0" smtClean="0"/>
              <a:t> - холщовый мешок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43050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http://www.bellissimo.by/images/stories/ccnewsletter/izum/kareti/kareti_svadba_03.jpg</a:t>
            </a:r>
            <a:r>
              <a:rPr lang="ru-RU" dirty="0" smtClean="0"/>
              <a:t> -карета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43116"/>
            <a:ext cx="8501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http://www.timeboil.ru/img/site/12537456531344.jpg</a:t>
            </a:r>
            <a:r>
              <a:rPr lang="ru-RU" dirty="0" smtClean="0"/>
              <a:t> - вареники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00306"/>
            <a:ext cx="8786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http://img-fotki.yandex.ru/get/4400/zhannaz986.5d/0_50268_5ca2c775_XL</a:t>
            </a:r>
            <a:r>
              <a:rPr lang="ru-RU" dirty="0" smtClean="0"/>
              <a:t> - Диканька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28934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http://kinoshljapa.net/uploads/1293550134_vechera.na.hutore.bliz.dikanki.1.jpg</a:t>
            </a:r>
            <a:r>
              <a:rPr lang="ru-RU" dirty="0" smtClean="0"/>
              <a:t> - </a:t>
            </a:r>
            <a:r>
              <a:rPr lang="ru-RU" dirty="0" err="1" smtClean="0"/>
              <a:t>Вакула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64331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http://bm.img.com.ua/berlin/storage/afisha/600x500/9/ea/cd7242798329784b38a10cb77ad64ea9.jpg</a:t>
            </a:r>
            <a:r>
              <a:rPr lang="ru-RU" dirty="0" smtClean="0"/>
              <a:t>  - черт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357298"/>
            <a:ext cx="857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http://art-dolls.com.ua/files/newss/foto1_611.jpg</a:t>
            </a:r>
            <a:r>
              <a:rPr lang="ru-RU" dirty="0" smtClean="0"/>
              <a:t> - черевики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28625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http://img-fotki.yandex.ru/get/6416/121447594.1f1/0_a5c45_54d17288_XL.jpg</a:t>
            </a:r>
            <a:r>
              <a:rPr lang="ru-RU" dirty="0" smtClean="0"/>
              <a:t> - </a:t>
            </a:r>
            <a:r>
              <a:rPr lang="ru-RU" dirty="0" err="1" smtClean="0"/>
              <a:t>Солоха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4643446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http://npodarok.ru/wp-content/uploads/2012/10/%D0%BC%D0%B5%D1%88%D0%BE%D0%BA-733x1024.jpg</a:t>
            </a:r>
            <a:r>
              <a:rPr lang="en-US" dirty="0" smtClean="0"/>
              <a:t> </a:t>
            </a:r>
            <a:r>
              <a:rPr lang="ru-RU" dirty="0" smtClean="0"/>
              <a:t>мешок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357562"/>
            <a:ext cx="8001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http://35photo.ru/repost/29/292238_1.jpg</a:t>
            </a:r>
            <a:r>
              <a:rPr lang="ru-RU" dirty="0" smtClean="0"/>
              <a:t> - зима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5214950"/>
            <a:ext cx="8715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2"/>
              </a:rPr>
              <a:t>http://www.fabrika-podarkoff.ru/upload/iblock/c4f/c4fccf562ad3feda5dde06995af8fdaa.jpeg</a:t>
            </a:r>
            <a:r>
              <a:rPr lang="ru-RU" dirty="0" smtClean="0"/>
              <a:t> -  сундук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578645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3"/>
              </a:rPr>
              <a:t>http://t0.gstatic.com/images?q=tbn:ANd9GcTo4hFGqOZewV1BNXFUf4Bs2y7PtMt4O5QM040UGqLp1tKBEuVxLPgbwBYU</a:t>
            </a:r>
            <a:r>
              <a:rPr lang="ru-RU" dirty="0" smtClean="0"/>
              <a:t> -  колядки сборник</a:t>
            </a:r>
            <a:endParaRPr lang="ru-RU" dirty="0"/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0" y="142852"/>
            <a:ext cx="8501122" cy="571504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Использованные ресурсы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/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2571736" y="5929330"/>
            <a:ext cx="4643470" cy="642942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Начать игру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альтернативный процесс 24">
            <a:hlinkClick r:id="rId2" action="ppaction://hlinksldjump"/>
          </p:cNvPr>
          <p:cNvSpPr/>
          <p:nvPr/>
        </p:nvSpPr>
        <p:spPr>
          <a:xfrm>
            <a:off x="7143768" y="2571744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6" name="Блок-схема: альтернативный процесс 25">
            <a:hlinkClick r:id="rId3" action="ppaction://hlinksldjump"/>
          </p:cNvPr>
          <p:cNvSpPr/>
          <p:nvPr/>
        </p:nvSpPr>
        <p:spPr>
          <a:xfrm>
            <a:off x="5857884" y="2571744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4" name="Блок-схема: альтернативный процесс 23">
            <a:hlinkClick r:id="rId4" action="ppaction://hlinksldjump"/>
          </p:cNvPr>
          <p:cNvSpPr/>
          <p:nvPr/>
        </p:nvSpPr>
        <p:spPr>
          <a:xfrm>
            <a:off x="7715272" y="1643050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Блок-схема: альтернативный процесс 21">
            <a:hlinkClick r:id="rId5" action="ppaction://hlinksldjump"/>
          </p:cNvPr>
          <p:cNvSpPr/>
          <p:nvPr/>
        </p:nvSpPr>
        <p:spPr>
          <a:xfrm>
            <a:off x="6715140" y="1643050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Блок-схема: альтернативный процесс 16">
            <a:hlinkClick r:id="rId6" action="ppaction://hlinksldjump"/>
          </p:cNvPr>
          <p:cNvSpPr/>
          <p:nvPr/>
        </p:nvSpPr>
        <p:spPr>
          <a:xfrm>
            <a:off x="5572132" y="1643050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71435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Блок-схема: альтернативный процесс 17">
            <a:hlinkClick r:id="rId7" action="ppaction://hlinksldjump"/>
          </p:cNvPr>
          <p:cNvSpPr/>
          <p:nvPr/>
        </p:nvSpPr>
        <p:spPr>
          <a:xfrm>
            <a:off x="2071670" y="1643050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Блок-схема: альтернативный процесс 18">
            <a:hlinkClick r:id="rId8" action="ppaction://hlinksldjump"/>
          </p:cNvPr>
          <p:cNvSpPr/>
          <p:nvPr/>
        </p:nvSpPr>
        <p:spPr>
          <a:xfrm>
            <a:off x="928662" y="2643182"/>
            <a:ext cx="714380" cy="571504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Блок-схема: альтернативный процесс 20">
            <a:hlinkClick r:id="rId9" action="ppaction://hlinksldjump"/>
          </p:cNvPr>
          <p:cNvSpPr/>
          <p:nvPr/>
        </p:nvSpPr>
        <p:spPr>
          <a:xfrm>
            <a:off x="3143240" y="1643050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" name="Блок-схема: альтернативный процесс 22">
            <a:hlinkClick r:id="rId10" action="ppaction://hlinksldjump"/>
          </p:cNvPr>
          <p:cNvSpPr/>
          <p:nvPr/>
        </p:nvSpPr>
        <p:spPr>
          <a:xfrm>
            <a:off x="2285984" y="2643182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Блок-схема: альтернативный процесс 14">
            <a:hlinkClick r:id="rId11" action="ppaction://hlinksldjump"/>
          </p:cNvPr>
          <p:cNvSpPr/>
          <p:nvPr/>
        </p:nvSpPr>
        <p:spPr>
          <a:xfrm>
            <a:off x="857224" y="1643050"/>
            <a:ext cx="714380" cy="642942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" name="Рисунок 11" descr="мешок-733x1024.jpg"/>
          <p:cNvPicPr>
            <a:picLocks noChangeAspect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868" y="3714752"/>
            <a:ext cx="1857388" cy="2594768"/>
          </a:xfrm>
          <a:prstGeom prst="rect">
            <a:avLst/>
          </a:prstGeom>
        </p:spPr>
      </p:pic>
      <p:sp>
        <p:nvSpPr>
          <p:cNvPr id="14" name="Выгнутая вверх стрелка 13">
            <a:hlinkClick r:id="rId13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9417E-6 L 0.375 0.34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01665E-6 L 0.23437 0.3496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4838E-6 L 0.34358 0.1986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9417E-6 L 0.11719 0.3499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16374E-6 L 0.17188 0.1831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9417E-6 L -0.15625 0.3392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9417E-6 L -0.28125 0.3392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9417E-6 L -0.39062 0.3392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16374E-6 L -0.16406 0.1831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97317E-7 L -0.32031 0.2039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4" grpId="0" animBg="1"/>
      <p:bldP spid="24" grpId="1" animBg="1"/>
      <p:bldP spid="22" grpId="1" animBg="1"/>
      <p:bldP spid="22" grpId="2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15" grpId="0" animBg="1"/>
      <p:bldP spid="15" grpId="1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71472" y="214290"/>
            <a:ext cx="814393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Назовите транспортное средство </a:t>
            </a:r>
            <a:r>
              <a:rPr lang="ru-RU" sz="2400" b="1" cap="all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Вакулы</a:t>
            </a:r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 при полете в Петербург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5786454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ч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5786454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ё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6380" y="5786454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5786454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т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Выгнутая вверх стрелка 16">
            <a:hlinkClick r:id="rId2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Рисунок 8" descr="cd7242798329784b38a10cb77ad64ea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429132"/>
            <a:ext cx="3071834" cy="2211363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00562" y="585789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585789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585789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з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585789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585789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00892" y="585789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ц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Выгнутая вверх стрелка 11">
            <a:hlinkClick r:id="rId2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14282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Кто слыл лучшим живописцем во всем околотке?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pic>
        <p:nvPicPr>
          <p:cNvPr id="14" name="Рисунок 13" descr="1293550134_vechera.na.hutore.bliz.dikanki.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7" y="4071942"/>
            <a:ext cx="3143272" cy="2370773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57818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н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Выгнутая вверх стрелка 11">
            <a:hlinkClick r:id="rId2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14282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Что обещает приготовить после праздника кузнец Оксане?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5500702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Рисунок 14" descr="c4fccf562ad3feda5dde06995af8fdaa.jpe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071942"/>
            <a:ext cx="3429024" cy="290609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6248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л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>
            <a:hlinkClick r:id="rId2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14282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У кого не на шутку разнежился черт?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Рисунок 13" descr="0_a5c45_54d17288_XL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7158" y="4214818"/>
            <a:ext cx="3071834" cy="2319235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57620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л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я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д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Выгнутая вверх стрелка 10">
            <a:hlinkClick r:id="rId2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14282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Как называются песни, которые поют накануне рождества?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58016" y="6000768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Рисунок 14" descr="images.jpg"/>
          <p:cNvPicPr>
            <a:picLocks noChangeAspect="1"/>
          </p:cNvPicPr>
          <p:nvPr/>
        </p:nvPicPr>
        <p:blipFill>
          <a:blip r:embed="rId3"/>
          <a:srcRect b="11803"/>
          <a:stretch>
            <a:fillRect/>
          </a:stretch>
        </p:blipFill>
        <p:spPr>
          <a:xfrm>
            <a:off x="285720" y="4000504"/>
            <a:ext cx="2928951" cy="2571768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ч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</a:rPr>
              <a:t>р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е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Выгнутая вверх стрелка 9">
            <a:hlinkClick r:id="rId2" action="ppaction://hlinksldjump"/>
          </p:cNvPr>
          <p:cNvSpPr/>
          <p:nvPr/>
        </p:nvSpPr>
        <p:spPr>
          <a:xfrm>
            <a:off x="7929554" y="6357934"/>
            <a:ext cx="1214446" cy="500066"/>
          </a:xfrm>
          <a:prstGeom prst="curvedDownArrow">
            <a:avLst>
              <a:gd name="adj1" fmla="val 52525"/>
              <a:gd name="adj2" fmla="val 57575"/>
              <a:gd name="adj3" fmla="val 2750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85720" y="214290"/>
            <a:ext cx="8501122" cy="100013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Что пообещал привезти </a:t>
            </a:r>
            <a:r>
              <a:rPr lang="ru-RU" sz="2400" b="1" cap="all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Вакула</a:t>
            </a:r>
            <a:r>
              <a:rPr lang="ru-RU" sz="24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</a:rPr>
              <a:t> Оксане?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768" y="6072206"/>
            <a:ext cx="500066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Рисунок 13" descr="foto1_611.jpg"/>
          <p:cNvPicPr>
            <a:picLocks noChangeAspect="1"/>
          </p:cNvPicPr>
          <p:nvPr/>
        </p:nvPicPr>
        <p:blipFill>
          <a:blip r:embed="rId3"/>
          <a:srcRect t="14583" r="9399"/>
          <a:stretch>
            <a:fillRect/>
          </a:stretch>
        </p:blipFill>
        <p:spPr>
          <a:xfrm>
            <a:off x="357158" y="4286256"/>
            <a:ext cx="2643206" cy="2296964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295</Words>
  <Application>Microsoft Office PowerPoint</Application>
  <PresentationFormat>Экран (4:3)</PresentationFormat>
  <Paragraphs>112</Paragraphs>
  <Slides>14</Slides>
  <Notes>1</Notes>
  <HiddenSlides>10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comp1</cp:lastModifiedBy>
  <cp:revision>109</cp:revision>
  <dcterms:created xsi:type="dcterms:W3CDTF">2011-04-13T01:39:49Z</dcterms:created>
  <dcterms:modified xsi:type="dcterms:W3CDTF">2014-02-04T06:35:14Z</dcterms:modified>
</cp:coreProperties>
</file>