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50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02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5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73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22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34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344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831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09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615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029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C12C-7242-47EB-A2EA-27D9BFD9880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8401-BA6B-4EDC-8878-D1036B07D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34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2088231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Антоний Погорельский</a:t>
            </a:r>
            <a:r>
              <a:rPr lang="ru-RU" sz="6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(Алексей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Алексеевич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Перовский)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(1787 - 1836)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204864"/>
            <a:ext cx="3790584" cy="45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1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Во время Отечественной войны с французами Алексей Перовский был боевым офицером. Он участвовал в ожесточенных сражениях, увлекая за собой друзей боевым кличем: "Пусть хоть тысяча французов!.. "Конь уносил его от смерти, пуля и сабля не могли настичь.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404664"/>
            <a:ext cx="2952328" cy="22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89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57606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Алексей Перовский был сыном екатерининского вельможи, могущественного и богатого сановника графа Разумовского, владевшего множеством имений со ста тысячами крепостных душ. Отец любил своего сына, но выпадали, вероятно, даже не часы, а недели и месяцы, когда мальчик чувствовал себя обреченным на презрение. Неограниченная власть калечит человека... Графа Разумовского порой охватывали порывы неудержимого гнева. Сохранилось семейное предание, что как-то во время вспышки ярости он сослал Алешу в закрытый пансион.</a:t>
            </a:r>
            <a:endParaRPr lang="ru-RU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1548" y="188641"/>
            <a:ext cx="283877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8481" y="764704"/>
            <a:ext cx="3909378" cy="58935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48245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Вспомним в сказке его о черной курице и подземных жителях такие строки: "... </a:t>
            </a:r>
            <a:r>
              <a:rPr lang="ru-RU" sz="32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Когда наставала суббота и все товарищи... спешили домой к родным, тогда Алеша горько чувствовал свое одиночество. По воскресеньям и праздникам он весь день оставался один, и тогда единственным утешением его было чтение книг... "</a:t>
            </a:r>
            <a:endParaRPr lang="ru-RU" sz="32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5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Сказка появилась, чтобы рассеять одиночество племянника. Тот тоже жил в пансионе на окраине Петербурга. Любимым его занятием тоже было смотреть в круглые дырочки забора, ограждавшего двор пансиона. Два таланта жили в Алексее Перовском: талант творческий и редчайший талант самоотверженной любви. Когда они соединились, и произошло чудо рождения сказки. А позднее племянник Погорельского стал известным писателем Алексеем Константиновичем Толстым...</a:t>
            </a:r>
            <a:endParaRPr lang="ru-RU" sz="2600" b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892" y="3625865"/>
            <a:ext cx="4650602" cy="31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71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>
            <a:noAutofit/>
          </a:bodyPr>
          <a:lstStyle/>
          <a:p>
            <a:r>
              <a:rPr lang="ru-RU" altLang="ru-RU" sz="6000" b="1" i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Лексическая работа</a:t>
            </a:r>
            <a:endParaRPr lang="ru-RU" altLang="ru-RU" sz="6000" b="1" i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400" dirty="0"/>
              <a:t> </a:t>
            </a:r>
            <a:r>
              <a:rPr lang="ru-RU" alt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Пансион – закрытое учебное заведение</a:t>
            </a: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Империал – золотая монета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Фрак – род сюртука  вырезанными спереди пополам и длинными узкими фалдами сзади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Изразец – плитка из  обожжённой глины, для облицовки стен, печей, обычно покрытая с лицевой стороны глазурью, кафель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Дортуары </a:t>
            </a:r>
            <a:r>
              <a:rPr lang="ru-RU" alt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– спальные комнаты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Букли  - кольца завитых волос, локоны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Вакации </a:t>
            </a:r>
            <a:r>
              <a:rPr lang="ru-RU" alt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– каникулярное время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Салоп </a:t>
            </a:r>
            <a:r>
              <a:rPr lang="ru-RU" alt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– широкое дамское пальто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Бекеша </a:t>
            </a:r>
            <a:r>
              <a:rPr lang="ru-RU" alt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– верхняя мужская одежда на меху, в талию и со сборками.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116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290" y="3622592"/>
            <a:ext cx="2820710" cy="32175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Работа над содержанием  сказки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«Черная курица»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646" y="1720734"/>
            <a:ext cx="70567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Что вы можете рассказать о главном герое сказки?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Как сложилась дружба между  Алёшей и Чернушкой?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Как описывается в сказке царство подземных жителей?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Какое желание Алеши исполнил король подземного царства?  Понравилось ли оно королю?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О чем попросила Чернушка Алешу, когда он вернулся из подземного царства?</a:t>
            </a:r>
          </a:p>
          <a:p>
            <a:endParaRPr lang="ru-RU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3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Что случилось после того, как Алеша потерял конопляное семечко?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Нарушил ли Алеша условие, которое он должен был выполнить по просьбе короля?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Почему в результате его несдержанности пострадал именно первый министр?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Изменился ли Алеша после всех испытаний?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В чем необычность этой волшебной сказки?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013397"/>
            <a:ext cx="3672408" cy="276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17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488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Домашнее задание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Подготовить ответ на вопрос : чему вы научились у героев сказки?</a:t>
            </a:r>
            <a:endParaRPr lang="ru-RU" sz="4400" b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801"/>
          <a:stretch/>
        </p:blipFill>
        <p:spPr>
          <a:xfrm>
            <a:off x="251520" y="3057990"/>
            <a:ext cx="3456384" cy="365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93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Антоний Погорельский (Алексей Алексеевич Перовский) (1787 - 1836)</vt:lpstr>
      <vt:lpstr>Слайд 2</vt:lpstr>
      <vt:lpstr>Слайд 3</vt:lpstr>
      <vt:lpstr>Слайд 4</vt:lpstr>
      <vt:lpstr>Слайд 5</vt:lpstr>
      <vt:lpstr>Лексическая работа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Антоний Погорельский (Алексей Алексеевич Перовский) (1787 - 1836)</dc:title>
  <cp:lastModifiedBy>comp1</cp:lastModifiedBy>
  <cp:revision>1</cp:revision>
  <dcterms:modified xsi:type="dcterms:W3CDTF">2014-02-04T06:38:29Z</dcterms:modified>
</cp:coreProperties>
</file>