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1" r:id="rId3"/>
    <p:sldId id="276" r:id="rId4"/>
    <p:sldId id="288" r:id="rId5"/>
    <p:sldId id="278" r:id="rId6"/>
    <p:sldId id="273" r:id="rId7"/>
    <p:sldId id="274" r:id="rId8"/>
    <p:sldId id="280" r:id="rId9"/>
    <p:sldId id="272" r:id="rId10"/>
    <p:sldId id="275" r:id="rId11"/>
    <p:sldId id="282" r:id="rId12"/>
    <p:sldId id="277" r:id="rId13"/>
    <p:sldId id="283" r:id="rId14"/>
    <p:sldId id="287" r:id="rId15"/>
    <p:sldId id="281" r:id="rId16"/>
    <p:sldId id="285" r:id="rId17"/>
    <p:sldId id="286" r:id="rId18"/>
    <p:sldId id="279" r:id="rId19"/>
    <p:sldId id="284" r:id="rId20"/>
    <p:sldId id="259" r:id="rId21"/>
    <p:sldId id="25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shkolu.ru/user/liudmila-md/file/3071600/" TargetMode="External"/><Relationship Id="rId2" Type="http://schemas.openxmlformats.org/officeDocument/2006/relationships/hyperlink" Target="http://www.proshkolu.ru/user/lazunina59/file/4429195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img-fotki.yandex.ru/get/4906/981986.78/0_8d168_919663e0_orig" TargetMode="External"/><Relationship Id="rId4" Type="http://schemas.openxmlformats.org/officeDocument/2006/relationships/hyperlink" Target="http://radikal.ru/F/s60.radikal.ru/i168/1009/16/56d6ff6ec534.png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661248"/>
            <a:ext cx="8458200" cy="914400"/>
          </a:xfrm>
        </p:spPr>
        <p:txBody>
          <a:bodyPr/>
          <a:lstStyle/>
          <a:p>
            <a:r>
              <a:rPr lang="ru-RU" dirty="0" smtClean="0"/>
              <a:t>Составила Яковлева Т. Г. учитель начальных классов </a:t>
            </a:r>
          </a:p>
          <a:p>
            <a:r>
              <a:rPr lang="ru-RU" dirty="0" smtClean="0"/>
              <a:t>МБОУ «</a:t>
            </a:r>
            <a:r>
              <a:rPr lang="ru-RU" dirty="0" err="1" smtClean="0"/>
              <a:t>Мамыковская</a:t>
            </a:r>
            <a:r>
              <a:rPr lang="ru-RU" dirty="0" smtClean="0"/>
              <a:t> СОШ» </a:t>
            </a:r>
            <a:r>
              <a:rPr lang="ru-RU" dirty="0" err="1" smtClean="0"/>
              <a:t>Нурлатского</a:t>
            </a:r>
            <a:r>
              <a:rPr lang="ru-RU" dirty="0" smtClean="0"/>
              <a:t>  района РТ</a:t>
            </a:r>
            <a:endParaRPr lang="ru-RU" dirty="0"/>
          </a:p>
        </p:txBody>
      </p:sp>
      <p:pic>
        <p:nvPicPr>
          <p:cNvPr id="1026" name="Picture 2" descr="C:\Users\костян\Desktop\падежи\0_8d168_919663e0_orig.png"/>
          <p:cNvPicPr>
            <a:picLocks noChangeAspect="1" noChangeArrowheads="1"/>
          </p:cNvPicPr>
          <p:nvPr/>
        </p:nvPicPr>
        <p:blipFill>
          <a:blip r:embed="rId2" cstate="print"/>
          <a:srcRect l="15741" t="19920" r="19444"/>
          <a:stretch>
            <a:fillRect/>
          </a:stretch>
        </p:blipFill>
        <p:spPr bwMode="auto">
          <a:xfrm>
            <a:off x="611560" y="836712"/>
            <a:ext cx="7920880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C:\Users\костян\Desktop\падежи\Учитель (отрисовки)\0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41" t="2950" r="1878" b="4126"/>
          <a:stretch>
            <a:fillRect/>
          </a:stretch>
        </p:blipFill>
        <p:spPr bwMode="auto">
          <a:xfrm flipH="1">
            <a:off x="6228184" y="1916832"/>
            <a:ext cx="2520280" cy="4608512"/>
          </a:xfrm>
          <a:prstGeom prst="rect">
            <a:avLst/>
          </a:prstGeom>
          <a:noFill/>
        </p:spPr>
      </p:pic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5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93104" y="2967335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63688" y="1484784"/>
            <a:ext cx="5438733" cy="36933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Падеж 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имён 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существительных</a:t>
            </a:r>
          </a:p>
          <a:p>
            <a:pPr algn="ctr"/>
            <a:endParaRPr lang="ru-RU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тренажёр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458200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костян\Desktop\падежи\0_8d168_919663e0_orig.png"/>
          <p:cNvPicPr>
            <a:picLocks noChangeAspect="1" noChangeArrowheads="1"/>
          </p:cNvPicPr>
          <p:nvPr/>
        </p:nvPicPr>
        <p:blipFill>
          <a:blip r:embed="rId2" cstate="print"/>
          <a:srcRect l="15741" t="19920" r="19444"/>
          <a:stretch>
            <a:fillRect/>
          </a:stretch>
        </p:blipFill>
        <p:spPr bwMode="auto">
          <a:xfrm>
            <a:off x="3131840" y="548680"/>
            <a:ext cx="5040560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7" name="Picture 3" descr="C:\Users\костян\Desktop\падежи\56d6ff6ec534.png"/>
          <p:cNvPicPr>
            <a:picLocks noChangeAspect="1" noChangeArrowheads="1"/>
          </p:cNvPicPr>
          <p:nvPr/>
        </p:nvPicPr>
        <p:blipFill>
          <a:blip r:embed="rId3" cstate="print"/>
          <a:srcRect b="25938"/>
          <a:stretch>
            <a:fillRect/>
          </a:stretch>
        </p:blipFill>
        <p:spPr bwMode="auto">
          <a:xfrm>
            <a:off x="107504" y="980728"/>
            <a:ext cx="3674225" cy="3744416"/>
          </a:xfrm>
          <a:prstGeom prst="rect">
            <a:avLst/>
          </a:prstGeom>
          <a:noFill/>
        </p:spPr>
      </p:pic>
      <p:pic>
        <p:nvPicPr>
          <p:cNvPr id="1028" name="Picture 4" descr="C:\Users\костян\Desktop\падежи\Учитель (отрисовки)\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41" t="2950" r="1878" b="4126"/>
          <a:stretch>
            <a:fillRect/>
          </a:stretch>
        </p:blipFill>
        <p:spPr bwMode="auto">
          <a:xfrm flipH="1">
            <a:off x="6444208" y="1988840"/>
            <a:ext cx="2520280" cy="4608512"/>
          </a:xfrm>
          <a:prstGeom prst="rect">
            <a:avLst/>
          </a:prstGeom>
          <a:noFill/>
        </p:spPr>
      </p:pic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5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93104" y="2967335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368120">
            <a:off x="3992636" y="1307358"/>
            <a:ext cx="35078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Бабочка летает</a:t>
            </a:r>
            <a:endParaRPr lang="ru-RU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Управляющая кнопка: домой 14">
            <a:hlinkClick r:id="" action="ppaction://hlinkshowjump?jump=firstslide" highlightClick="1"/>
          </p:cNvPr>
          <p:cNvSpPr/>
          <p:nvPr/>
        </p:nvSpPr>
        <p:spPr>
          <a:xfrm>
            <a:off x="827584" y="5949280"/>
            <a:ext cx="432048" cy="521208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395536" y="5949280"/>
            <a:ext cx="432048" cy="521208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1259632" y="5949280"/>
            <a:ext cx="432048" cy="52120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139952" y="3789040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339752" y="458112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4139952" y="4797152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940152" y="458112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059832" y="566124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148064" y="566124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458200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костян\Desktop\падежи\0_8d168_919663e0_orig.png"/>
          <p:cNvPicPr>
            <a:picLocks noChangeAspect="1" noChangeArrowheads="1"/>
          </p:cNvPicPr>
          <p:nvPr/>
        </p:nvPicPr>
        <p:blipFill>
          <a:blip r:embed="rId2" cstate="print"/>
          <a:srcRect l="15741" t="19920" r="19444"/>
          <a:stretch>
            <a:fillRect/>
          </a:stretch>
        </p:blipFill>
        <p:spPr bwMode="auto">
          <a:xfrm>
            <a:off x="3131840" y="548680"/>
            <a:ext cx="5040560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7" name="Picture 3" descr="C:\Users\костян\Desktop\падежи\56d6ff6ec534.png"/>
          <p:cNvPicPr>
            <a:picLocks noChangeAspect="1" noChangeArrowheads="1"/>
          </p:cNvPicPr>
          <p:nvPr/>
        </p:nvPicPr>
        <p:blipFill>
          <a:blip r:embed="rId3" cstate="print"/>
          <a:srcRect b="25938"/>
          <a:stretch>
            <a:fillRect/>
          </a:stretch>
        </p:blipFill>
        <p:spPr bwMode="auto">
          <a:xfrm>
            <a:off x="107504" y="980728"/>
            <a:ext cx="3674225" cy="3744416"/>
          </a:xfrm>
          <a:prstGeom prst="rect">
            <a:avLst/>
          </a:prstGeom>
          <a:noFill/>
        </p:spPr>
      </p:pic>
      <p:pic>
        <p:nvPicPr>
          <p:cNvPr id="1028" name="Picture 4" descr="C:\Users\костян\Desktop\падежи\Учитель (отрисовки)\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41" t="2950" r="1878" b="4126"/>
          <a:stretch>
            <a:fillRect/>
          </a:stretch>
        </p:blipFill>
        <p:spPr bwMode="auto">
          <a:xfrm flipH="1">
            <a:off x="6444208" y="1988840"/>
            <a:ext cx="2520280" cy="4608512"/>
          </a:xfrm>
          <a:prstGeom prst="rect">
            <a:avLst/>
          </a:prstGeom>
          <a:noFill/>
        </p:spPr>
      </p:pic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5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93104" y="2967335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368120">
            <a:off x="3974216" y="1307358"/>
            <a:ext cx="35447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Идёт по канату</a:t>
            </a:r>
            <a:endParaRPr lang="ru-RU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Управляющая кнопка: домой 14">
            <a:hlinkClick r:id="" action="ppaction://hlinkshowjump?jump=firstslide" highlightClick="1"/>
          </p:cNvPr>
          <p:cNvSpPr/>
          <p:nvPr/>
        </p:nvSpPr>
        <p:spPr>
          <a:xfrm>
            <a:off x="827584" y="5949280"/>
            <a:ext cx="432048" cy="521208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395536" y="5949280"/>
            <a:ext cx="432048" cy="521208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1259632" y="5949280"/>
            <a:ext cx="432048" cy="52120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139952" y="3789040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339752" y="458112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4139952" y="4797152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940152" y="458112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059832" y="566124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148064" y="566124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458200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костян\Desktop\падежи\0_8d168_919663e0_orig.png"/>
          <p:cNvPicPr>
            <a:picLocks noChangeAspect="1" noChangeArrowheads="1"/>
          </p:cNvPicPr>
          <p:nvPr/>
        </p:nvPicPr>
        <p:blipFill>
          <a:blip r:embed="rId2" cstate="print"/>
          <a:srcRect l="15741" t="19920" r="19444"/>
          <a:stretch>
            <a:fillRect/>
          </a:stretch>
        </p:blipFill>
        <p:spPr bwMode="auto">
          <a:xfrm>
            <a:off x="3131840" y="548680"/>
            <a:ext cx="5040560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7" name="Picture 3" descr="C:\Users\костян\Desktop\падежи\56d6ff6ec534.png"/>
          <p:cNvPicPr>
            <a:picLocks noChangeAspect="1" noChangeArrowheads="1"/>
          </p:cNvPicPr>
          <p:nvPr/>
        </p:nvPicPr>
        <p:blipFill>
          <a:blip r:embed="rId3" cstate="print"/>
          <a:srcRect b="25938"/>
          <a:stretch>
            <a:fillRect/>
          </a:stretch>
        </p:blipFill>
        <p:spPr bwMode="auto">
          <a:xfrm>
            <a:off x="107504" y="980728"/>
            <a:ext cx="3674225" cy="3744416"/>
          </a:xfrm>
          <a:prstGeom prst="rect">
            <a:avLst/>
          </a:prstGeom>
          <a:noFill/>
        </p:spPr>
      </p:pic>
      <p:pic>
        <p:nvPicPr>
          <p:cNvPr id="1028" name="Picture 4" descr="C:\Users\костян\Desktop\падежи\Учитель (отрисовки)\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41" t="2950" r="1878" b="4126"/>
          <a:stretch>
            <a:fillRect/>
          </a:stretch>
        </p:blipFill>
        <p:spPr bwMode="auto">
          <a:xfrm flipH="1">
            <a:off x="6444208" y="1988840"/>
            <a:ext cx="2520280" cy="4608512"/>
          </a:xfrm>
          <a:prstGeom prst="rect">
            <a:avLst/>
          </a:prstGeom>
          <a:noFill/>
        </p:spPr>
      </p:pic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5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93104" y="2967335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368120">
            <a:off x="3868342" y="1307358"/>
            <a:ext cx="37564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Книга для друга</a:t>
            </a:r>
            <a:endParaRPr lang="ru-RU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Управляющая кнопка: домой 14">
            <a:hlinkClick r:id="" action="ppaction://hlinkshowjump?jump=firstslide" highlightClick="1"/>
          </p:cNvPr>
          <p:cNvSpPr/>
          <p:nvPr/>
        </p:nvSpPr>
        <p:spPr>
          <a:xfrm>
            <a:off x="827584" y="5949280"/>
            <a:ext cx="432048" cy="521208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395536" y="5949280"/>
            <a:ext cx="432048" cy="521208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1259632" y="5949280"/>
            <a:ext cx="432048" cy="52120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139952" y="3789040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339752" y="458112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4139952" y="4797152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940152" y="458112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059832" y="566124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148064" y="566124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458200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костян\Desktop\падежи\0_8d168_919663e0_orig.png"/>
          <p:cNvPicPr>
            <a:picLocks noChangeAspect="1" noChangeArrowheads="1"/>
          </p:cNvPicPr>
          <p:nvPr/>
        </p:nvPicPr>
        <p:blipFill>
          <a:blip r:embed="rId2" cstate="print"/>
          <a:srcRect l="15741" t="19920" r="19444"/>
          <a:stretch>
            <a:fillRect/>
          </a:stretch>
        </p:blipFill>
        <p:spPr bwMode="auto">
          <a:xfrm>
            <a:off x="3131840" y="548680"/>
            <a:ext cx="5040560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7" name="Picture 3" descr="C:\Users\костян\Desktop\падежи\56d6ff6ec534.png"/>
          <p:cNvPicPr>
            <a:picLocks noChangeAspect="1" noChangeArrowheads="1"/>
          </p:cNvPicPr>
          <p:nvPr/>
        </p:nvPicPr>
        <p:blipFill>
          <a:blip r:embed="rId3" cstate="print"/>
          <a:srcRect b="25938"/>
          <a:stretch>
            <a:fillRect/>
          </a:stretch>
        </p:blipFill>
        <p:spPr bwMode="auto">
          <a:xfrm>
            <a:off x="107504" y="980728"/>
            <a:ext cx="3674225" cy="3744416"/>
          </a:xfrm>
          <a:prstGeom prst="rect">
            <a:avLst/>
          </a:prstGeom>
          <a:noFill/>
        </p:spPr>
      </p:pic>
      <p:pic>
        <p:nvPicPr>
          <p:cNvPr id="1028" name="Picture 4" descr="C:\Users\костян\Desktop\падежи\Учитель (отрисовки)\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41" t="2950" r="1878" b="4126"/>
          <a:stretch>
            <a:fillRect/>
          </a:stretch>
        </p:blipFill>
        <p:spPr bwMode="auto">
          <a:xfrm flipH="1">
            <a:off x="6444208" y="1988840"/>
            <a:ext cx="2520280" cy="4608512"/>
          </a:xfrm>
          <a:prstGeom prst="rect">
            <a:avLst/>
          </a:prstGeom>
          <a:noFill/>
        </p:spPr>
      </p:pic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5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93104" y="2967335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368120">
            <a:off x="3944145" y="1307358"/>
            <a:ext cx="36048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Замело снегом</a:t>
            </a:r>
            <a:endParaRPr lang="ru-RU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Управляющая кнопка: домой 14">
            <a:hlinkClick r:id="" action="ppaction://hlinkshowjump?jump=firstslide" highlightClick="1"/>
          </p:cNvPr>
          <p:cNvSpPr/>
          <p:nvPr/>
        </p:nvSpPr>
        <p:spPr>
          <a:xfrm>
            <a:off x="827584" y="5949280"/>
            <a:ext cx="432048" cy="521208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395536" y="5949280"/>
            <a:ext cx="432048" cy="521208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1259632" y="5949280"/>
            <a:ext cx="432048" cy="52120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139952" y="3789040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339752" y="458112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4139952" y="4797152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940152" y="458112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059832" y="566124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148064" y="566124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458200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костян\Desktop\падежи\0_8d168_919663e0_orig.png"/>
          <p:cNvPicPr>
            <a:picLocks noChangeAspect="1" noChangeArrowheads="1"/>
          </p:cNvPicPr>
          <p:nvPr/>
        </p:nvPicPr>
        <p:blipFill>
          <a:blip r:embed="rId2" cstate="print"/>
          <a:srcRect l="15741" t="19920" r="19444"/>
          <a:stretch>
            <a:fillRect/>
          </a:stretch>
        </p:blipFill>
        <p:spPr bwMode="auto">
          <a:xfrm>
            <a:off x="3131840" y="548680"/>
            <a:ext cx="5040560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7" name="Picture 3" descr="C:\Users\костян\Desktop\падежи\56d6ff6ec534.png"/>
          <p:cNvPicPr>
            <a:picLocks noChangeAspect="1" noChangeArrowheads="1"/>
          </p:cNvPicPr>
          <p:nvPr/>
        </p:nvPicPr>
        <p:blipFill>
          <a:blip r:embed="rId3" cstate="print"/>
          <a:srcRect b="25938"/>
          <a:stretch>
            <a:fillRect/>
          </a:stretch>
        </p:blipFill>
        <p:spPr bwMode="auto">
          <a:xfrm>
            <a:off x="107504" y="980728"/>
            <a:ext cx="3674225" cy="3744416"/>
          </a:xfrm>
          <a:prstGeom prst="rect">
            <a:avLst/>
          </a:prstGeom>
          <a:noFill/>
        </p:spPr>
      </p:pic>
      <p:pic>
        <p:nvPicPr>
          <p:cNvPr id="1028" name="Picture 4" descr="C:\Users\костян\Desktop\падежи\Учитель (отрисовки)\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41" t="2950" r="1878" b="4126"/>
          <a:stretch>
            <a:fillRect/>
          </a:stretch>
        </p:blipFill>
        <p:spPr bwMode="auto">
          <a:xfrm flipH="1">
            <a:off x="6444208" y="1988840"/>
            <a:ext cx="2520280" cy="4608512"/>
          </a:xfrm>
          <a:prstGeom prst="rect">
            <a:avLst/>
          </a:prstGeom>
          <a:noFill/>
        </p:spPr>
      </p:pic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5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93104" y="2967335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368120">
            <a:off x="4155303" y="1307358"/>
            <a:ext cx="31826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Растут в саду</a:t>
            </a:r>
            <a:endParaRPr lang="ru-RU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Управляющая кнопка: домой 14">
            <a:hlinkClick r:id="" action="ppaction://hlinkshowjump?jump=firstslide" highlightClick="1"/>
          </p:cNvPr>
          <p:cNvSpPr/>
          <p:nvPr/>
        </p:nvSpPr>
        <p:spPr>
          <a:xfrm>
            <a:off x="827584" y="5949280"/>
            <a:ext cx="432048" cy="521208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395536" y="5949280"/>
            <a:ext cx="432048" cy="521208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1259632" y="5949280"/>
            <a:ext cx="432048" cy="52120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139952" y="3789040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339752" y="458112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4139952" y="4797152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940152" y="458112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059832" y="566124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148064" y="566124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458200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костян\Desktop\падежи\0_8d168_919663e0_orig.png"/>
          <p:cNvPicPr>
            <a:picLocks noChangeAspect="1" noChangeArrowheads="1"/>
          </p:cNvPicPr>
          <p:nvPr/>
        </p:nvPicPr>
        <p:blipFill>
          <a:blip r:embed="rId2" cstate="print"/>
          <a:srcRect l="15741" t="19920" r="19444"/>
          <a:stretch>
            <a:fillRect/>
          </a:stretch>
        </p:blipFill>
        <p:spPr bwMode="auto">
          <a:xfrm>
            <a:off x="3131840" y="548680"/>
            <a:ext cx="5040560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7" name="Picture 3" descr="C:\Users\костян\Desktop\падежи\56d6ff6ec534.png"/>
          <p:cNvPicPr>
            <a:picLocks noChangeAspect="1" noChangeArrowheads="1"/>
          </p:cNvPicPr>
          <p:nvPr/>
        </p:nvPicPr>
        <p:blipFill>
          <a:blip r:embed="rId3" cstate="print"/>
          <a:srcRect b="25938"/>
          <a:stretch>
            <a:fillRect/>
          </a:stretch>
        </p:blipFill>
        <p:spPr bwMode="auto">
          <a:xfrm>
            <a:off x="107504" y="980728"/>
            <a:ext cx="3674225" cy="3744416"/>
          </a:xfrm>
          <a:prstGeom prst="rect">
            <a:avLst/>
          </a:prstGeom>
          <a:noFill/>
        </p:spPr>
      </p:pic>
      <p:pic>
        <p:nvPicPr>
          <p:cNvPr id="1028" name="Picture 4" descr="C:\Users\костян\Desktop\падежи\Учитель (отрисовки)\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41" t="2950" r="1878" b="4126"/>
          <a:stretch>
            <a:fillRect/>
          </a:stretch>
        </p:blipFill>
        <p:spPr bwMode="auto">
          <a:xfrm flipH="1">
            <a:off x="6444208" y="1988840"/>
            <a:ext cx="2520280" cy="4608512"/>
          </a:xfrm>
          <a:prstGeom prst="rect">
            <a:avLst/>
          </a:prstGeom>
          <a:noFill/>
        </p:spPr>
      </p:pic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5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93104" y="2967335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368120">
            <a:off x="3965495" y="1307358"/>
            <a:ext cx="35621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Подарок детям</a:t>
            </a:r>
            <a:endParaRPr lang="ru-RU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Управляющая кнопка: домой 14">
            <a:hlinkClick r:id="" action="ppaction://hlinkshowjump?jump=firstslide" highlightClick="1"/>
          </p:cNvPr>
          <p:cNvSpPr/>
          <p:nvPr/>
        </p:nvSpPr>
        <p:spPr>
          <a:xfrm>
            <a:off x="827584" y="5949280"/>
            <a:ext cx="432048" cy="521208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395536" y="5949280"/>
            <a:ext cx="432048" cy="521208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1259632" y="5949280"/>
            <a:ext cx="432048" cy="52120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139952" y="3789040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339752" y="458112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4139952" y="4797152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940152" y="458112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059832" y="566124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148064" y="566124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458200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костян\Desktop\падежи\0_8d168_919663e0_orig.png"/>
          <p:cNvPicPr>
            <a:picLocks noChangeAspect="1" noChangeArrowheads="1"/>
          </p:cNvPicPr>
          <p:nvPr/>
        </p:nvPicPr>
        <p:blipFill>
          <a:blip r:embed="rId2" cstate="print"/>
          <a:srcRect l="15741" t="19920" r="19444"/>
          <a:stretch>
            <a:fillRect/>
          </a:stretch>
        </p:blipFill>
        <p:spPr bwMode="auto">
          <a:xfrm>
            <a:off x="3131840" y="548680"/>
            <a:ext cx="5040560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7" name="Picture 3" descr="C:\Users\костян\Desktop\падежи\56d6ff6ec534.png"/>
          <p:cNvPicPr>
            <a:picLocks noChangeAspect="1" noChangeArrowheads="1"/>
          </p:cNvPicPr>
          <p:nvPr/>
        </p:nvPicPr>
        <p:blipFill>
          <a:blip r:embed="rId3" cstate="print"/>
          <a:srcRect b="25938"/>
          <a:stretch>
            <a:fillRect/>
          </a:stretch>
        </p:blipFill>
        <p:spPr bwMode="auto">
          <a:xfrm>
            <a:off x="107504" y="980728"/>
            <a:ext cx="3674225" cy="3744416"/>
          </a:xfrm>
          <a:prstGeom prst="rect">
            <a:avLst/>
          </a:prstGeom>
          <a:noFill/>
        </p:spPr>
      </p:pic>
      <p:pic>
        <p:nvPicPr>
          <p:cNvPr id="1028" name="Picture 4" descr="C:\Users\костян\Desktop\падежи\Учитель (отрисовки)\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41" t="2950" r="1878" b="4126"/>
          <a:stretch>
            <a:fillRect/>
          </a:stretch>
        </p:blipFill>
        <p:spPr bwMode="auto">
          <a:xfrm flipH="1">
            <a:off x="6444208" y="1988840"/>
            <a:ext cx="2520280" cy="4608512"/>
          </a:xfrm>
          <a:prstGeom prst="rect">
            <a:avLst/>
          </a:prstGeom>
          <a:noFill/>
        </p:spPr>
      </p:pic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5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93104" y="2967335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368120">
            <a:off x="4207550" y="1307358"/>
            <a:ext cx="30780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Чай с мёдом</a:t>
            </a:r>
            <a:endParaRPr lang="ru-RU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Управляющая кнопка: домой 14">
            <a:hlinkClick r:id="" action="ppaction://hlinkshowjump?jump=firstslide" highlightClick="1"/>
          </p:cNvPr>
          <p:cNvSpPr/>
          <p:nvPr/>
        </p:nvSpPr>
        <p:spPr>
          <a:xfrm>
            <a:off x="827584" y="5949280"/>
            <a:ext cx="432048" cy="521208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395536" y="5949280"/>
            <a:ext cx="432048" cy="521208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1259632" y="5949280"/>
            <a:ext cx="432048" cy="52120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139952" y="3789040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339752" y="458112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4139952" y="4797152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940152" y="458112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059832" y="566124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148064" y="566124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458200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костян\Desktop\падежи\0_8d168_919663e0_orig.png"/>
          <p:cNvPicPr>
            <a:picLocks noChangeAspect="1" noChangeArrowheads="1"/>
          </p:cNvPicPr>
          <p:nvPr/>
        </p:nvPicPr>
        <p:blipFill>
          <a:blip r:embed="rId2" cstate="print"/>
          <a:srcRect l="15741" t="19920" r="19444"/>
          <a:stretch>
            <a:fillRect/>
          </a:stretch>
        </p:blipFill>
        <p:spPr bwMode="auto">
          <a:xfrm>
            <a:off x="3131840" y="548680"/>
            <a:ext cx="5040560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7" name="Picture 3" descr="C:\Users\костян\Desktop\падежи\56d6ff6ec534.png"/>
          <p:cNvPicPr>
            <a:picLocks noChangeAspect="1" noChangeArrowheads="1"/>
          </p:cNvPicPr>
          <p:nvPr/>
        </p:nvPicPr>
        <p:blipFill>
          <a:blip r:embed="rId3" cstate="print"/>
          <a:srcRect b="25938"/>
          <a:stretch>
            <a:fillRect/>
          </a:stretch>
        </p:blipFill>
        <p:spPr bwMode="auto">
          <a:xfrm>
            <a:off x="107504" y="980728"/>
            <a:ext cx="3674225" cy="3744416"/>
          </a:xfrm>
          <a:prstGeom prst="rect">
            <a:avLst/>
          </a:prstGeom>
          <a:noFill/>
        </p:spPr>
      </p:pic>
      <p:pic>
        <p:nvPicPr>
          <p:cNvPr id="1028" name="Picture 4" descr="C:\Users\костян\Desktop\падежи\Учитель (отрисовки)\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41" t="2950" r="1878" b="4126"/>
          <a:stretch>
            <a:fillRect/>
          </a:stretch>
        </p:blipFill>
        <p:spPr bwMode="auto">
          <a:xfrm flipH="1">
            <a:off x="6444208" y="1988840"/>
            <a:ext cx="2520280" cy="4608512"/>
          </a:xfrm>
          <a:prstGeom prst="rect">
            <a:avLst/>
          </a:prstGeom>
          <a:noFill/>
        </p:spPr>
      </p:pic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5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93104" y="2967335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368120">
            <a:off x="3968006" y="1307358"/>
            <a:ext cx="35571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Спит в берлоге</a:t>
            </a:r>
            <a:endParaRPr lang="ru-RU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Управляющая кнопка: домой 14">
            <a:hlinkClick r:id="" action="ppaction://hlinkshowjump?jump=firstslide" highlightClick="1"/>
          </p:cNvPr>
          <p:cNvSpPr/>
          <p:nvPr/>
        </p:nvSpPr>
        <p:spPr>
          <a:xfrm>
            <a:off x="827584" y="5949280"/>
            <a:ext cx="432048" cy="521208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395536" y="5949280"/>
            <a:ext cx="432048" cy="521208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1259632" y="5949280"/>
            <a:ext cx="432048" cy="52120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139952" y="3789040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339752" y="458112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4139952" y="4797152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940152" y="458112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059832" y="566124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148064" y="566124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458200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костян\Desktop\падежи\0_8d168_919663e0_orig.png"/>
          <p:cNvPicPr>
            <a:picLocks noChangeAspect="1" noChangeArrowheads="1"/>
          </p:cNvPicPr>
          <p:nvPr/>
        </p:nvPicPr>
        <p:blipFill>
          <a:blip r:embed="rId2" cstate="print"/>
          <a:srcRect l="15741" t="19920" r="19444"/>
          <a:stretch>
            <a:fillRect/>
          </a:stretch>
        </p:blipFill>
        <p:spPr bwMode="auto">
          <a:xfrm>
            <a:off x="3131840" y="548680"/>
            <a:ext cx="5040560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7" name="Picture 3" descr="C:\Users\костян\Desktop\падежи\56d6ff6ec534.png"/>
          <p:cNvPicPr>
            <a:picLocks noChangeAspect="1" noChangeArrowheads="1"/>
          </p:cNvPicPr>
          <p:nvPr/>
        </p:nvPicPr>
        <p:blipFill>
          <a:blip r:embed="rId3" cstate="print"/>
          <a:srcRect b="25938"/>
          <a:stretch>
            <a:fillRect/>
          </a:stretch>
        </p:blipFill>
        <p:spPr bwMode="auto">
          <a:xfrm>
            <a:off x="107504" y="980728"/>
            <a:ext cx="3674225" cy="3744416"/>
          </a:xfrm>
          <a:prstGeom prst="rect">
            <a:avLst/>
          </a:prstGeom>
          <a:noFill/>
        </p:spPr>
      </p:pic>
      <p:pic>
        <p:nvPicPr>
          <p:cNvPr id="1028" name="Picture 4" descr="C:\Users\костян\Desktop\падежи\Учитель (отрисовки)\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41" t="2950" r="1878" b="4126"/>
          <a:stretch>
            <a:fillRect/>
          </a:stretch>
        </p:blipFill>
        <p:spPr bwMode="auto">
          <a:xfrm flipH="1">
            <a:off x="6444208" y="1988840"/>
            <a:ext cx="2520280" cy="4608512"/>
          </a:xfrm>
          <a:prstGeom prst="rect">
            <a:avLst/>
          </a:prstGeom>
          <a:noFill/>
        </p:spPr>
      </p:pic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5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93104" y="2967335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368120">
            <a:off x="3983957" y="1307358"/>
            <a:ext cx="35252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Съехал </a:t>
            </a:r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 горки</a:t>
            </a:r>
            <a:endParaRPr lang="ru-RU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Управляющая кнопка: домой 14">
            <a:hlinkClick r:id="" action="ppaction://hlinkshowjump?jump=firstslide" highlightClick="1"/>
          </p:cNvPr>
          <p:cNvSpPr/>
          <p:nvPr/>
        </p:nvSpPr>
        <p:spPr>
          <a:xfrm>
            <a:off x="827584" y="5949280"/>
            <a:ext cx="432048" cy="521208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395536" y="5949280"/>
            <a:ext cx="432048" cy="521208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1259632" y="5949280"/>
            <a:ext cx="432048" cy="52120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139952" y="3789040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339752" y="458112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4139952" y="4797152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940152" y="458112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059832" y="566124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148064" y="566124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458200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костян\Desktop\падежи\0_8d168_919663e0_orig.png"/>
          <p:cNvPicPr>
            <a:picLocks noChangeAspect="1" noChangeArrowheads="1"/>
          </p:cNvPicPr>
          <p:nvPr/>
        </p:nvPicPr>
        <p:blipFill>
          <a:blip r:embed="rId2" cstate="print"/>
          <a:srcRect l="15741" t="19920" r="19444"/>
          <a:stretch>
            <a:fillRect/>
          </a:stretch>
        </p:blipFill>
        <p:spPr bwMode="auto">
          <a:xfrm>
            <a:off x="3131840" y="548680"/>
            <a:ext cx="5040560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7" name="Picture 3" descr="C:\Users\костян\Desktop\падежи\56d6ff6ec534.png"/>
          <p:cNvPicPr>
            <a:picLocks noChangeAspect="1" noChangeArrowheads="1"/>
          </p:cNvPicPr>
          <p:nvPr/>
        </p:nvPicPr>
        <p:blipFill>
          <a:blip r:embed="rId3" cstate="print"/>
          <a:srcRect b="25938"/>
          <a:stretch>
            <a:fillRect/>
          </a:stretch>
        </p:blipFill>
        <p:spPr bwMode="auto">
          <a:xfrm>
            <a:off x="107504" y="980728"/>
            <a:ext cx="3674225" cy="3744416"/>
          </a:xfrm>
          <a:prstGeom prst="rect">
            <a:avLst/>
          </a:prstGeom>
          <a:noFill/>
        </p:spPr>
      </p:pic>
      <p:pic>
        <p:nvPicPr>
          <p:cNvPr id="1028" name="Picture 4" descr="C:\Users\костян\Desktop\падежи\Учитель (отрисовки)\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41" t="2950" r="1878" b="4126"/>
          <a:stretch>
            <a:fillRect/>
          </a:stretch>
        </p:blipFill>
        <p:spPr bwMode="auto">
          <a:xfrm flipH="1">
            <a:off x="6444208" y="1988840"/>
            <a:ext cx="2520280" cy="4608512"/>
          </a:xfrm>
          <a:prstGeom prst="rect">
            <a:avLst/>
          </a:prstGeom>
          <a:noFill/>
        </p:spPr>
      </p:pic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5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93104" y="2967335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368120">
            <a:off x="3850570" y="1307358"/>
            <a:ext cx="37920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Сидит за партой</a:t>
            </a:r>
            <a:endParaRPr lang="ru-RU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Управляющая кнопка: домой 14">
            <a:hlinkClick r:id="" action="ppaction://hlinkshowjump?jump=firstslide" highlightClick="1"/>
          </p:cNvPr>
          <p:cNvSpPr/>
          <p:nvPr/>
        </p:nvSpPr>
        <p:spPr>
          <a:xfrm>
            <a:off x="827584" y="5949280"/>
            <a:ext cx="432048" cy="521208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395536" y="5949280"/>
            <a:ext cx="432048" cy="521208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1259632" y="5949280"/>
            <a:ext cx="432048" cy="52120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139952" y="3789040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339752" y="458112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4139952" y="4797152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940152" y="458112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059832" y="566124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148064" y="566124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458200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костян\Desktop\падежи\0_8d168_919663e0_orig.png"/>
          <p:cNvPicPr>
            <a:picLocks noChangeAspect="1" noChangeArrowheads="1"/>
          </p:cNvPicPr>
          <p:nvPr/>
        </p:nvPicPr>
        <p:blipFill>
          <a:blip r:embed="rId2" cstate="print"/>
          <a:srcRect l="15741" t="19920" r="19444"/>
          <a:stretch>
            <a:fillRect/>
          </a:stretch>
        </p:blipFill>
        <p:spPr bwMode="auto">
          <a:xfrm>
            <a:off x="3131840" y="548680"/>
            <a:ext cx="5040560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7" name="Picture 3" descr="C:\Users\костян\Desktop\падежи\56d6ff6ec534.png"/>
          <p:cNvPicPr>
            <a:picLocks noChangeAspect="1" noChangeArrowheads="1"/>
          </p:cNvPicPr>
          <p:nvPr/>
        </p:nvPicPr>
        <p:blipFill>
          <a:blip r:embed="rId3" cstate="print"/>
          <a:srcRect b="25938"/>
          <a:stretch>
            <a:fillRect/>
          </a:stretch>
        </p:blipFill>
        <p:spPr bwMode="auto">
          <a:xfrm>
            <a:off x="107504" y="980728"/>
            <a:ext cx="3674225" cy="3744416"/>
          </a:xfrm>
          <a:prstGeom prst="rect">
            <a:avLst/>
          </a:prstGeom>
          <a:noFill/>
        </p:spPr>
      </p:pic>
      <p:pic>
        <p:nvPicPr>
          <p:cNvPr id="1028" name="Picture 4" descr="C:\Users\костян\Desktop\падежи\Учитель (отрисовки)\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41" t="2950" r="1878" b="4126"/>
          <a:stretch>
            <a:fillRect/>
          </a:stretch>
        </p:blipFill>
        <p:spPr bwMode="auto">
          <a:xfrm flipH="1">
            <a:off x="6444208" y="1988840"/>
            <a:ext cx="2520280" cy="4608512"/>
          </a:xfrm>
          <a:prstGeom prst="rect">
            <a:avLst/>
          </a:prstGeom>
          <a:noFill/>
        </p:spPr>
      </p:pic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5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93104" y="2967335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368120">
            <a:off x="3844507" y="1307358"/>
            <a:ext cx="38041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Смотрит на небо</a:t>
            </a:r>
            <a:endParaRPr lang="ru-RU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Управляющая кнопка: домой 14">
            <a:hlinkClick r:id="" action="ppaction://hlinkshowjump?jump=firstslide" highlightClick="1"/>
          </p:cNvPr>
          <p:cNvSpPr/>
          <p:nvPr/>
        </p:nvSpPr>
        <p:spPr>
          <a:xfrm>
            <a:off x="827584" y="5949280"/>
            <a:ext cx="432048" cy="521208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395536" y="5949280"/>
            <a:ext cx="432048" cy="521208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1259632" y="5949280"/>
            <a:ext cx="432048" cy="52120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139952" y="3789040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339752" y="458112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4139952" y="4797152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940152" y="458112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059832" y="566124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148064" y="566124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костян\Desktop\падежи\0_8d168_919663e0_orig.png"/>
          <p:cNvPicPr>
            <a:picLocks noChangeAspect="1" noChangeArrowheads="1"/>
          </p:cNvPicPr>
          <p:nvPr/>
        </p:nvPicPr>
        <p:blipFill>
          <a:blip r:embed="rId2" cstate="print"/>
          <a:srcRect l="15741" t="19920" r="19444"/>
          <a:stretch>
            <a:fillRect/>
          </a:stretch>
        </p:blipFill>
        <p:spPr bwMode="auto">
          <a:xfrm>
            <a:off x="611560" y="620688"/>
            <a:ext cx="6336704" cy="5472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5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93104" y="2967335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368120">
            <a:off x="1725305" y="1499997"/>
            <a:ext cx="3193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ru-RU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9" name="Picture 2" descr="C:\Users\костян\Desktop\3071600-f6bc7d2226459d6a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871" r="10698"/>
          <a:stretch>
            <a:fillRect/>
          </a:stretch>
        </p:blipFill>
        <p:spPr bwMode="auto">
          <a:xfrm>
            <a:off x="5580112" y="1700808"/>
            <a:ext cx="2349425" cy="34290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-180528" y="980728"/>
            <a:ext cx="6804248" cy="53553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И. 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п. Кто? Что?</a:t>
            </a:r>
          </a:p>
          <a:p>
            <a:pPr algn="ctr"/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Р. П. Кого? Чего?</a:t>
            </a:r>
          </a:p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Д. п. Кому? Чему?</a:t>
            </a:r>
          </a:p>
          <a:p>
            <a:pPr algn="ctr"/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В. П. Кого? Что?</a:t>
            </a:r>
          </a:p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Т. П. Кем? Чем?</a:t>
            </a:r>
          </a:p>
          <a:p>
            <a:pPr algn="ctr"/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П. п. О ком? О чём?</a:t>
            </a:r>
          </a:p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2" name="Picture 4" descr="C:\Users\костян\Desktop\падежи\Учитель (отрисовки)\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41" t="2950" r="1878" b="4126"/>
          <a:stretch>
            <a:fillRect/>
          </a:stretch>
        </p:blipFill>
        <p:spPr bwMode="auto">
          <a:xfrm flipH="1">
            <a:off x="6228184" y="1988840"/>
            <a:ext cx="2520280" cy="4608512"/>
          </a:xfrm>
          <a:prstGeom prst="rect">
            <a:avLst/>
          </a:prstGeom>
          <a:noFill/>
        </p:spPr>
      </p:pic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395536" y="6237312"/>
            <a:ext cx="288032" cy="233176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1259632" y="6237312"/>
            <a:ext cx="288032" cy="233176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омой 15">
            <a:hlinkClick r:id="" action="ppaction://hlinkshowjump?jump=firstslide" highlightClick="1"/>
          </p:cNvPr>
          <p:cNvSpPr/>
          <p:nvPr/>
        </p:nvSpPr>
        <p:spPr>
          <a:xfrm>
            <a:off x="827584" y="6237312"/>
            <a:ext cx="288032" cy="233176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348880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http://www.proshkolu.ru/user/lazunina59/file/4429195/</a:t>
            </a:r>
            <a:r>
              <a:rPr lang="ru-RU" dirty="0" smtClean="0"/>
              <a:t>  - учитель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852936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http://www.proshkolu.ru/user/liudmila-md/file/3071600/</a:t>
            </a:r>
            <a:r>
              <a:rPr lang="ru-RU" dirty="0" smtClean="0"/>
              <a:t> -  мальчик с плакатом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260648"/>
            <a:ext cx="53397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 err="1" smtClean="0">
                <a:solidFill>
                  <a:schemeClr val="accent1">
                    <a:lumMod val="50000"/>
                  </a:schemeClr>
                </a:solidFill>
              </a:rPr>
              <a:t>Интернет-источники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700808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http://radikal.ru/F/s60.radikal.ru/i168/1009/16/56d6ff6ec534.png.html</a:t>
            </a:r>
            <a:r>
              <a:rPr lang="ru-RU" dirty="0" smtClean="0"/>
              <a:t> - мальчик с девочкой за партой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052736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http://img-fotki.yandex.ru/get/4906/981986.78/0_8d168_919663e0_orig</a:t>
            </a:r>
            <a:r>
              <a:rPr lang="ru-RU" dirty="0" smtClean="0"/>
              <a:t> --  доска  </a:t>
            </a:r>
            <a:endParaRPr lang="ru-RU" dirty="0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3707904" y="4221088"/>
            <a:ext cx="1296144" cy="864096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458200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костян\Desktop\падежи\0_8d168_919663e0_orig.png"/>
          <p:cNvPicPr>
            <a:picLocks noChangeAspect="1" noChangeArrowheads="1"/>
          </p:cNvPicPr>
          <p:nvPr/>
        </p:nvPicPr>
        <p:blipFill>
          <a:blip r:embed="rId2" cstate="print"/>
          <a:srcRect l="15741" t="19920" r="19444"/>
          <a:stretch>
            <a:fillRect/>
          </a:stretch>
        </p:blipFill>
        <p:spPr bwMode="auto">
          <a:xfrm>
            <a:off x="3131840" y="548680"/>
            <a:ext cx="5040560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7" name="Picture 3" descr="C:\Users\костян\Desktop\падежи\56d6ff6ec534.png"/>
          <p:cNvPicPr>
            <a:picLocks noChangeAspect="1" noChangeArrowheads="1"/>
          </p:cNvPicPr>
          <p:nvPr/>
        </p:nvPicPr>
        <p:blipFill>
          <a:blip r:embed="rId3" cstate="print"/>
          <a:srcRect b="25938"/>
          <a:stretch>
            <a:fillRect/>
          </a:stretch>
        </p:blipFill>
        <p:spPr bwMode="auto">
          <a:xfrm>
            <a:off x="107504" y="980728"/>
            <a:ext cx="3674225" cy="3744416"/>
          </a:xfrm>
          <a:prstGeom prst="rect">
            <a:avLst/>
          </a:prstGeom>
          <a:noFill/>
        </p:spPr>
      </p:pic>
      <p:pic>
        <p:nvPicPr>
          <p:cNvPr id="1028" name="Picture 4" descr="C:\Users\костян\Desktop\падежи\Учитель (отрисовки)\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41" t="2950" r="1878" b="4126"/>
          <a:stretch>
            <a:fillRect/>
          </a:stretch>
        </p:blipFill>
        <p:spPr bwMode="auto">
          <a:xfrm flipH="1">
            <a:off x="6444208" y="1988840"/>
            <a:ext cx="2520280" cy="4608512"/>
          </a:xfrm>
          <a:prstGeom prst="rect">
            <a:avLst/>
          </a:prstGeom>
          <a:noFill/>
        </p:spPr>
      </p:pic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5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93104" y="2967335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368120">
            <a:off x="4453594" y="1307358"/>
            <a:ext cx="25859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Весна идёт</a:t>
            </a:r>
            <a:endParaRPr lang="ru-RU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Управляющая кнопка: домой 14">
            <a:hlinkClick r:id="" action="ppaction://hlinkshowjump?jump=firstslide" highlightClick="1"/>
          </p:cNvPr>
          <p:cNvSpPr/>
          <p:nvPr/>
        </p:nvSpPr>
        <p:spPr>
          <a:xfrm>
            <a:off x="827584" y="5949280"/>
            <a:ext cx="432048" cy="521208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395536" y="5949280"/>
            <a:ext cx="432048" cy="521208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1259632" y="5949280"/>
            <a:ext cx="432048" cy="52120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139952" y="3789040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339752" y="458112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4139952" y="4797152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940152" y="458112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059832" y="566124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148064" y="566124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458200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костян\Desktop\падежи\0_8d168_919663e0_orig.png"/>
          <p:cNvPicPr>
            <a:picLocks noChangeAspect="1" noChangeArrowheads="1"/>
          </p:cNvPicPr>
          <p:nvPr/>
        </p:nvPicPr>
        <p:blipFill>
          <a:blip r:embed="rId2" cstate="print"/>
          <a:srcRect l="15741" t="19920" r="19444"/>
          <a:stretch>
            <a:fillRect/>
          </a:stretch>
        </p:blipFill>
        <p:spPr bwMode="auto">
          <a:xfrm>
            <a:off x="3131840" y="548680"/>
            <a:ext cx="5040560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7" name="Picture 3" descr="C:\Users\костян\Desktop\падежи\56d6ff6ec534.png"/>
          <p:cNvPicPr>
            <a:picLocks noChangeAspect="1" noChangeArrowheads="1"/>
          </p:cNvPicPr>
          <p:nvPr/>
        </p:nvPicPr>
        <p:blipFill>
          <a:blip r:embed="rId3" cstate="print"/>
          <a:srcRect b="25938"/>
          <a:stretch>
            <a:fillRect/>
          </a:stretch>
        </p:blipFill>
        <p:spPr bwMode="auto">
          <a:xfrm>
            <a:off x="107504" y="980728"/>
            <a:ext cx="3674225" cy="3744416"/>
          </a:xfrm>
          <a:prstGeom prst="rect">
            <a:avLst/>
          </a:prstGeom>
          <a:noFill/>
        </p:spPr>
      </p:pic>
      <p:pic>
        <p:nvPicPr>
          <p:cNvPr id="1028" name="Picture 4" descr="C:\Users\костян\Desktop\падежи\Учитель (отрисовки)\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41" t="2950" r="1878" b="4126"/>
          <a:stretch>
            <a:fillRect/>
          </a:stretch>
        </p:blipFill>
        <p:spPr bwMode="auto">
          <a:xfrm flipH="1">
            <a:off x="6444208" y="1988840"/>
            <a:ext cx="2520280" cy="4608512"/>
          </a:xfrm>
          <a:prstGeom prst="rect">
            <a:avLst/>
          </a:prstGeom>
          <a:noFill/>
        </p:spPr>
      </p:pic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5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93104" y="2967335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368120">
            <a:off x="4532521" y="1030359"/>
            <a:ext cx="24281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Отдыхает </a:t>
            </a:r>
            <a:endParaRPr lang="ru-RU" sz="36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 </a:t>
            </a:r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море</a:t>
            </a:r>
            <a:endParaRPr lang="ru-RU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Управляющая кнопка: домой 14">
            <a:hlinkClick r:id="" action="ppaction://hlinkshowjump?jump=firstslide" highlightClick="1"/>
          </p:cNvPr>
          <p:cNvSpPr/>
          <p:nvPr/>
        </p:nvSpPr>
        <p:spPr>
          <a:xfrm>
            <a:off x="827584" y="5949280"/>
            <a:ext cx="432048" cy="521208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395536" y="5949280"/>
            <a:ext cx="432048" cy="521208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1259632" y="5949280"/>
            <a:ext cx="432048" cy="52120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139952" y="3789040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339752" y="458112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4139952" y="4797152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940152" y="458112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059832" y="566124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148064" y="566124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458200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костян\Desktop\падежи\0_8d168_919663e0_orig.png"/>
          <p:cNvPicPr>
            <a:picLocks noChangeAspect="1" noChangeArrowheads="1"/>
          </p:cNvPicPr>
          <p:nvPr/>
        </p:nvPicPr>
        <p:blipFill>
          <a:blip r:embed="rId2" cstate="print"/>
          <a:srcRect l="15741" t="19920" r="19444"/>
          <a:stretch>
            <a:fillRect/>
          </a:stretch>
        </p:blipFill>
        <p:spPr bwMode="auto">
          <a:xfrm>
            <a:off x="3131840" y="548680"/>
            <a:ext cx="5040560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7" name="Picture 3" descr="C:\Users\костян\Desktop\падежи\56d6ff6ec534.png"/>
          <p:cNvPicPr>
            <a:picLocks noChangeAspect="1" noChangeArrowheads="1"/>
          </p:cNvPicPr>
          <p:nvPr/>
        </p:nvPicPr>
        <p:blipFill>
          <a:blip r:embed="rId3" cstate="print"/>
          <a:srcRect b="25938"/>
          <a:stretch>
            <a:fillRect/>
          </a:stretch>
        </p:blipFill>
        <p:spPr bwMode="auto">
          <a:xfrm>
            <a:off x="107504" y="980728"/>
            <a:ext cx="3674225" cy="3744416"/>
          </a:xfrm>
          <a:prstGeom prst="rect">
            <a:avLst/>
          </a:prstGeom>
          <a:noFill/>
        </p:spPr>
      </p:pic>
      <p:pic>
        <p:nvPicPr>
          <p:cNvPr id="1028" name="Picture 4" descr="C:\Users\костян\Desktop\падежи\Учитель (отрисовки)\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41" t="2950" r="1878" b="4126"/>
          <a:stretch>
            <a:fillRect/>
          </a:stretch>
        </p:blipFill>
        <p:spPr bwMode="auto">
          <a:xfrm flipH="1">
            <a:off x="6444208" y="1988840"/>
            <a:ext cx="2520280" cy="4608512"/>
          </a:xfrm>
          <a:prstGeom prst="rect">
            <a:avLst/>
          </a:prstGeom>
          <a:noFill/>
        </p:spPr>
      </p:pic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5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93104" y="2967335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368120">
            <a:off x="4283491" y="1030359"/>
            <a:ext cx="29261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Варенье из </a:t>
            </a:r>
            <a:endParaRPr lang="ru-RU" sz="36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яблок</a:t>
            </a:r>
            <a:endParaRPr lang="ru-RU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Управляющая кнопка: домой 14">
            <a:hlinkClick r:id="" action="ppaction://hlinkshowjump?jump=firstslide" highlightClick="1"/>
          </p:cNvPr>
          <p:cNvSpPr/>
          <p:nvPr/>
        </p:nvSpPr>
        <p:spPr>
          <a:xfrm>
            <a:off x="827584" y="5949280"/>
            <a:ext cx="432048" cy="521208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395536" y="5949280"/>
            <a:ext cx="432048" cy="521208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1259632" y="5949280"/>
            <a:ext cx="432048" cy="52120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139952" y="3789040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339752" y="458112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4139952" y="4797152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940152" y="458112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059832" y="566124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148064" y="566124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458200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костян\Desktop\падежи\0_8d168_919663e0_orig.png"/>
          <p:cNvPicPr>
            <a:picLocks noChangeAspect="1" noChangeArrowheads="1"/>
          </p:cNvPicPr>
          <p:nvPr/>
        </p:nvPicPr>
        <p:blipFill>
          <a:blip r:embed="rId2" cstate="print"/>
          <a:srcRect l="15741" t="19920" r="19444"/>
          <a:stretch>
            <a:fillRect/>
          </a:stretch>
        </p:blipFill>
        <p:spPr bwMode="auto">
          <a:xfrm>
            <a:off x="3131840" y="548680"/>
            <a:ext cx="5040560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7" name="Picture 3" descr="C:\Users\костян\Desktop\падежи\56d6ff6ec534.png"/>
          <p:cNvPicPr>
            <a:picLocks noChangeAspect="1" noChangeArrowheads="1"/>
          </p:cNvPicPr>
          <p:nvPr/>
        </p:nvPicPr>
        <p:blipFill>
          <a:blip r:embed="rId3" cstate="print"/>
          <a:srcRect b="25938"/>
          <a:stretch>
            <a:fillRect/>
          </a:stretch>
        </p:blipFill>
        <p:spPr bwMode="auto">
          <a:xfrm>
            <a:off x="107504" y="980728"/>
            <a:ext cx="3674225" cy="3744416"/>
          </a:xfrm>
          <a:prstGeom prst="rect">
            <a:avLst/>
          </a:prstGeom>
          <a:noFill/>
        </p:spPr>
      </p:pic>
      <p:pic>
        <p:nvPicPr>
          <p:cNvPr id="1028" name="Picture 4" descr="C:\Users\костян\Desktop\падежи\Учитель (отрисовки)\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41" t="2950" r="1878" b="4126"/>
          <a:stretch>
            <a:fillRect/>
          </a:stretch>
        </p:blipFill>
        <p:spPr bwMode="auto">
          <a:xfrm flipH="1">
            <a:off x="6444208" y="1988840"/>
            <a:ext cx="2520280" cy="4608512"/>
          </a:xfrm>
          <a:prstGeom prst="rect">
            <a:avLst/>
          </a:prstGeom>
          <a:noFill/>
        </p:spPr>
      </p:pic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5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93104" y="2967335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368120">
            <a:off x="4372091" y="1307358"/>
            <a:ext cx="27489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Одел пальто</a:t>
            </a:r>
            <a:endParaRPr lang="ru-RU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Управляющая кнопка: домой 14">
            <a:hlinkClick r:id="" action="ppaction://hlinkshowjump?jump=firstslide" highlightClick="1"/>
          </p:cNvPr>
          <p:cNvSpPr/>
          <p:nvPr/>
        </p:nvSpPr>
        <p:spPr>
          <a:xfrm>
            <a:off x="827584" y="5949280"/>
            <a:ext cx="432048" cy="521208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395536" y="5949280"/>
            <a:ext cx="432048" cy="521208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1259632" y="5949280"/>
            <a:ext cx="432048" cy="52120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139952" y="3789040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339752" y="458112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4139952" y="4797152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940152" y="458112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059832" y="566124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148064" y="566124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458200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костян\Desktop\падежи\0_8d168_919663e0_orig.png"/>
          <p:cNvPicPr>
            <a:picLocks noChangeAspect="1" noChangeArrowheads="1"/>
          </p:cNvPicPr>
          <p:nvPr/>
        </p:nvPicPr>
        <p:blipFill>
          <a:blip r:embed="rId2" cstate="print"/>
          <a:srcRect l="15741" t="19920" r="19444"/>
          <a:stretch>
            <a:fillRect/>
          </a:stretch>
        </p:blipFill>
        <p:spPr bwMode="auto">
          <a:xfrm>
            <a:off x="3131840" y="548680"/>
            <a:ext cx="5040560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7" name="Picture 3" descr="C:\Users\костян\Desktop\падежи\56d6ff6ec534.png"/>
          <p:cNvPicPr>
            <a:picLocks noChangeAspect="1" noChangeArrowheads="1"/>
          </p:cNvPicPr>
          <p:nvPr/>
        </p:nvPicPr>
        <p:blipFill>
          <a:blip r:embed="rId3" cstate="print"/>
          <a:srcRect b="25938"/>
          <a:stretch>
            <a:fillRect/>
          </a:stretch>
        </p:blipFill>
        <p:spPr bwMode="auto">
          <a:xfrm>
            <a:off x="107504" y="980728"/>
            <a:ext cx="3674225" cy="3744416"/>
          </a:xfrm>
          <a:prstGeom prst="rect">
            <a:avLst/>
          </a:prstGeom>
          <a:noFill/>
        </p:spPr>
      </p:pic>
      <p:pic>
        <p:nvPicPr>
          <p:cNvPr id="1028" name="Picture 4" descr="C:\Users\костян\Desktop\падежи\Учитель (отрисовки)\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41" t="2950" r="1878" b="4126"/>
          <a:stretch>
            <a:fillRect/>
          </a:stretch>
        </p:blipFill>
        <p:spPr bwMode="auto">
          <a:xfrm flipH="1">
            <a:off x="6444208" y="1988840"/>
            <a:ext cx="2520280" cy="4608512"/>
          </a:xfrm>
          <a:prstGeom prst="rect">
            <a:avLst/>
          </a:prstGeom>
          <a:noFill/>
        </p:spPr>
      </p:pic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5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93104" y="2967335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368120">
            <a:off x="4096025" y="1307358"/>
            <a:ext cx="33010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Звенит капель</a:t>
            </a:r>
            <a:endParaRPr lang="ru-RU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Управляющая кнопка: домой 14">
            <a:hlinkClick r:id="" action="ppaction://hlinkshowjump?jump=firstslide" highlightClick="1"/>
          </p:cNvPr>
          <p:cNvSpPr/>
          <p:nvPr/>
        </p:nvSpPr>
        <p:spPr>
          <a:xfrm>
            <a:off x="827584" y="5949280"/>
            <a:ext cx="432048" cy="521208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395536" y="5949280"/>
            <a:ext cx="432048" cy="521208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1259632" y="5949280"/>
            <a:ext cx="432048" cy="52120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139952" y="3789040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339752" y="458112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4139952" y="4797152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940152" y="458112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059832" y="566124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148064" y="566124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458200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костян\Desktop\падежи\0_8d168_919663e0_orig.png"/>
          <p:cNvPicPr>
            <a:picLocks noChangeAspect="1" noChangeArrowheads="1"/>
          </p:cNvPicPr>
          <p:nvPr/>
        </p:nvPicPr>
        <p:blipFill>
          <a:blip r:embed="rId2" cstate="print"/>
          <a:srcRect l="15741" t="19920" r="19444"/>
          <a:stretch>
            <a:fillRect/>
          </a:stretch>
        </p:blipFill>
        <p:spPr bwMode="auto">
          <a:xfrm>
            <a:off x="3131840" y="548680"/>
            <a:ext cx="5040560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7" name="Picture 3" descr="C:\Users\костян\Desktop\падежи\56d6ff6ec534.png"/>
          <p:cNvPicPr>
            <a:picLocks noChangeAspect="1" noChangeArrowheads="1"/>
          </p:cNvPicPr>
          <p:nvPr/>
        </p:nvPicPr>
        <p:blipFill>
          <a:blip r:embed="rId3" cstate="print"/>
          <a:srcRect b="25938"/>
          <a:stretch>
            <a:fillRect/>
          </a:stretch>
        </p:blipFill>
        <p:spPr bwMode="auto">
          <a:xfrm>
            <a:off x="107504" y="980728"/>
            <a:ext cx="3674225" cy="3744416"/>
          </a:xfrm>
          <a:prstGeom prst="rect">
            <a:avLst/>
          </a:prstGeom>
          <a:noFill/>
        </p:spPr>
      </p:pic>
      <p:pic>
        <p:nvPicPr>
          <p:cNvPr id="1028" name="Picture 4" descr="C:\Users\костян\Desktop\падежи\Учитель (отрисовки)\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41" t="2950" r="1878" b="4126"/>
          <a:stretch>
            <a:fillRect/>
          </a:stretch>
        </p:blipFill>
        <p:spPr bwMode="auto">
          <a:xfrm flipH="1">
            <a:off x="6444208" y="1988840"/>
            <a:ext cx="2520280" cy="4608512"/>
          </a:xfrm>
          <a:prstGeom prst="rect">
            <a:avLst/>
          </a:prstGeom>
          <a:noFill/>
        </p:spPr>
      </p:pic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5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93104" y="2967335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368120">
            <a:off x="3958920" y="1307358"/>
            <a:ext cx="35753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Дорога к озеру</a:t>
            </a:r>
            <a:endParaRPr lang="ru-RU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Управляющая кнопка: домой 14">
            <a:hlinkClick r:id="" action="ppaction://hlinkshowjump?jump=firstslide" highlightClick="1"/>
          </p:cNvPr>
          <p:cNvSpPr/>
          <p:nvPr/>
        </p:nvSpPr>
        <p:spPr>
          <a:xfrm>
            <a:off x="827584" y="5949280"/>
            <a:ext cx="432048" cy="521208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395536" y="5949280"/>
            <a:ext cx="432048" cy="521208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1259632" y="5949280"/>
            <a:ext cx="432048" cy="52120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139952" y="3789040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339752" y="458112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4139952" y="4797152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940152" y="458112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059832" y="566124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148064" y="566124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458200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костян\Desktop\падежи\0_8d168_919663e0_orig.png"/>
          <p:cNvPicPr>
            <a:picLocks noChangeAspect="1" noChangeArrowheads="1"/>
          </p:cNvPicPr>
          <p:nvPr/>
        </p:nvPicPr>
        <p:blipFill>
          <a:blip r:embed="rId2" cstate="print"/>
          <a:srcRect l="15741" t="19920" r="19444"/>
          <a:stretch>
            <a:fillRect/>
          </a:stretch>
        </p:blipFill>
        <p:spPr bwMode="auto">
          <a:xfrm>
            <a:off x="3131840" y="548680"/>
            <a:ext cx="5040560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7" name="Picture 3" descr="C:\Users\костян\Desktop\падежи\56d6ff6ec534.png"/>
          <p:cNvPicPr>
            <a:picLocks noChangeAspect="1" noChangeArrowheads="1"/>
          </p:cNvPicPr>
          <p:nvPr/>
        </p:nvPicPr>
        <p:blipFill>
          <a:blip r:embed="rId3" cstate="print"/>
          <a:srcRect b="25938"/>
          <a:stretch>
            <a:fillRect/>
          </a:stretch>
        </p:blipFill>
        <p:spPr bwMode="auto">
          <a:xfrm>
            <a:off x="107504" y="980728"/>
            <a:ext cx="3674225" cy="3744416"/>
          </a:xfrm>
          <a:prstGeom prst="rect">
            <a:avLst/>
          </a:prstGeom>
          <a:noFill/>
        </p:spPr>
      </p:pic>
      <p:pic>
        <p:nvPicPr>
          <p:cNvPr id="1028" name="Picture 4" descr="C:\Users\костян\Desktop\падежи\Учитель (отрисовки)\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41" t="2950" r="1878" b="4126"/>
          <a:stretch>
            <a:fillRect/>
          </a:stretch>
        </p:blipFill>
        <p:spPr bwMode="auto">
          <a:xfrm flipH="1">
            <a:off x="6444208" y="1988840"/>
            <a:ext cx="2520280" cy="4608512"/>
          </a:xfrm>
          <a:prstGeom prst="rect">
            <a:avLst/>
          </a:prstGeom>
          <a:noFill/>
        </p:spPr>
      </p:pic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5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93104" y="2967335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368120">
            <a:off x="4237820" y="1307358"/>
            <a:ext cx="30174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Метко в цель</a:t>
            </a:r>
            <a:endParaRPr lang="ru-RU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Управляющая кнопка: домой 14">
            <a:hlinkClick r:id="" action="ppaction://hlinkshowjump?jump=firstslide" highlightClick="1"/>
          </p:cNvPr>
          <p:cNvSpPr/>
          <p:nvPr/>
        </p:nvSpPr>
        <p:spPr>
          <a:xfrm>
            <a:off x="827584" y="5949280"/>
            <a:ext cx="432048" cy="521208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395536" y="5949280"/>
            <a:ext cx="432048" cy="521208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1259632" y="5949280"/>
            <a:ext cx="432048" cy="52120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139952" y="3789040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339752" y="458112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4139952" y="4797152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940152" y="458112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059832" y="566124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148064" y="5661248"/>
            <a:ext cx="1368152" cy="6263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П. п.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619</Words>
  <Application>Microsoft Office PowerPoint</Application>
  <PresentationFormat>Экран (4:3)</PresentationFormat>
  <Paragraphs>167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костян</dc:creator>
  <cp:lastModifiedBy>костян</cp:lastModifiedBy>
  <cp:revision>35</cp:revision>
  <dcterms:created xsi:type="dcterms:W3CDTF">2014-05-09T18:29:17Z</dcterms:created>
  <dcterms:modified xsi:type="dcterms:W3CDTF">2014-05-13T18:42:03Z</dcterms:modified>
</cp:coreProperties>
</file>