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6D6F-C072-4B4C-B64C-ED6D527F3893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17E63-45AC-47FC-9A98-2273DFEA91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6D6F-C072-4B4C-B64C-ED6D527F3893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17E63-45AC-47FC-9A98-2273DFEA91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6D6F-C072-4B4C-B64C-ED6D527F3893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17E63-45AC-47FC-9A98-2273DFEA91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6D6F-C072-4B4C-B64C-ED6D527F3893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17E63-45AC-47FC-9A98-2273DFEA91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6D6F-C072-4B4C-B64C-ED6D527F3893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17E63-45AC-47FC-9A98-2273DFEA91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6D6F-C072-4B4C-B64C-ED6D527F3893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17E63-45AC-47FC-9A98-2273DFEA91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6D6F-C072-4B4C-B64C-ED6D527F3893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17E63-45AC-47FC-9A98-2273DFEA91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6D6F-C072-4B4C-B64C-ED6D527F3893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17E63-45AC-47FC-9A98-2273DFEA91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6D6F-C072-4B4C-B64C-ED6D527F3893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17E63-45AC-47FC-9A98-2273DFEA91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6D6F-C072-4B4C-B64C-ED6D527F3893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17E63-45AC-47FC-9A98-2273DFEA91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76D6F-C072-4B4C-B64C-ED6D527F3893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17E63-45AC-47FC-9A98-2273DFEA917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76D6F-C072-4B4C-B64C-ED6D527F3893}" type="datetimeFigureOut">
              <a:rPr lang="ru-RU" smtClean="0"/>
              <a:t>16.04.2014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17E63-45AC-47FC-9A98-2273DFEA917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ah-RU" b="1" dirty="0" smtClean="0">
                <a:solidFill>
                  <a:srgbClr val="C00000"/>
                </a:solidFill>
              </a:rPr>
              <a:t>Имена существительные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ah-RU" dirty="0" smtClean="0">
                <a:solidFill>
                  <a:srgbClr val="00B050"/>
                </a:solidFill>
              </a:rPr>
              <a:t>Собственные и нарицательные</a:t>
            </a:r>
            <a:endParaRPr lang="ru-RU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ah-RU" b="1" dirty="0" smtClean="0">
                <a:solidFill>
                  <a:srgbClr val="00B050"/>
                </a:solidFill>
              </a:rPr>
              <a:t>Напишите названия предметов</a:t>
            </a:r>
            <a:endParaRPr lang="ru-RU" b="1" dirty="0">
              <a:solidFill>
                <a:srgbClr val="00B050"/>
              </a:solidFill>
            </a:endParaRPr>
          </a:p>
        </p:txBody>
      </p:sp>
      <p:pic>
        <p:nvPicPr>
          <p:cNvPr id="3074" name="Picture 2" descr="http://im1-tub-ru.yandex.net/i?id=347700101-52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5" y="2214554"/>
            <a:ext cx="3238524" cy="2428892"/>
          </a:xfrm>
          <a:prstGeom prst="rect">
            <a:avLst/>
          </a:prstGeom>
          <a:noFill/>
        </p:spPr>
      </p:pic>
      <p:pic>
        <p:nvPicPr>
          <p:cNvPr id="3076" name="Picture 4" descr="http://im2-tub-ru.yandex.net/i?id=259248721-28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4942" y="2285992"/>
            <a:ext cx="3000396" cy="22502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m4-tub-ru.yandex.net/i?id=484186293-15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1" y="2143116"/>
            <a:ext cx="3238523" cy="2428892"/>
          </a:xfrm>
          <a:prstGeom prst="rect">
            <a:avLst/>
          </a:prstGeom>
          <a:noFill/>
        </p:spPr>
      </p:pic>
      <p:pic>
        <p:nvPicPr>
          <p:cNvPr id="2052" name="Picture 4" descr="http://im5-tub-ru.yandex.net/i?id=587565074-71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72132" y="2143116"/>
            <a:ext cx="2286016" cy="32046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copypast.ru/uploads/posts/1342526122_5ecb5c7cda9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2714620"/>
            <a:ext cx="3143272" cy="2357454"/>
          </a:xfrm>
          <a:prstGeom prst="rect">
            <a:avLst/>
          </a:prstGeom>
          <a:noFill/>
        </p:spPr>
      </p:pic>
      <p:pic>
        <p:nvPicPr>
          <p:cNvPr id="1028" name="Picture 4" descr="http://www.bembi.ru/uploads/catalog/kondety/6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05350" y="2643182"/>
            <a:ext cx="3333773" cy="2500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ah-RU" b="1" dirty="0" smtClean="0">
                <a:solidFill>
                  <a:srgbClr val="00B050"/>
                </a:solidFill>
              </a:rPr>
              <a:t>Проверьте себя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332037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b="1" dirty="0"/>
              <a:t> </a:t>
            </a:r>
            <a:r>
              <a:rPr lang="ru-RU" b="1" dirty="0" err="1" smtClean="0"/>
              <a:t>з</a:t>
            </a:r>
            <a:r>
              <a:rPr lang="sah-RU" b="1" dirty="0" smtClean="0"/>
              <a:t>емля                                 планета Земля</a:t>
            </a:r>
          </a:p>
          <a:p>
            <a:pPr>
              <a:buNone/>
            </a:pPr>
            <a:endParaRPr lang="sah-RU" b="1" dirty="0" smtClean="0"/>
          </a:p>
          <a:p>
            <a:pPr>
              <a:buNone/>
            </a:pPr>
            <a:r>
              <a:rPr lang="ru-RU" b="1" dirty="0"/>
              <a:t>р</a:t>
            </a:r>
            <a:r>
              <a:rPr lang="sah-RU" b="1" dirty="0" smtClean="0"/>
              <a:t>оза                                     девочка Роза</a:t>
            </a:r>
          </a:p>
          <a:p>
            <a:pPr>
              <a:buNone/>
            </a:pPr>
            <a:endParaRPr lang="sah-RU" b="1" dirty="0" smtClean="0"/>
          </a:p>
          <a:p>
            <a:pPr>
              <a:buNone/>
            </a:pPr>
            <a:r>
              <a:rPr lang="ru-RU" b="1" dirty="0"/>
              <a:t>р</a:t>
            </a:r>
            <a:r>
              <a:rPr lang="sah-RU" b="1" dirty="0" smtClean="0"/>
              <a:t>омашка                            шоколад “Ромашка”</a:t>
            </a:r>
          </a:p>
          <a:p>
            <a:pPr>
              <a:buNone/>
            </a:pPr>
            <a:r>
              <a:rPr lang="sah-RU" b="1" dirty="0" smtClean="0"/>
              <a:t>   </a:t>
            </a:r>
            <a:endParaRPr lang="ru-RU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1285860"/>
            <a:ext cx="8229600" cy="1143000"/>
          </a:xfrm>
        </p:spPr>
        <p:txBody>
          <a:bodyPr>
            <a:noAutofit/>
          </a:bodyPr>
          <a:lstStyle/>
          <a:p>
            <a:r>
              <a:rPr lang="sah-RU" sz="6600" b="1" dirty="0" smtClean="0">
                <a:solidFill>
                  <a:srgbClr val="00B050"/>
                </a:solidFill>
              </a:rPr>
              <a:t>Что заметили, ребята?</a:t>
            </a:r>
            <a:r>
              <a:rPr lang="ru-RU" sz="6600" b="1" dirty="0" smtClean="0">
                <a:solidFill>
                  <a:srgbClr val="00B050"/>
                </a:solidFill>
              </a:rPr>
              <a:t/>
            </a:r>
            <a:br>
              <a:rPr lang="ru-RU" sz="6600" b="1" dirty="0" smtClean="0">
                <a:solidFill>
                  <a:srgbClr val="00B050"/>
                </a:solidFill>
              </a:rPr>
            </a:br>
            <a:endParaRPr lang="ru-RU" sz="6600" b="1" dirty="0">
              <a:solidFill>
                <a:srgbClr val="00B050"/>
              </a:solidFill>
            </a:endParaRPr>
          </a:p>
        </p:txBody>
      </p:sp>
      <p:pic>
        <p:nvPicPr>
          <p:cNvPr id="43010" name="Picture 2" descr="http://moikompas.ru/img/compas/2008-02-19/pochemychki/3261597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14744" y="3143248"/>
            <a:ext cx="2143140" cy="311729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0166" y="357166"/>
            <a:ext cx="6994610" cy="857256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Существительные бывают: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1214422"/>
            <a:ext cx="8482042" cy="542928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Собственные</a:t>
            </a:r>
            <a:r>
              <a:rPr lang="ru-RU" b="1" dirty="0" smtClean="0"/>
              <a:t>                         </a:t>
            </a:r>
            <a:r>
              <a:rPr lang="ru-RU" b="1" dirty="0" smtClean="0">
                <a:solidFill>
                  <a:srgbClr val="00B050"/>
                </a:solidFill>
              </a:rPr>
              <a:t>Нарицательные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        </a:t>
            </a:r>
          </a:p>
          <a:p>
            <a:endParaRPr lang="ru-RU" dirty="0" smtClean="0"/>
          </a:p>
        </p:txBody>
      </p:sp>
      <p:sp>
        <p:nvSpPr>
          <p:cNvPr id="4" name="Стрелка вниз 3"/>
          <p:cNvSpPr/>
          <p:nvPr/>
        </p:nvSpPr>
        <p:spPr>
          <a:xfrm>
            <a:off x="2643174" y="2214554"/>
            <a:ext cx="142876" cy="71438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6500826" y="2214554"/>
            <a:ext cx="142876" cy="71438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232" y="2928934"/>
            <a:ext cx="1714512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0694" y="3071811"/>
            <a:ext cx="2286016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1785918" y="4572008"/>
            <a:ext cx="2286016" cy="18573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Фамилии, имена, отчества, название городов, сёл. деревень, рек, озёр, клички животных, планет, материков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786446" y="4929198"/>
            <a:ext cx="2214578" cy="13573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Все остальные существительные относятся к нарицательным</a:t>
            </a:r>
            <a:endParaRPr lang="ru-RU" dirty="0"/>
          </a:p>
        </p:txBody>
      </p:sp>
      <p:sp>
        <p:nvSpPr>
          <p:cNvPr id="10" name="Управляющая кнопка: назад 9">
            <a:hlinkClick r:id="" action="ppaction://hlinkshowjump?jump=previousslide" highlightClick="1"/>
          </p:cNvPr>
          <p:cNvSpPr/>
          <p:nvPr/>
        </p:nvSpPr>
        <p:spPr>
          <a:xfrm>
            <a:off x="7929586" y="6429396"/>
            <a:ext cx="214314" cy="214314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правляющая кнопка: далее 10">
            <a:hlinkClick r:id="" action="ppaction://hlinkshowjump?jump=nextslide" highlightClick="1"/>
          </p:cNvPr>
          <p:cNvSpPr/>
          <p:nvPr/>
        </p:nvSpPr>
        <p:spPr>
          <a:xfrm>
            <a:off x="8643966" y="6429396"/>
            <a:ext cx="214314" cy="214314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Управляющая кнопка: домой 11">
            <a:hlinkClick r:id="" action="ppaction://hlinkshowjump?jump=firstslide" highlightClick="1"/>
          </p:cNvPr>
          <p:cNvSpPr/>
          <p:nvPr/>
        </p:nvSpPr>
        <p:spPr>
          <a:xfrm>
            <a:off x="8286776" y="6429396"/>
            <a:ext cx="214314" cy="214314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Words>66</Words>
  <Application>Microsoft Office PowerPoint</Application>
  <PresentationFormat>Экран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Имена существительные</vt:lpstr>
      <vt:lpstr>Напишите названия предметов</vt:lpstr>
      <vt:lpstr>Слайд 3</vt:lpstr>
      <vt:lpstr>Слайд 4</vt:lpstr>
      <vt:lpstr>Проверьте себя</vt:lpstr>
      <vt:lpstr>Что заметили, ребята? </vt:lpstr>
      <vt:lpstr>Существительные бывают: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Имена существительные</dc:title>
  <dc:creator>Алексеева</dc:creator>
  <cp:lastModifiedBy>Алексеева</cp:lastModifiedBy>
  <cp:revision>3</cp:revision>
  <dcterms:created xsi:type="dcterms:W3CDTF">2014-04-15T21:38:43Z</dcterms:created>
  <dcterms:modified xsi:type="dcterms:W3CDTF">2014-04-15T22:00:45Z</dcterms:modified>
</cp:coreProperties>
</file>