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0" r:id="rId4"/>
    <p:sldId id="257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EF02FB-B88F-4C13-9D81-95435B26ED0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6C5963-64B1-4861-8997-2F532F7CA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567745"/>
            <a:ext cx="2497543" cy="2881781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3959220"/>
            <a:ext cx="3234048" cy="238822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8438" name="Picture 6" descr="C:\Documents and Settings\School1\Рабочий стол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64" y="3429000"/>
            <a:ext cx="2497543" cy="29414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8434" name="Picture 2" descr="C:\Documents and Settings\School1\Рабочий стол\якор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9120" y="620688"/>
            <a:ext cx="3233098" cy="23809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71736" y="285728"/>
            <a:ext cx="3673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урока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571612"/>
            <a:ext cx="10030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Учиться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писать заглавную букву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80528" y="2285992"/>
            <a:ext cx="9001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</a:p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Правильно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Соединять букву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другими буквами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363210"/>
            <a:ext cx="80648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Поработае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 со схемами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437112"/>
            <a:ext cx="76328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  <a:p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4.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Учимся работать в парах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2060848"/>
            <a:ext cx="5688632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Яше снятся якоря,</a:t>
            </a:r>
            <a:endParaRPr lang="ru-RU" sz="5400" dirty="0" smtClean="0">
              <a:solidFill>
                <a:srgbClr val="7030A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Снятся яхты</a:t>
            </a:r>
            <a:endParaRPr lang="ru-RU" sz="5400" dirty="0" smtClean="0">
              <a:solidFill>
                <a:srgbClr val="7030A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моря.</a:t>
            </a:r>
            <a:endParaRPr lang="ru-RU" sz="5400" dirty="0" smtClean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857256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  <a:t>Найдите и подчеркните  букву «</a:t>
            </a:r>
            <a: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  <a:t>Я»</a:t>
            </a:r>
            <a:endParaRPr lang="ru-RU" sz="44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04856" cy="144016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каких буквах есть этот элемент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9" name="Picture 5" descr="C:\Documents and Settings\кабинет №103\Мои документы\Мои рисунки\элемент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2348880"/>
            <a:ext cx="4876800" cy="3657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42928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Вставьте </a:t>
            </a:r>
            <a:r>
              <a:rPr lang="ru-RU" sz="5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нужную букву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играю с котом.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Лена и  </a:t>
            </a:r>
            <a:r>
              <a:rPr lang="ru-RU" sz="9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 реки  </a:t>
            </a:r>
            <a:r>
              <a:rPr lang="ru-RU" sz="10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кутии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Поспели сливы и  </a:t>
            </a:r>
            <a:r>
              <a:rPr lang="ru-RU" sz="9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блоки.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School1\Рабочий стол\2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14488"/>
            <a:ext cx="4324350" cy="4686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747768" y="548680"/>
            <a:ext cx="7856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Monotype Corsiva" pitchFamily="66" charset="0"/>
              </a:rPr>
              <a:t>Заштрихуйте яблоко</a:t>
            </a:r>
            <a:endParaRPr lang="ru-RU" sz="6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chool1\Рабочий стол\7b49a7cbb963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143536" cy="514353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</TotalTime>
  <Words>62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В каких буквах есть этот элемент</vt:lpstr>
      <vt:lpstr>       Вставьте нужную букву . играю с котом.  Лена и  .на реки  .кутии. Поспели сливы и  .блоки.    </vt:lpstr>
      <vt:lpstr>Презентация PowerPoint</vt:lpstr>
      <vt:lpstr>Презентация PowerPoint</vt:lpstr>
    </vt:vector>
  </TitlesOfParts>
  <Company>МОУ-Амгинская СОШ №2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kab103</dc:creator>
  <cp:lastModifiedBy>Home</cp:lastModifiedBy>
  <cp:revision>17</cp:revision>
  <dcterms:created xsi:type="dcterms:W3CDTF">2011-11-24T04:11:31Z</dcterms:created>
  <dcterms:modified xsi:type="dcterms:W3CDTF">2014-05-15T10:37:31Z</dcterms:modified>
</cp:coreProperties>
</file>