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10D54-FC31-4582-A8E9-4664EA4C59D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4F21F-73D5-41D8-B436-F988CC812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4F21F-73D5-41D8-B436-F988CC8125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9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29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23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04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77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5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46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7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9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5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9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7D26-2E03-4D89-99EA-4653FF75004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B4CF0-E4BE-4A0C-A05D-0110D2E0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6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НЕОБЪЯТНАЯ   РОССИЯ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Народы нашей РОДИНЫ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2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Ханты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863930"/>
            <a:ext cx="5111750" cy="46713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Живут на севере Западной Сибири, разводят оленей, ловят рыбу и охотятся.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16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России живет около 200 разных народов, каждый из которых имеет свою культуру и язык.</a:t>
            </a:r>
          </a:p>
          <a:p>
            <a:r>
              <a:rPr lang="ru-RU" dirty="0" smtClean="0"/>
              <a:t>Все эти люди живут в суровых природных условиях, и уклад их жизни не менялся веками.  предлагаю посмотреть в их прекрасные лица и почувствовать насколько все-таки необъятна Россия. 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093913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68</Words>
  <Application>Microsoft Office PowerPoint</Application>
  <PresentationFormat>Экран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НЕОБЪЯТНАЯ   РОССИЯ</vt:lpstr>
      <vt:lpstr>Ханты</vt:lpstr>
      <vt:lpstr>Презентация PowerPoint</vt:lpstr>
    </vt:vector>
  </TitlesOfParts>
  <Company>Helios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НЕОБЪЯТНАЯ   РОССИЯ</dc:title>
  <dc:creator>Менеджер</dc:creator>
  <cp:lastModifiedBy>Менеджер</cp:lastModifiedBy>
  <cp:revision>4</cp:revision>
  <dcterms:created xsi:type="dcterms:W3CDTF">2014-12-29T08:29:00Z</dcterms:created>
  <dcterms:modified xsi:type="dcterms:W3CDTF">2014-12-29T09:25:23Z</dcterms:modified>
</cp:coreProperties>
</file>