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892A-FF24-4E7A-8C2F-1CF9F1BDA5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FDD2-8DDE-45FA-9CE8-968E5AFF21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892A-FF24-4E7A-8C2F-1CF9F1BDA5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FDD2-8DDE-45FA-9CE8-968E5AFF21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892A-FF24-4E7A-8C2F-1CF9F1BDA5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FDD2-8DDE-45FA-9CE8-968E5AFF21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892A-FF24-4E7A-8C2F-1CF9F1BDA5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FDD2-8DDE-45FA-9CE8-968E5AFF21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892A-FF24-4E7A-8C2F-1CF9F1BDA5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FDD2-8DDE-45FA-9CE8-968E5AFF21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892A-FF24-4E7A-8C2F-1CF9F1BDA5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FDD2-8DDE-45FA-9CE8-968E5AFF21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892A-FF24-4E7A-8C2F-1CF9F1BDA5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FDD2-8DDE-45FA-9CE8-968E5AFF21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892A-FF24-4E7A-8C2F-1CF9F1BDA5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FDD2-8DDE-45FA-9CE8-968E5AFF21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892A-FF24-4E7A-8C2F-1CF9F1BDA5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FDD2-8DDE-45FA-9CE8-968E5AFF21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892A-FF24-4E7A-8C2F-1CF9F1BDA5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FDD2-8DDE-45FA-9CE8-968E5AFF21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892A-FF24-4E7A-8C2F-1CF9F1BDA5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FDD2-8DDE-45FA-9CE8-968E5AFF21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E892A-FF24-4E7A-8C2F-1CF9F1BDA55F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FDD2-8DDE-45FA-9CE8-968E5AFF21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AppData\Local\Temp\7zO429BF751\2cb6959d6fc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Части речи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AppData\Local\Temp\7zO429BF751\2cb6959d6fc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440160"/>
          </a:xfrm>
        </p:spPr>
        <p:txBody>
          <a:bodyPr>
            <a:noAutofit/>
          </a:bodyPr>
          <a:lstStyle/>
          <a:p>
            <a:r>
              <a:rPr lang="ru-RU" sz="7200" b="1" i="1" dirty="0" smtClean="0"/>
              <a:t>Чистописание</a:t>
            </a:r>
            <a:endParaRPr lang="ru-RU" sz="7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67" y="2348880"/>
            <a:ext cx="7372663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Проверь себя!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600" dirty="0" smtClean="0"/>
              <a:t>                  гл.                                          прил.                              сущ.                                 </a:t>
            </a:r>
            <a:r>
              <a:rPr lang="ru-RU" sz="1600" dirty="0"/>
              <a:t>г</a:t>
            </a:r>
            <a:r>
              <a:rPr lang="ru-RU" sz="1600" dirty="0" smtClean="0"/>
              <a:t>л.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Пробудились весенние цветочки. Поднялась</a:t>
            </a:r>
          </a:p>
          <a:p>
            <a:pPr>
              <a:buNone/>
            </a:pPr>
            <a:r>
              <a:rPr lang="ru-RU" sz="1600" dirty="0" smtClean="0"/>
              <a:t>          сущ.                                гл.                              прил.                   сущ.</a:t>
            </a:r>
          </a:p>
          <a:p>
            <a:pPr>
              <a:buNone/>
            </a:pPr>
            <a:r>
              <a:rPr lang="ru-RU" dirty="0" smtClean="0"/>
              <a:t>   с земли и расцвела нежная медуница.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гл.                               сущ.                    прил.                                     сущ.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Тянутся к солнцу мохнатые стебельки.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67544" y="2132856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AppData\Local\Temp\7zO429BF751\2cb6959d6fc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440160"/>
          </a:xfrm>
        </p:spPr>
        <p:txBody>
          <a:bodyPr>
            <a:noAutofit/>
          </a:bodyPr>
          <a:lstStyle/>
          <a:p>
            <a:r>
              <a:rPr lang="ru-RU" b="1" i="1" dirty="0" smtClean="0"/>
              <a:t>Домашнее задание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/>
          <a:lstStyle/>
          <a:p>
            <a:pPr algn="l"/>
            <a:r>
              <a:rPr lang="ru-RU" dirty="0" smtClean="0"/>
              <a:t>-</a:t>
            </a:r>
            <a:r>
              <a:rPr lang="ru-RU" b="1" dirty="0" smtClean="0">
                <a:solidFill>
                  <a:srgbClr val="002060"/>
                </a:solidFill>
              </a:rPr>
              <a:t>С. 124, упр.213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-Подобрать 2-3 пословицы   или поговорки о  путешествиях, записать в тетрадь, определить части речи.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79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Части речи</vt:lpstr>
      <vt:lpstr>Чистописание</vt:lpstr>
      <vt:lpstr>Проверь себя!</vt:lpstr>
      <vt:lpstr>Домашнее задание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Части речи</dc:title>
  <dc:creator>Евгений</dc:creator>
  <cp:lastModifiedBy>user</cp:lastModifiedBy>
  <cp:revision>6</cp:revision>
  <dcterms:created xsi:type="dcterms:W3CDTF">2014-05-12T15:39:26Z</dcterms:created>
  <dcterms:modified xsi:type="dcterms:W3CDTF">2014-05-13T04:07:29Z</dcterms:modified>
</cp:coreProperties>
</file>