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6" r:id="rId3"/>
    <p:sldId id="267" r:id="rId4"/>
    <p:sldId id="257" r:id="rId5"/>
    <p:sldId id="265" r:id="rId6"/>
    <p:sldId id="259" r:id="rId7"/>
    <p:sldId id="260" r:id="rId8"/>
    <p:sldId id="263" r:id="rId9"/>
    <p:sldId id="264" r:id="rId10"/>
    <p:sldId id="271" r:id="rId11"/>
    <p:sldId id="273" r:id="rId12"/>
    <p:sldId id="269" r:id="rId13"/>
    <p:sldId id="274" r:id="rId14"/>
    <p:sldId id="275" r:id="rId15"/>
    <p:sldId id="268" r:id="rId16"/>
    <p:sldId id="276" r:id="rId17"/>
    <p:sldId id="277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FAC708-FBE0-4314-B421-17F12126AAC2}" type="doc">
      <dgm:prSet loTypeId="urn:microsoft.com/office/officeart/2005/8/layout/pyramid2" loCatId="list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68B136E-A885-4EBB-9E5F-039515597456}">
      <dgm:prSet phldrT="[Текст]"/>
      <dgm:spPr/>
      <dgm:t>
        <a:bodyPr/>
        <a:lstStyle/>
        <a:p>
          <a:r>
            <a:rPr lang="ru-RU" b="1" dirty="0" smtClean="0"/>
            <a:t>Белки</a:t>
          </a:r>
          <a:endParaRPr lang="ru-RU" b="1" dirty="0"/>
        </a:p>
      </dgm:t>
    </dgm:pt>
    <dgm:pt modelId="{6947D9FF-8630-4725-8F9C-B177F1E38B3C}" type="parTrans" cxnId="{3CD7E01D-E309-4ED5-A6DB-15C5A22FE5F6}">
      <dgm:prSet/>
      <dgm:spPr/>
      <dgm:t>
        <a:bodyPr/>
        <a:lstStyle/>
        <a:p>
          <a:endParaRPr lang="ru-RU"/>
        </a:p>
      </dgm:t>
    </dgm:pt>
    <dgm:pt modelId="{8FADDDB3-98DF-455A-85F7-33C9EAAADAC5}" type="sibTrans" cxnId="{3CD7E01D-E309-4ED5-A6DB-15C5A22FE5F6}">
      <dgm:prSet/>
      <dgm:spPr/>
      <dgm:t>
        <a:bodyPr/>
        <a:lstStyle/>
        <a:p>
          <a:endParaRPr lang="ru-RU"/>
        </a:p>
      </dgm:t>
    </dgm:pt>
    <dgm:pt modelId="{80B446C3-3D42-4666-AA7A-8B11EAB56DB9}">
      <dgm:prSet phldrT="[Текст]"/>
      <dgm:spPr/>
      <dgm:t>
        <a:bodyPr/>
        <a:lstStyle/>
        <a:p>
          <a:r>
            <a:rPr lang="ru-RU" b="1" dirty="0" smtClean="0"/>
            <a:t>Жиры</a:t>
          </a:r>
          <a:endParaRPr lang="ru-RU" b="1" dirty="0"/>
        </a:p>
      </dgm:t>
    </dgm:pt>
    <dgm:pt modelId="{C27143E7-178B-46A1-882A-EA845FB7A804}" type="parTrans" cxnId="{FCC379BB-19A3-4853-A260-E9CE1ABF3F66}">
      <dgm:prSet/>
      <dgm:spPr/>
      <dgm:t>
        <a:bodyPr/>
        <a:lstStyle/>
        <a:p>
          <a:endParaRPr lang="ru-RU"/>
        </a:p>
      </dgm:t>
    </dgm:pt>
    <dgm:pt modelId="{ADA08DC4-CD8E-4C04-AFB2-6A0872C73543}" type="sibTrans" cxnId="{FCC379BB-19A3-4853-A260-E9CE1ABF3F66}">
      <dgm:prSet/>
      <dgm:spPr/>
      <dgm:t>
        <a:bodyPr/>
        <a:lstStyle/>
        <a:p>
          <a:endParaRPr lang="ru-RU"/>
        </a:p>
      </dgm:t>
    </dgm:pt>
    <dgm:pt modelId="{F3E50069-74C4-4454-8FB4-D71EA0DAB2E4}">
      <dgm:prSet phldrT="[Текст]"/>
      <dgm:spPr/>
      <dgm:t>
        <a:bodyPr/>
        <a:lstStyle/>
        <a:p>
          <a:r>
            <a:rPr lang="ru-RU" b="1" dirty="0" smtClean="0"/>
            <a:t>Кальций</a:t>
          </a:r>
          <a:endParaRPr lang="ru-RU" b="1" dirty="0"/>
        </a:p>
      </dgm:t>
    </dgm:pt>
    <dgm:pt modelId="{483A2CBA-8752-4C9C-BB08-2E36DDCCAE13}" type="parTrans" cxnId="{72D6FECC-C42B-4E67-8FA4-C610EB280385}">
      <dgm:prSet/>
      <dgm:spPr/>
      <dgm:t>
        <a:bodyPr/>
        <a:lstStyle/>
        <a:p>
          <a:endParaRPr lang="ru-RU"/>
        </a:p>
      </dgm:t>
    </dgm:pt>
    <dgm:pt modelId="{46994346-940C-4E7F-B947-53FF03631F0A}" type="sibTrans" cxnId="{72D6FECC-C42B-4E67-8FA4-C610EB280385}">
      <dgm:prSet/>
      <dgm:spPr/>
      <dgm:t>
        <a:bodyPr/>
        <a:lstStyle/>
        <a:p>
          <a:endParaRPr lang="ru-RU"/>
        </a:p>
      </dgm:t>
    </dgm:pt>
    <dgm:pt modelId="{BC485DEA-AC14-4CD0-8BC9-AB535702BBA6}">
      <dgm:prSet/>
      <dgm:spPr/>
      <dgm:t>
        <a:bodyPr/>
        <a:lstStyle/>
        <a:p>
          <a:r>
            <a:rPr lang="ru-RU" b="1" dirty="0" smtClean="0"/>
            <a:t>Фосфор </a:t>
          </a:r>
          <a:endParaRPr lang="ru-RU" b="1" dirty="0"/>
        </a:p>
      </dgm:t>
    </dgm:pt>
    <dgm:pt modelId="{71651D03-5147-47E6-B4F5-A6E3884A7E40}" type="parTrans" cxnId="{DB5608F3-82ED-477F-9D9F-0BF1D2963CCF}">
      <dgm:prSet/>
      <dgm:spPr/>
      <dgm:t>
        <a:bodyPr/>
        <a:lstStyle/>
        <a:p>
          <a:endParaRPr lang="ru-RU"/>
        </a:p>
      </dgm:t>
    </dgm:pt>
    <dgm:pt modelId="{F571D861-2F40-4DDC-BFA4-310C7E0950D2}" type="sibTrans" cxnId="{DB5608F3-82ED-477F-9D9F-0BF1D2963CCF}">
      <dgm:prSet/>
      <dgm:spPr/>
      <dgm:t>
        <a:bodyPr/>
        <a:lstStyle/>
        <a:p>
          <a:endParaRPr lang="ru-RU"/>
        </a:p>
      </dgm:t>
    </dgm:pt>
    <dgm:pt modelId="{E7599AA1-980E-42B0-B294-4CB2696A42D2}">
      <dgm:prSet/>
      <dgm:spPr/>
      <dgm:t>
        <a:bodyPr/>
        <a:lstStyle/>
        <a:p>
          <a:r>
            <a:rPr lang="ru-RU" b="1" dirty="0" smtClean="0"/>
            <a:t>Железо</a:t>
          </a:r>
          <a:endParaRPr lang="ru-RU" b="1" dirty="0"/>
        </a:p>
      </dgm:t>
    </dgm:pt>
    <dgm:pt modelId="{C6594077-FC5D-4463-B737-9AB1287C1928}" type="parTrans" cxnId="{271F9EF0-4237-4870-8557-F597A73818AB}">
      <dgm:prSet/>
      <dgm:spPr/>
      <dgm:t>
        <a:bodyPr/>
        <a:lstStyle/>
        <a:p>
          <a:endParaRPr lang="ru-RU"/>
        </a:p>
      </dgm:t>
    </dgm:pt>
    <dgm:pt modelId="{06B8F21D-0D3C-4900-A18A-92B053AE36EA}" type="sibTrans" cxnId="{271F9EF0-4237-4870-8557-F597A73818AB}">
      <dgm:prSet/>
      <dgm:spPr/>
      <dgm:t>
        <a:bodyPr/>
        <a:lstStyle/>
        <a:p>
          <a:endParaRPr lang="ru-RU"/>
        </a:p>
      </dgm:t>
    </dgm:pt>
    <dgm:pt modelId="{50B0D443-C26C-4C74-9443-06A69858C6E8}">
      <dgm:prSet/>
      <dgm:spPr/>
      <dgm:t>
        <a:bodyPr/>
        <a:lstStyle/>
        <a:p>
          <a:r>
            <a:rPr lang="ru-RU" b="1" dirty="0" smtClean="0"/>
            <a:t>Витамины А,В,С,Д</a:t>
          </a:r>
          <a:endParaRPr lang="ru-RU" b="1" dirty="0"/>
        </a:p>
      </dgm:t>
    </dgm:pt>
    <dgm:pt modelId="{C0BEAF0A-A9D2-4A46-9494-B6FE82FFCE71}" type="parTrans" cxnId="{8C834532-6AA7-4BB2-9A82-BF9BF4D4D7AD}">
      <dgm:prSet/>
      <dgm:spPr/>
      <dgm:t>
        <a:bodyPr/>
        <a:lstStyle/>
        <a:p>
          <a:endParaRPr lang="ru-RU"/>
        </a:p>
      </dgm:t>
    </dgm:pt>
    <dgm:pt modelId="{450F339B-A6AD-4048-A378-6850AD29E473}" type="sibTrans" cxnId="{8C834532-6AA7-4BB2-9A82-BF9BF4D4D7AD}">
      <dgm:prSet/>
      <dgm:spPr/>
      <dgm:t>
        <a:bodyPr/>
        <a:lstStyle/>
        <a:p>
          <a:endParaRPr lang="ru-RU"/>
        </a:p>
      </dgm:t>
    </dgm:pt>
    <dgm:pt modelId="{DB5110C0-1DCF-4628-9105-235F6068ED3D}" type="pres">
      <dgm:prSet presAssocID="{86FAC708-FBE0-4314-B421-17F12126AAC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6D0CF86B-7C60-44C2-9DCB-9599EAFEB2A5}" type="pres">
      <dgm:prSet presAssocID="{86FAC708-FBE0-4314-B421-17F12126AAC2}" presName="pyramid" presStyleLbl="node1" presStyleIdx="0" presStyleCnt="1" custLinFactNeighborX="357" custLinFactNeighborY="0"/>
      <dgm:spPr/>
      <dgm:t>
        <a:bodyPr/>
        <a:lstStyle/>
        <a:p>
          <a:endParaRPr lang="ru-RU"/>
        </a:p>
      </dgm:t>
    </dgm:pt>
    <dgm:pt modelId="{97DD3F5C-3E4C-43AB-BE9B-AC805150894D}" type="pres">
      <dgm:prSet presAssocID="{86FAC708-FBE0-4314-B421-17F12126AAC2}" presName="theList" presStyleCnt="0"/>
      <dgm:spPr/>
      <dgm:t>
        <a:bodyPr/>
        <a:lstStyle/>
        <a:p>
          <a:endParaRPr lang="ru-RU"/>
        </a:p>
      </dgm:t>
    </dgm:pt>
    <dgm:pt modelId="{6D07523B-D9B4-4933-BD8E-AB6E23DC9D37}" type="pres">
      <dgm:prSet presAssocID="{168B136E-A885-4EBB-9E5F-039515597456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F9D9E-90B0-4046-80D8-00C1D7D02B9D}" type="pres">
      <dgm:prSet presAssocID="{168B136E-A885-4EBB-9E5F-039515597456}" presName="aSpace" presStyleCnt="0"/>
      <dgm:spPr/>
      <dgm:t>
        <a:bodyPr/>
        <a:lstStyle/>
        <a:p>
          <a:endParaRPr lang="ru-RU"/>
        </a:p>
      </dgm:t>
    </dgm:pt>
    <dgm:pt modelId="{89678BD4-8289-4D6D-BF24-3815AB8B635C}" type="pres">
      <dgm:prSet presAssocID="{80B446C3-3D42-4666-AA7A-8B11EAB56DB9}" presName="aNode" presStyleLbl="fgAcc1" presStyleIdx="1" presStyleCnt="6" custLinFactNeighborX="621" custLinFactNeighborY="-47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CE7F84-3728-4EF3-9070-37F46C9F0F59}" type="pres">
      <dgm:prSet presAssocID="{80B446C3-3D42-4666-AA7A-8B11EAB56DB9}" presName="aSpace" presStyleCnt="0"/>
      <dgm:spPr/>
      <dgm:t>
        <a:bodyPr/>
        <a:lstStyle/>
        <a:p>
          <a:endParaRPr lang="ru-RU"/>
        </a:p>
      </dgm:t>
    </dgm:pt>
    <dgm:pt modelId="{EA3A3DBE-76BD-419F-9D53-D42E99CCE197}" type="pres">
      <dgm:prSet presAssocID="{F3E50069-74C4-4454-8FB4-D71EA0DAB2E4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4C05F2-4EBE-4B06-BFD5-1022992F7092}" type="pres">
      <dgm:prSet presAssocID="{F3E50069-74C4-4454-8FB4-D71EA0DAB2E4}" presName="aSpace" presStyleCnt="0"/>
      <dgm:spPr/>
      <dgm:t>
        <a:bodyPr/>
        <a:lstStyle/>
        <a:p>
          <a:endParaRPr lang="ru-RU"/>
        </a:p>
      </dgm:t>
    </dgm:pt>
    <dgm:pt modelId="{2CD8FA4E-F30F-4468-B805-279636B45389}" type="pres">
      <dgm:prSet presAssocID="{BC485DEA-AC14-4CD0-8BC9-AB535702BBA6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5051EF-D6FE-4A69-90B1-0154B1956B46}" type="pres">
      <dgm:prSet presAssocID="{BC485DEA-AC14-4CD0-8BC9-AB535702BBA6}" presName="aSpace" presStyleCnt="0"/>
      <dgm:spPr/>
      <dgm:t>
        <a:bodyPr/>
        <a:lstStyle/>
        <a:p>
          <a:endParaRPr lang="ru-RU"/>
        </a:p>
      </dgm:t>
    </dgm:pt>
    <dgm:pt modelId="{B11AAD24-413A-49FD-9813-B08367AF173F}" type="pres">
      <dgm:prSet presAssocID="{E7599AA1-980E-42B0-B294-4CB2696A42D2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B0A8DB-074A-493A-A97F-8F27886BE843}" type="pres">
      <dgm:prSet presAssocID="{E7599AA1-980E-42B0-B294-4CB2696A42D2}" presName="aSpace" presStyleCnt="0"/>
      <dgm:spPr/>
      <dgm:t>
        <a:bodyPr/>
        <a:lstStyle/>
        <a:p>
          <a:endParaRPr lang="ru-RU"/>
        </a:p>
      </dgm:t>
    </dgm:pt>
    <dgm:pt modelId="{69F8694C-8DAB-4381-9359-F86F7F88A668}" type="pres">
      <dgm:prSet presAssocID="{50B0D443-C26C-4C74-9443-06A69858C6E8}" presName="aNode" presStyleLbl="fgAcc1" presStyleIdx="5" presStyleCnt="6" custLinFactNeighborX="-1430" custLinFactNeighborY="474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7441AB-A479-404A-8A94-E23DA4C3EF9E}" type="pres">
      <dgm:prSet presAssocID="{50B0D443-C26C-4C74-9443-06A69858C6E8}" presName="aSpace" presStyleCnt="0"/>
      <dgm:spPr/>
      <dgm:t>
        <a:bodyPr/>
        <a:lstStyle/>
        <a:p>
          <a:endParaRPr lang="ru-RU"/>
        </a:p>
      </dgm:t>
    </dgm:pt>
  </dgm:ptLst>
  <dgm:cxnLst>
    <dgm:cxn modelId="{3CD7E01D-E309-4ED5-A6DB-15C5A22FE5F6}" srcId="{86FAC708-FBE0-4314-B421-17F12126AAC2}" destId="{168B136E-A885-4EBB-9E5F-039515597456}" srcOrd="0" destOrd="0" parTransId="{6947D9FF-8630-4725-8F9C-B177F1E38B3C}" sibTransId="{8FADDDB3-98DF-455A-85F7-33C9EAAADAC5}"/>
    <dgm:cxn modelId="{FCC379BB-19A3-4853-A260-E9CE1ABF3F66}" srcId="{86FAC708-FBE0-4314-B421-17F12126AAC2}" destId="{80B446C3-3D42-4666-AA7A-8B11EAB56DB9}" srcOrd="1" destOrd="0" parTransId="{C27143E7-178B-46A1-882A-EA845FB7A804}" sibTransId="{ADA08DC4-CD8E-4C04-AFB2-6A0872C73543}"/>
    <dgm:cxn modelId="{EEA5DD37-185C-4D50-9231-01661E662ECE}" type="presOf" srcId="{80B446C3-3D42-4666-AA7A-8B11EAB56DB9}" destId="{89678BD4-8289-4D6D-BF24-3815AB8B635C}" srcOrd="0" destOrd="0" presId="urn:microsoft.com/office/officeart/2005/8/layout/pyramid2"/>
    <dgm:cxn modelId="{35898F13-BF26-4B43-9B50-4A08B79F729F}" type="presOf" srcId="{E7599AA1-980E-42B0-B294-4CB2696A42D2}" destId="{B11AAD24-413A-49FD-9813-B08367AF173F}" srcOrd="0" destOrd="0" presId="urn:microsoft.com/office/officeart/2005/8/layout/pyramid2"/>
    <dgm:cxn modelId="{DB5608F3-82ED-477F-9D9F-0BF1D2963CCF}" srcId="{86FAC708-FBE0-4314-B421-17F12126AAC2}" destId="{BC485DEA-AC14-4CD0-8BC9-AB535702BBA6}" srcOrd="3" destOrd="0" parTransId="{71651D03-5147-47E6-B4F5-A6E3884A7E40}" sibTransId="{F571D861-2F40-4DDC-BFA4-310C7E0950D2}"/>
    <dgm:cxn modelId="{1400FECA-A714-4297-98DD-A83768B92582}" type="presOf" srcId="{86FAC708-FBE0-4314-B421-17F12126AAC2}" destId="{DB5110C0-1DCF-4628-9105-235F6068ED3D}" srcOrd="0" destOrd="0" presId="urn:microsoft.com/office/officeart/2005/8/layout/pyramid2"/>
    <dgm:cxn modelId="{5DFCA952-EAA8-46B6-975C-1D0816A615A5}" type="presOf" srcId="{BC485DEA-AC14-4CD0-8BC9-AB535702BBA6}" destId="{2CD8FA4E-F30F-4468-B805-279636B45389}" srcOrd="0" destOrd="0" presId="urn:microsoft.com/office/officeart/2005/8/layout/pyramid2"/>
    <dgm:cxn modelId="{EA28025A-C705-4743-BE21-9C5C2C1A51EA}" type="presOf" srcId="{F3E50069-74C4-4454-8FB4-D71EA0DAB2E4}" destId="{EA3A3DBE-76BD-419F-9D53-D42E99CCE197}" srcOrd="0" destOrd="0" presId="urn:microsoft.com/office/officeart/2005/8/layout/pyramid2"/>
    <dgm:cxn modelId="{72D6FECC-C42B-4E67-8FA4-C610EB280385}" srcId="{86FAC708-FBE0-4314-B421-17F12126AAC2}" destId="{F3E50069-74C4-4454-8FB4-D71EA0DAB2E4}" srcOrd="2" destOrd="0" parTransId="{483A2CBA-8752-4C9C-BB08-2E36DDCCAE13}" sibTransId="{46994346-940C-4E7F-B947-53FF03631F0A}"/>
    <dgm:cxn modelId="{215ED985-1053-4718-A3A2-93B1342804EC}" type="presOf" srcId="{50B0D443-C26C-4C74-9443-06A69858C6E8}" destId="{69F8694C-8DAB-4381-9359-F86F7F88A668}" srcOrd="0" destOrd="0" presId="urn:microsoft.com/office/officeart/2005/8/layout/pyramid2"/>
    <dgm:cxn modelId="{22217A88-9DBE-44EB-8F42-923BD54EEE16}" type="presOf" srcId="{168B136E-A885-4EBB-9E5F-039515597456}" destId="{6D07523B-D9B4-4933-BD8E-AB6E23DC9D37}" srcOrd="0" destOrd="0" presId="urn:microsoft.com/office/officeart/2005/8/layout/pyramid2"/>
    <dgm:cxn modelId="{8C834532-6AA7-4BB2-9A82-BF9BF4D4D7AD}" srcId="{86FAC708-FBE0-4314-B421-17F12126AAC2}" destId="{50B0D443-C26C-4C74-9443-06A69858C6E8}" srcOrd="5" destOrd="0" parTransId="{C0BEAF0A-A9D2-4A46-9494-B6FE82FFCE71}" sibTransId="{450F339B-A6AD-4048-A378-6850AD29E473}"/>
    <dgm:cxn modelId="{271F9EF0-4237-4870-8557-F597A73818AB}" srcId="{86FAC708-FBE0-4314-B421-17F12126AAC2}" destId="{E7599AA1-980E-42B0-B294-4CB2696A42D2}" srcOrd="4" destOrd="0" parTransId="{C6594077-FC5D-4463-B737-9AB1287C1928}" sibTransId="{06B8F21D-0D3C-4900-A18A-92B053AE36EA}"/>
    <dgm:cxn modelId="{350D616E-22FB-4265-87D9-397EDE070AFD}" type="presParOf" srcId="{DB5110C0-1DCF-4628-9105-235F6068ED3D}" destId="{6D0CF86B-7C60-44C2-9DCB-9599EAFEB2A5}" srcOrd="0" destOrd="0" presId="urn:microsoft.com/office/officeart/2005/8/layout/pyramid2"/>
    <dgm:cxn modelId="{57ADFA43-14BA-41C3-B1B0-3DD90F27D7D3}" type="presParOf" srcId="{DB5110C0-1DCF-4628-9105-235F6068ED3D}" destId="{97DD3F5C-3E4C-43AB-BE9B-AC805150894D}" srcOrd="1" destOrd="0" presId="urn:microsoft.com/office/officeart/2005/8/layout/pyramid2"/>
    <dgm:cxn modelId="{8B414B1E-2BCC-44C9-B8D7-66EC30E5B946}" type="presParOf" srcId="{97DD3F5C-3E4C-43AB-BE9B-AC805150894D}" destId="{6D07523B-D9B4-4933-BD8E-AB6E23DC9D37}" srcOrd="0" destOrd="0" presId="urn:microsoft.com/office/officeart/2005/8/layout/pyramid2"/>
    <dgm:cxn modelId="{5F100239-D607-44A9-9074-7BFCCD54C131}" type="presParOf" srcId="{97DD3F5C-3E4C-43AB-BE9B-AC805150894D}" destId="{58DF9D9E-90B0-4046-80D8-00C1D7D02B9D}" srcOrd="1" destOrd="0" presId="urn:microsoft.com/office/officeart/2005/8/layout/pyramid2"/>
    <dgm:cxn modelId="{9312DF1E-13D3-40F0-815B-EE903495ABE7}" type="presParOf" srcId="{97DD3F5C-3E4C-43AB-BE9B-AC805150894D}" destId="{89678BD4-8289-4D6D-BF24-3815AB8B635C}" srcOrd="2" destOrd="0" presId="urn:microsoft.com/office/officeart/2005/8/layout/pyramid2"/>
    <dgm:cxn modelId="{8B745EB5-EE14-4316-B5F4-F7D3D6D7AF57}" type="presParOf" srcId="{97DD3F5C-3E4C-43AB-BE9B-AC805150894D}" destId="{A0CE7F84-3728-4EF3-9070-37F46C9F0F59}" srcOrd="3" destOrd="0" presId="urn:microsoft.com/office/officeart/2005/8/layout/pyramid2"/>
    <dgm:cxn modelId="{795D37A6-E47A-4BF6-812E-15A3C10C741D}" type="presParOf" srcId="{97DD3F5C-3E4C-43AB-BE9B-AC805150894D}" destId="{EA3A3DBE-76BD-419F-9D53-D42E99CCE197}" srcOrd="4" destOrd="0" presId="urn:microsoft.com/office/officeart/2005/8/layout/pyramid2"/>
    <dgm:cxn modelId="{DC49E8D6-F585-4987-9923-7C675831A0A0}" type="presParOf" srcId="{97DD3F5C-3E4C-43AB-BE9B-AC805150894D}" destId="{534C05F2-4EBE-4B06-BFD5-1022992F7092}" srcOrd="5" destOrd="0" presId="urn:microsoft.com/office/officeart/2005/8/layout/pyramid2"/>
    <dgm:cxn modelId="{9CE6A981-E283-424E-97F1-ACD17E9C9E4E}" type="presParOf" srcId="{97DD3F5C-3E4C-43AB-BE9B-AC805150894D}" destId="{2CD8FA4E-F30F-4468-B805-279636B45389}" srcOrd="6" destOrd="0" presId="urn:microsoft.com/office/officeart/2005/8/layout/pyramid2"/>
    <dgm:cxn modelId="{2099EBA8-FD46-4741-9CB3-0125344B4C5C}" type="presParOf" srcId="{97DD3F5C-3E4C-43AB-BE9B-AC805150894D}" destId="{625051EF-D6FE-4A69-90B1-0154B1956B46}" srcOrd="7" destOrd="0" presId="urn:microsoft.com/office/officeart/2005/8/layout/pyramid2"/>
    <dgm:cxn modelId="{5C5B24AE-7AE4-44F7-82BC-F419CE3D5894}" type="presParOf" srcId="{97DD3F5C-3E4C-43AB-BE9B-AC805150894D}" destId="{B11AAD24-413A-49FD-9813-B08367AF173F}" srcOrd="8" destOrd="0" presId="urn:microsoft.com/office/officeart/2005/8/layout/pyramid2"/>
    <dgm:cxn modelId="{D078BB81-29F5-4389-B739-E204442FAE16}" type="presParOf" srcId="{97DD3F5C-3E4C-43AB-BE9B-AC805150894D}" destId="{79B0A8DB-074A-493A-A97F-8F27886BE843}" srcOrd="9" destOrd="0" presId="urn:microsoft.com/office/officeart/2005/8/layout/pyramid2"/>
    <dgm:cxn modelId="{9C925B58-976A-4F73-B359-A50AF56574FD}" type="presParOf" srcId="{97DD3F5C-3E4C-43AB-BE9B-AC805150894D}" destId="{69F8694C-8DAB-4381-9359-F86F7F88A668}" srcOrd="10" destOrd="0" presId="urn:microsoft.com/office/officeart/2005/8/layout/pyramid2"/>
    <dgm:cxn modelId="{5DFDFD37-5960-4CC6-8737-49A7BEA4545F}" type="presParOf" srcId="{97DD3F5C-3E4C-43AB-BE9B-AC805150894D}" destId="{397441AB-A479-404A-8A94-E23DA4C3EF9E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0CF86B-7C60-44C2-9DCB-9599EAFEB2A5}">
      <dsp:nvSpPr>
        <dsp:cNvPr id="0" name=""/>
        <dsp:cNvSpPr/>
      </dsp:nvSpPr>
      <dsp:spPr>
        <a:xfrm>
          <a:off x="10059" y="0"/>
          <a:ext cx="2817704" cy="3672408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07523B-D9B4-4933-BD8E-AB6E23DC9D37}">
      <dsp:nvSpPr>
        <dsp:cNvPr id="0" name=""/>
        <dsp:cNvSpPr/>
      </dsp:nvSpPr>
      <dsp:spPr>
        <a:xfrm>
          <a:off x="1408852" y="369213"/>
          <a:ext cx="1831507" cy="43466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Белки</a:t>
          </a:r>
          <a:endParaRPr lang="ru-RU" sz="1600" b="1" kern="1200" dirty="0"/>
        </a:p>
      </dsp:txBody>
      <dsp:txXfrm>
        <a:off x="1408852" y="369213"/>
        <a:ext cx="1831507" cy="434663"/>
      </dsp:txXfrm>
    </dsp:sp>
    <dsp:sp modelId="{89678BD4-8289-4D6D-BF24-3815AB8B635C}">
      <dsp:nvSpPr>
        <dsp:cNvPr id="0" name=""/>
        <dsp:cNvSpPr/>
      </dsp:nvSpPr>
      <dsp:spPr>
        <a:xfrm>
          <a:off x="1408852" y="832412"/>
          <a:ext cx="1831507" cy="43466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Жиры</a:t>
          </a:r>
          <a:endParaRPr lang="ru-RU" sz="1600" b="1" kern="1200" dirty="0"/>
        </a:p>
      </dsp:txBody>
      <dsp:txXfrm>
        <a:off x="1408852" y="832412"/>
        <a:ext cx="1831507" cy="434663"/>
      </dsp:txXfrm>
    </dsp:sp>
    <dsp:sp modelId="{EA3A3DBE-76BD-419F-9D53-D42E99CCE197}">
      <dsp:nvSpPr>
        <dsp:cNvPr id="0" name=""/>
        <dsp:cNvSpPr/>
      </dsp:nvSpPr>
      <dsp:spPr>
        <a:xfrm>
          <a:off x="1408852" y="1347207"/>
          <a:ext cx="1831507" cy="43466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Кальций</a:t>
          </a:r>
          <a:endParaRPr lang="ru-RU" sz="1600" b="1" kern="1200" dirty="0"/>
        </a:p>
      </dsp:txBody>
      <dsp:txXfrm>
        <a:off x="1408852" y="1347207"/>
        <a:ext cx="1831507" cy="434663"/>
      </dsp:txXfrm>
    </dsp:sp>
    <dsp:sp modelId="{2CD8FA4E-F30F-4468-B805-279636B45389}">
      <dsp:nvSpPr>
        <dsp:cNvPr id="0" name=""/>
        <dsp:cNvSpPr/>
      </dsp:nvSpPr>
      <dsp:spPr>
        <a:xfrm>
          <a:off x="1408852" y="1836204"/>
          <a:ext cx="1831507" cy="43466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Фосфор </a:t>
          </a:r>
          <a:endParaRPr lang="ru-RU" sz="1600" b="1" kern="1200" dirty="0"/>
        </a:p>
      </dsp:txBody>
      <dsp:txXfrm>
        <a:off x="1408852" y="1836204"/>
        <a:ext cx="1831507" cy="434663"/>
      </dsp:txXfrm>
    </dsp:sp>
    <dsp:sp modelId="{B11AAD24-413A-49FD-9813-B08367AF173F}">
      <dsp:nvSpPr>
        <dsp:cNvPr id="0" name=""/>
        <dsp:cNvSpPr/>
      </dsp:nvSpPr>
      <dsp:spPr>
        <a:xfrm>
          <a:off x="1408852" y="2325200"/>
          <a:ext cx="1831507" cy="43466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Железо</a:t>
          </a:r>
          <a:endParaRPr lang="ru-RU" sz="1600" b="1" kern="1200" dirty="0"/>
        </a:p>
      </dsp:txBody>
      <dsp:txXfrm>
        <a:off x="1408852" y="2325200"/>
        <a:ext cx="1831507" cy="434663"/>
      </dsp:txXfrm>
    </dsp:sp>
    <dsp:sp modelId="{69F8694C-8DAB-4381-9359-F86F7F88A668}">
      <dsp:nvSpPr>
        <dsp:cNvPr id="0" name=""/>
        <dsp:cNvSpPr/>
      </dsp:nvSpPr>
      <dsp:spPr>
        <a:xfrm>
          <a:off x="1382661" y="2839995"/>
          <a:ext cx="1831507" cy="43466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Витамины А,В,С,Д</a:t>
          </a:r>
          <a:endParaRPr lang="ru-RU" sz="1600" b="1" kern="1200" dirty="0"/>
        </a:p>
      </dsp:txBody>
      <dsp:txXfrm>
        <a:off x="1382661" y="2839995"/>
        <a:ext cx="1831507" cy="4346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B422-D5CA-4A12-8E05-B7E304FFD072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02DB-B7D2-40F9-8A89-8F3883159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B422-D5CA-4A12-8E05-B7E304FFD072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02DB-B7D2-40F9-8A89-8F3883159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B422-D5CA-4A12-8E05-B7E304FFD072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02DB-B7D2-40F9-8A89-8F3883159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B422-D5CA-4A12-8E05-B7E304FFD072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02DB-B7D2-40F9-8A89-8F3883159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B422-D5CA-4A12-8E05-B7E304FFD072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02DB-B7D2-40F9-8A89-8F3883159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B422-D5CA-4A12-8E05-B7E304FFD072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02DB-B7D2-40F9-8A89-8F3883159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B422-D5CA-4A12-8E05-B7E304FFD072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02DB-B7D2-40F9-8A89-8F3883159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B422-D5CA-4A12-8E05-B7E304FFD072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02DB-B7D2-40F9-8A89-8F3883159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B422-D5CA-4A12-8E05-B7E304FFD072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02DB-B7D2-40F9-8A89-8F3883159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B422-D5CA-4A12-8E05-B7E304FFD072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02DB-B7D2-40F9-8A89-8F3883159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B422-D5CA-4A12-8E05-B7E304FFD072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A02DB-B7D2-40F9-8A89-8F3883159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>
                <a:alpha val="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4B422-D5CA-4A12-8E05-B7E304FFD072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A02DB-B7D2-40F9-8A89-8F3883159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xmages.net/out.php/i146356_09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hyperlink" Target="http://www.fotokonkurs.ru/fotos/fotos_preview/2005/11/09/foto_12842.jpeg" TargetMode="External"/><Relationship Id="rId7" Type="http://schemas.openxmlformats.org/officeDocument/2006/relationships/image" Target="../media/image24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westfalia.com/Images/moloko%20school%201_tcm184-97969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-main-pic" descr="Картинка 30 из 116226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85728"/>
            <a:ext cx="8501122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115616" y="785794"/>
            <a:ext cx="73140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002060"/>
                </a:solidFill>
              </a:rPr>
              <a:t>УЧЕБНЫЙ ПРОЕКТ </a:t>
            </a:r>
          </a:p>
          <a:p>
            <a:pPr algn="ctr"/>
            <a:r>
              <a:rPr lang="ru-RU" sz="6000" b="1" i="1" dirty="0" smtClean="0">
                <a:solidFill>
                  <a:srgbClr val="002060"/>
                </a:solidFill>
              </a:rPr>
              <a:t>«ШКОЛЬНОЕ МОЛОКО»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Презентация 2 «Г»</a:t>
            </a:r>
            <a:br>
              <a:rPr lang="ru-RU" dirty="0" smtClean="0"/>
            </a:br>
            <a:r>
              <a:rPr lang="ru-RU" dirty="0" smtClean="0"/>
              <a:t>«Состав молока»</a:t>
            </a:r>
            <a:endParaRPr lang="ru-RU" dirty="0"/>
          </a:p>
        </p:txBody>
      </p:sp>
      <p:pic>
        <p:nvPicPr>
          <p:cNvPr id="4" name="Picture 2" descr="C:\Users\Okc\Desktop\molo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7" y="2132856"/>
            <a:ext cx="6048671" cy="40324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 prst="coolSlant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Продукты из молока</a:t>
            </a:r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auto">
          <a:xfrm>
            <a:off x="250825" y="2636838"/>
            <a:ext cx="1187450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onstantia" pitchFamily="18" charset="0"/>
              </a:rPr>
              <a:t>кефир</a:t>
            </a:r>
          </a:p>
        </p:txBody>
      </p:sp>
      <p:sp>
        <p:nvSpPr>
          <p:cNvPr id="68613" name="AutoShape 5"/>
          <p:cNvSpPr>
            <a:spLocks noChangeArrowheads="1"/>
          </p:cNvSpPr>
          <p:nvPr/>
        </p:nvSpPr>
        <p:spPr bwMode="auto">
          <a:xfrm>
            <a:off x="6227763" y="4076700"/>
            <a:ext cx="1150937" cy="4333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onstantia" pitchFamily="18" charset="0"/>
              </a:rPr>
              <a:t>творог</a:t>
            </a:r>
          </a:p>
        </p:txBody>
      </p:sp>
      <p:sp>
        <p:nvSpPr>
          <p:cNvPr id="68614" name="AutoShape 6"/>
          <p:cNvSpPr>
            <a:spLocks noChangeArrowheads="1"/>
          </p:cNvSpPr>
          <p:nvPr/>
        </p:nvSpPr>
        <p:spPr bwMode="auto">
          <a:xfrm>
            <a:off x="2195513" y="4797425"/>
            <a:ext cx="1081087" cy="3587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onstantia" pitchFamily="18" charset="0"/>
              </a:rPr>
              <a:t>сливки</a:t>
            </a:r>
          </a:p>
        </p:txBody>
      </p:sp>
      <p:sp>
        <p:nvSpPr>
          <p:cNvPr id="68615" name="AutoShape 7"/>
          <p:cNvSpPr>
            <a:spLocks noChangeArrowheads="1"/>
          </p:cNvSpPr>
          <p:nvPr/>
        </p:nvSpPr>
        <p:spPr bwMode="auto">
          <a:xfrm>
            <a:off x="971550" y="3429000"/>
            <a:ext cx="1081088" cy="3603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onstantia" pitchFamily="18" charset="0"/>
              </a:rPr>
              <a:t>сметана</a:t>
            </a:r>
          </a:p>
        </p:txBody>
      </p:sp>
      <p:sp>
        <p:nvSpPr>
          <p:cNvPr id="68616" name="AutoShape 8"/>
          <p:cNvSpPr>
            <a:spLocks noChangeArrowheads="1"/>
          </p:cNvSpPr>
          <p:nvPr/>
        </p:nvSpPr>
        <p:spPr bwMode="auto">
          <a:xfrm>
            <a:off x="6804025" y="3357563"/>
            <a:ext cx="1079500" cy="431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onstantia" pitchFamily="18" charset="0"/>
              </a:rPr>
              <a:t>масло</a:t>
            </a:r>
          </a:p>
        </p:txBody>
      </p:sp>
      <p:sp>
        <p:nvSpPr>
          <p:cNvPr id="68617" name="AutoShape 9"/>
          <p:cNvSpPr>
            <a:spLocks noChangeArrowheads="1"/>
          </p:cNvSpPr>
          <p:nvPr/>
        </p:nvSpPr>
        <p:spPr bwMode="auto">
          <a:xfrm>
            <a:off x="1619250" y="4076700"/>
            <a:ext cx="1008063" cy="3603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onstantia" pitchFamily="18" charset="0"/>
              </a:rPr>
              <a:t>йогурт</a:t>
            </a:r>
          </a:p>
        </p:txBody>
      </p:sp>
      <p:sp>
        <p:nvSpPr>
          <p:cNvPr id="68618" name="AutoShape 10"/>
          <p:cNvSpPr>
            <a:spLocks noChangeArrowheads="1"/>
          </p:cNvSpPr>
          <p:nvPr/>
        </p:nvSpPr>
        <p:spPr bwMode="auto">
          <a:xfrm>
            <a:off x="5003800" y="5373688"/>
            <a:ext cx="1223963" cy="3603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onstantia" pitchFamily="18" charset="0"/>
              </a:rPr>
              <a:t>сыворотка</a:t>
            </a:r>
          </a:p>
        </p:txBody>
      </p:sp>
      <p:sp>
        <p:nvSpPr>
          <p:cNvPr id="68619" name="AutoShape 11"/>
          <p:cNvSpPr>
            <a:spLocks noChangeArrowheads="1"/>
          </p:cNvSpPr>
          <p:nvPr/>
        </p:nvSpPr>
        <p:spPr bwMode="auto">
          <a:xfrm>
            <a:off x="3851275" y="5949950"/>
            <a:ext cx="1368425" cy="504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onstantia" pitchFamily="18" charset="0"/>
              </a:rPr>
              <a:t>молочный</a:t>
            </a:r>
          </a:p>
          <a:p>
            <a:pPr algn="ctr"/>
            <a:r>
              <a:rPr lang="ru-RU">
                <a:latin typeface="Constantia" pitchFamily="18" charset="0"/>
              </a:rPr>
              <a:t>шоколад</a:t>
            </a:r>
          </a:p>
        </p:txBody>
      </p:sp>
      <p:sp>
        <p:nvSpPr>
          <p:cNvPr id="68620" name="AutoShape 12"/>
          <p:cNvSpPr>
            <a:spLocks noChangeArrowheads="1"/>
          </p:cNvSpPr>
          <p:nvPr/>
        </p:nvSpPr>
        <p:spPr bwMode="auto">
          <a:xfrm>
            <a:off x="5724525" y="4797425"/>
            <a:ext cx="1008063" cy="3587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onstantia" pitchFamily="18" charset="0"/>
              </a:rPr>
              <a:t>сыр</a:t>
            </a:r>
          </a:p>
        </p:txBody>
      </p:sp>
      <p:sp>
        <p:nvSpPr>
          <p:cNvPr id="68621" name="AutoShape 13"/>
          <p:cNvSpPr>
            <a:spLocks noChangeArrowheads="1"/>
          </p:cNvSpPr>
          <p:nvPr/>
        </p:nvSpPr>
        <p:spPr bwMode="auto">
          <a:xfrm>
            <a:off x="3059113" y="5373688"/>
            <a:ext cx="1081087" cy="3603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onstantia" pitchFamily="18" charset="0"/>
              </a:rPr>
              <a:t>ряженка</a:t>
            </a:r>
          </a:p>
        </p:txBody>
      </p:sp>
      <p:sp>
        <p:nvSpPr>
          <p:cNvPr id="68622" name="AutoShape 14"/>
          <p:cNvSpPr>
            <a:spLocks noChangeArrowheads="1"/>
          </p:cNvSpPr>
          <p:nvPr/>
        </p:nvSpPr>
        <p:spPr bwMode="auto">
          <a:xfrm>
            <a:off x="7235825" y="2636838"/>
            <a:ext cx="1439863" cy="2889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Constantia" pitchFamily="18" charset="0"/>
              </a:rPr>
              <a:t>простокваша</a:t>
            </a:r>
          </a:p>
        </p:txBody>
      </p:sp>
      <p:sp>
        <p:nvSpPr>
          <p:cNvPr id="9230" name="Line 27"/>
          <p:cNvSpPr>
            <a:spLocks noChangeShapeType="1"/>
          </p:cNvSpPr>
          <p:nvPr/>
        </p:nvSpPr>
        <p:spPr bwMode="auto">
          <a:xfrm>
            <a:off x="4572000" y="1557338"/>
            <a:ext cx="0" cy="424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1" name="Line 28"/>
          <p:cNvSpPr>
            <a:spLocks noChangeShapeType="1"/>
          </p:cNvSpPr>
          <p:nvPr/>
        </p:nvSpPr>
        <p:spPr bwMode="auto">
          <a:xfrm flipH="1">
            <a:off x="3708400" y="1557338"/>
            <a:ext cx="863600" cy="3671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2" name="Line 29"/>
          <p:cNvSpPr>
            <a:spLocks noChangeShapeType="1"/>
          </p:cNvSpPr>
          <p:nvPr/>
        </p:nvSpPr>
        <p:spPr bwMode="auto">
          <a:xfrm flipH="1">
            <a:off x="2916238" y="1557338"/>
            <a:ext cx="1655762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3" name="Line 30"/>
          <p:cNvSpPr>
            <a:spLocks noChangeShapeType="1"/>
          </p:cNvSpPr>
          <p:nvPr/>
        </p:nvSpPr>
        <p:spPr bwMode="auto">
          <a:xfrm flipH="1">
            <a:off x="2268538" y="1557338"/>
            <a:ext cx="2303462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4" name="Line 31"/>
          <p:cNvSpPr>
            <a:spLocks noChangeShapeType="1"/>
          </p:cNvSpPr>
          <p:nvPr/>
        </p:nvSpPr>
        <p:spPr bwMode="auto">
          <a:xfrm flipH="1">
            <a:off x="1763713" y="1557338"/>
            <a:ext cx="2808287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5" name="Line 32"/>
          <p:cNvSpPr>
            <a:spLocks noChangeShapeType="1"/>
          </p:cNvSpPr>
          <p:nvPr/>
        </p:nvSpPr>
        <p:spPr bwMode="auto">
          <a:xfrm flipH="1">
            <a:off x="971550" y="1557338"/>
            <a:ext cx="360045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6" name="Line 33"/>
          <p:cNvSpPr>
            <a:spLocks noChangeShapeType="1"/>
          </p:cNvSpPr>
          <p:nvPr/>
        </p:nvSpPr>
        <p:spPr bwMode="auto">
          <a:xfrm>
            <a:off x="4572000" y="1557338"/>
            <a:ext cx="720725" cy="3743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7" name="Line 34"/>
          <p:cNvSpPr>
            <a:spLocks noChangeShapeType="1"/>
          </p:cNvSpPr>
          <p:nvPr/>
        </p:nvSpPr>
        <p:spPr bwMode="auto">
          <a:xfrm>
            <a:off x="4572000" y="1557338"/>
            <a:ext cx="1439863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8" name="Line 35"/>
          <p:cNvSpPr>
            <a:spLocks noChangeShapeType="1"/>
          </p:cNvSpPr>
          <p:nvPr/>
        </p:nvSpPr>
        <p:spPr bwMode="auto">
          <a:xfrm>
            <a:off x="4572000" y="1557338"/>
            <a:ext cx="1871663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9" name="Line 36"/>
          <p:cNvSpPr>
            <a:spLocks noChangeShapeType="1"/>
          </p:cNvSpPr>
          <p:nvPr/>
        </p:nvSpPr>
        <p:spPr bwMode="auto">
          <a:xfrm>
            <a:off x="4572000" y="1557338"/>
            <a:ext cx="2592388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40" name="Line 37"/>
          <p:cNvSpPr>
            <a:spLocks noChangeShapeType="1"/>
          </p:cNvSpPr>
          <p:nvPr/>
        </p:nvSpPr>
        <p:spPr bwMode="auto">
          <a:xfrm>
            <a:off x="4572000" y="1557338"/>
            <a:ext cx="295275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9241" name="Picture 38" descr="Картинка 1 из 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8338" y="1484313"/>
            <a:ext cx="2249487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Rot="1" noChangeArrowheads="1"/>
          </p:cNvSpPr>
          <p:nvPr/>
        </p:nvSpPr>
        <p:spPr>
          <a:xfrm>
            <a:off x="457200" y="244475"/>
            <a:ext cx="8385175" cy="1431925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i="1" dirty="0">
                <a:solidFill>
                  <a:srgbClr val="0000CC"/>
                </a:solidFill>
                <a:latin typeface="Monotype Corsiva" pitchFamily="66" charset="0"/>
                <a:ea typeface="+mj-ea"/>
                <a:cs typeface="+mj-cs"/>
              </a:rPr>
              <a:t>Животные, </a:t>
            </a:r>
            <a:br>
              <a:rPr lang="ru-RU" sz="4400" i="1" dirty="0">
                <a:solidFill>
                  <a:srgbClr val="0000CC"/>
                </a:solidFill>
                <a:latin typeface="Monotype Corsiva" pitchFamily="66" charset="0"/>
                <a:ea typeface="+mj-ea"/>
                <a:cs typeface="+mj-cs"/>
              </a:rPr>
            </a:br>
            <a:r>
              <a:rPr lang="ru-RU" sz="4400" i="1" dirty="0">
                <a:solidFill>
                  <a:srgbClr val="0000CC"/>
                </a:solidFill>
                <a:latin typeface="Monotype Corsiva" pitchFamily="66" charset="0"/>
                <a:ea typeface="+mj-ea"/>
                <a:cs typeface="+mj-cs"/>
              </a:rPr>
              <a:t>которые дают молоко</a:t>
            </a:r>
          </a:p>
        </p:txBody>
      </p:sp>
      <p:pic>
        <p:nvPicPr>
          <p:cNvPr id="5" name="Picture 7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149725"/>
            <a:ext cx="2376488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Картинка 19 из 3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00" y="2205038"/>
            <a:ext cx="1674813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 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1628775"/>
            <a:ext cx="24495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" descr=" 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325" y="3968750"/>
            <a:ext cx="2376488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 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16238" y="4511675"/>
            <a:ext cx="3095625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6" descr="korova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5650" y="1412875"/>
            <a:ext cx="1538288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«Я смотрю на молоко»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157192"/>
            <a:ext cx="4762872" cy="96897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Содержимое 3" descr="teenage_girl_13-14_holding_glass_of_milk_asf013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7" y="1700808"/>
            <a:ext cx="8538351" cy="45365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9" descr="C:\Users\Okc\Desktop\9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1547664" y="548680"/>
            <a:ext cx="5112568" cy="5424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Okc\Desktop\img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620688"/>
            <a:ext cx="2450490" cy="32341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2530" name="AutoShape 2" descr="http://sobor.lt/wp/wp-content/uploads/2011/05/img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6" name="Picture 8" descr="http://t2.gstatic.com/images?q=tbn:ANd9GcTO1SqbKnNN0lWanNyOMaq3fJUmp47Q2jarQVq9a6_WniBiji8cH7Jt-sc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836712"/>
            <a:ext cx="2969104" cy="2232248"/>
          </a:xfrm>
          <a:prstGeom prst="rect">
            <a:avLst/>
          </a:prstGeom>
          <a:noFill/>
        </p:spPr>
      </p:pic>
      <p:sp>
        <p:nvSpPr>
          <p:cNvPr id="22538" name="AutoShape 10" descr="http://t0.gstatic.com/images?q=tbn:ANd9GcQiffAKtIsdxWBxe2GorQKTgbfbFUUAVrJt2H8KoJlzx8qIOAWJH0UCkr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44" name="Picture 16" descr="http://t2.gstatic.com/images?q=tbn:ANd9GcQ4qInk4aOImSDics_Ht2ybv6-H49NZ0d8B7-SSFfYgL5kFRNdHSREtCc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4077072"/>
            <a:ext cx="2808312" cy="2116714"/>
          </a:xfrm>
          <a:prstGeom prst="rect">
            <a:avLst/>
          </a:prstGeom>
          <a:noFill/>
        </p:spPr>
      </p:pic>
      <p:pic>
        <p:nvPicPr>
          <p:cNvPr id="22546" name="Picture 18" descr="http://t2.gstatic.com/images?q=tbn:ANd9GcQii1-_DDBMflW3C6B-A7S67zxL6ck66rIEE7kJICEvLw9Y1uujciVEhE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3356992"/>
            <a:ext cx="2749394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9" descr="C:\Users\Okc\Desktop\9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1547664" y="548680"/>
            <a:ext cx="5112568" cy="5424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:\Users\Okc\Desktop\9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251520" y="332656"/>
            <a:ext cx="1085871" cy="1152128"/>
          </a:xfrm>
          <a:prstGeom prst="rect">
            <a:avLst/>
          </a:prstGeom>
          <a:noFill/>
        </p:spPr>
      </p:pic>
      <p:pic>
        <p:nvPicPr>
          <p:cNvPr id="5" name="Picture 9" descr="C:\Users\Okc\Desktop\9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323528" y="1412776"/>
            <a:ext cx="1085871" cy="1152128"/>
          </a:xfrm>
          <a:prstGeom prst="rect">
            <a:avLst/>
          </a:prstGeom>
          <a:noFill/>
        </p:spPr>
      </p:pic>
      <p:pic>
        <p:nvPicPr>
          <p:cNvPr id="6" name="Picture 9" descr="C:\Users\Okc\Desktop\9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1475656" y="332656"/>
            <a:ext cx="1056884" cy="1121372"/>
          </a:xfrm>
          <a:prstGeom prst="rect">
            <a:avLst/>
          </a:prstGeom>
          <a:noFill/>
        </p:spPr>
      </p:pic>
      <p:pic>
        <p:nvPicPr>
          <p:cNvPr id="7" name="Picture 9" descr="C:\Users\Okc\Desktop\9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1403648" y="2564904"/>
            <a:ext cx="1221605" cy="1296144"/>
          </a:xfrm>
          <a:prstGeom prst="rect">
            <a:avLst/>
          </a:prstGeom>
          <a:noFill/>
        </p:spPr>
      </p:pic>
      <p:pic>
        <p:nvPicPr>
          <p:cNvPr id="9" name="Picture 9" descr="C:\Users\Okc\Desktop\9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1619672" y="1340768"/>
            <a:ext cx="1056884" cy="1121372"/>
          </a:xfrm>
          <a:prstGeom prst="rect">
            <a:avLst/>
          </a:prstGeom>
          <a:noFill/>
        </p:spPr>
      </p:pic>
      <p:pic>
        <p:nvPicPr>
          <p:cNvPr id="10" name="Picture 9" descr="C:\Users\Okc\Desktop\9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2699792" y="1628800"/>
            <a:ext cx="912868" cy="968569"/>
          </a:xfrm>
          <a:prstGeom prst="rect">
            <a:avLst/>
          </a:prstGeom>
          <a:noFill/>
        </p:spPr>
      </p:pic>
      <p:pic>
        <p:nvPicPr>
          <p:cNvPr id="11" name="Picture 9" descr="C:\Users\Okc\Desktop\9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2555776" y="260648"/>
            <a:ext cx="1221605" cy="1296144"/>
          </a:xfrm>
          <a:prstGeom prst="rect">
            <a:avLst/>
          </a:prstGeom>
          <a:noFill/>
        </p:spPr>
      </p:pic>
      <p:pic>
        <p:nvPicPr>
          <p:cNvPr id="12" name="Picture 9" descr="C:\Users\Okc\Desktop\9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3851920" y="332656"/>
            <a:ext cx="1153738" cy="1224136"/>
          </a:xfrm>
          <a:prstGeom prst="rect">
            <a:avLst/>
          </a:prstGeom>
          <a:noFill/>
        </p:spPr>
      </p:pic>
      <p:pic>
        <p:nvPicPr>
          <p:cNvPr id="13" name="Picture 9" descr="C:\Users\Okc\Desktop\9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2555776" y="3933056"/>
            <a:ext cx="1221605" cy="1296144"/>
          </a:xfrm>
          <a:prstGeom prst="rect">
            <a:avLst/>
          </a:prstGeom>
          <a:noFill/>
        </p:spPr>
      </p:pic>
      <p:pic>
        <p:nvPicPr>
          <p:cNvPr id="14" name="Picture 9" descr="C:\Users\Okc\Desktop\9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2843808" y="5373216"/>
            <a:ext cx="1085871" cy="1152128"/>
          </a:xfrm>
          <a:prstGeom prst="rect">
            <a:avLst/>
          </a:prstGeom>
          <a:noFill/>
        </p:spPr>
      </p:pic>
      <p:pic>
        <p:nvPicPr>
          <p:cNvPr id="15" name="Picture 9" descr="C:\Users\Okc\Desktop\9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5364088" y="1548005"/>
            <a:ext cx="1094153" cy="1160915"/>
          </a:xfrm>
          <a:prstGeom prst="rect">
            <a:avLst/>
          </a:prstGeom>
          <a:noFill/>
        </p:spPr>
      </p:pic>
      <p:pic>
        <p:nvPicPr>
          <p:cNvPr id="16" name="Picture 9" descr="C:\Users\Okc\Desktop\9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2627784" y="2636912"/>
            <a:ext cx="1085871" cy="1152128"/>
          </a:xfrm>
          <a:prstGeom prst="rect">
            <a:avLst/>
          </a:prstGeom>
          <a:noFill/>
        </p:spPr>
      </p:pic>
      <p:pic>
        <p:nvPicPr>
          <p:cNvPr id="17" name="Picture 9" descr="C:\Users\Okc\Desktop\9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3707904" y="2708920"/>
            <a:ext cx="1764540" cy="1872208"/>
          </a:xfrm>
          <a:prstGeom prst="rect">
            <a:avLst/>
          </a:prstGeom>
          <a:noFill/>
        </p:spPr>
      </p:pic>
      <p:pic>
        <p:nvPicPr>
          <p:cNvPr id="18" name="Picture 9" descr="C:\Users\Okc\Desktop\9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1403648" y="3933056"/>
            <a:ext cx="1157879" cy="1228530"/>
          </a:xfrm>
          <a:prstGeom prst="rect">
            <a:avLst/>
          </a:prstGeom>
          <a:noFill/>
        </p:spPr>
      </p:pic>
      <p:pic>
        <p:nvPicPr>
          <p:cNvPr id="19" name="Picture 9" descr="C:\Users\Okc\Desktop\9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5148064" y="260648"/>
            <a:ext cx="1153739" cy="1224136"/>
          </a:xfrm>
          <a:prstGeom prst="rect">
            <a:avLst/>
          </a:prstGeom>
          <a:noFill/>
        </p:spPr>
      </p:pic>
      <p:pic>
        <p:nvPicPr>
          <p:cNvPr id="20" name="Picture 9" descr="C:\Users\Okc\Desktop\9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251520" y="2564904"/>
            <a:ext cx="1153738" cy="1224136"/>
          </a:xfrm>
          <a:prstGeom prst="rect">
            <a:avLst/>
          </a:prstGeom>
          <a:noFill/>
        </p:spPr>
      </p:pic>
      <p:pic>
        <p:nvPicPr>
          <p:cNvPr id="21" name="Picture 9" descr="C:\Users\Okc\Desktop\9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5508104" y="2924944"/>
            <a:ext cx="950137" cy="1008112"/>
          </a:xfrm>
          <a:prstGeom prst="rect">
            <a:avLst/>
          </a:prstGeom>
          <a:noFill/>
        </p:spPr>
      </p:pic>
      <p:pic>
        <p:nvPicPr>
          <p:cNvPr id="22" name="Picture 9" descr="C:\Users\Okc\Desktop\9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1619672" y="5373216"/>
            <a:ext cx="1162020" cy="1232923"/>
          </a:xfrm>
          <a:prstGeom prst="rect">
            <a:avLst/>
          </a:prstGeom>
          <a:noFill/>
        </p:spPr>
      </p:pic>
      <p:pic>
        <p:nvPicPr>
          <p:cNvPr id="23" name="Picture 9" descr="C:\Users\Okc\Desktop\9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6732240" y="5301208"/>
            <a:ext cx="1153738" cy="1224136"/>
          </a:xfrm>
          <a:prstGeom prst="rect">
            <a:avLst/>
          </a:prstGeom>
          <a:noFill/>
        </p:spPr>
      </p:pic>
      <p:pic>
        <p:nvPicPr>
          <p:cNvPr id="24" name="Picture 9" descr="C:\Users\Okc\Desktop\9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6660232" y="4149080"/>
            <a:ext cx="1085871" cy="1152128"/>
          </a:xfrm>
          <a:prstGeom prst="rect">
            <a:avLst/>
          </a:prstGeom>
          <a:noFill/>
        </p:spPr>
      </p:pic>
      <p:pic>
        <p:nvPicPr>
          <p:cNvPr id="25" name="Picture 9" descr="C:\Users\Okc\Desktop\9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4139952" y="5301208"/>
            <a:ext cx="1152128" cy="1222428"/>
          </a:xfrm>
          <a:prstGeom prst="rect">
            <a:avLst/>
          </a:prstGeom>
          <a:noFill/>
        </p:spPr>
      </p:pic>
      <p:pic>
        <p:nvPicPr>
          <p:cNvPr id="26" name="Picture 9" descr="C:\Users\Okc\Desktop\9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251520" y="3933056"/>
            <a:ext cx="1153738" cy="1224136"/>
          </a:xfrm>
          <a:prstGeom prst="rect">
            <a:avLst/>
          </a:prstGeom>
          <a:noFill/>
        </p:spPr>
      </p:pic>
      <p:pic>
        <p:nvPicPr>
          <p:cNvPr id="27" name="Picture 9" descr="C:\Users\Okc\Desktop\9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7884368" y="5517232"/>
            <a:ext cx="1056884" cy="1121372"/>
          </a:xfrm>
          <a:prstGeom prst="rect">
            <a:avLst/>
          </a:prstGeom>
          <a:noFill/>
        </p:spPr>
      </p:pic>
      <p:pic>
        <p:nvPicPr>
          <p:cNvPr id="28" name="Picture 9" descr="C:\Users\Okc\Desktop\9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395536" y="5373215"/>
            <a:ext cx="1162020" cy="1232923"/>
          </a:xfrm>
          <a:prstGeom prst="rect">
            <a:avLst/>
          </a:prstGeom>
          <a:noFill/>
        </p:spPr>
      </p:pic>
      <p:pic>
        <p:nvPicPr>
          <p:cNvPr id="29" name="Picture 9" descr="C:\Users\Okc\Desktop\9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5508104" y="4149080"/>
            <a:ext cx="1085871" cy="1152128"/>
          </a:xfrm>
          <a:prstGeom prst="rect">
            <a:avLst/>
          </a:prstGeom>
          <a:noFill/>
        </p:spPr>
      </p:pic>
      <p:pic>
        <p:nvPicPr>
          <p:cNvPr id="30" name="Picture 9" descr="C:\Users\Okc\Desktop\9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5508104" y="5373216"/>
            <a:ext cx="1018004" cy="1080120"/>
          </a:xfrm>
          <a:prstGeom prst="rect">
            <a:avLst/>
          </a:prstGeom>
          <a:noFill/>
        </p:spPr>
      </p:pic>
      <p:pic>
        <p:nvPicPr>
          <p:cNvPr id="31" name="Picture 9" descr="C:\Users\Okc\Desktop\9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6516216" y="260648"/>
            <a:ext cx="1111681" cy="1179512"/>
          </a:xfrm>
          <a:prstGeom prst="rect">
            <a:avLst/>
          </a:prstGeom>
          <a:noFill/>
        </p:spPr>
      </p:pic>
      <p:pic>
        <p:nvPicPr>
          <p:cNvPr id="32" name="Picture 9" descr="C:\Users\Okc\Desktop\9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7812360" y="4365104"/>
            <a:ext cx="1128892" cy="1197774"/>
          </a:xfrm>
          <a:prstGeom prst="rect">
            <a:avLst/>
          </a:prstGeom>
          <a:noFill/>
        </p:spPr>
      </p:pic>
      <p:pic>
        <p:nvPicPr>
          <p:cNvPr id="33" name="Picture 9" descr="C:\Users\Okc\Desktop\9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7740352" y="2924944"/>
            <a:ext cx="1221605" cy="1296144"/>
          </a:xfrm>
          <a:prstGeom prst="rect">
            <a:avLst/>
          </a:prstGeom>
          <a:noFill/>
        </p:spPr>
      </p:pic>
      <p:pic>
        <p:nvPicPr>
          <p:cNvPr id="34" name="Picture 9" descr="C:\Users\Okc\Desktop\9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6588224" y="2996952"/>
            <a:ext cx="1085871" cy="1152128"/>
          </a:xfrm>
          <a:prstGeom prst="rect">
            <a:avLst/>
          </a:prstGeom>
          <a:noFill/>
        </p:spPr>
      </p:pic>
      <p:pic>
        <p:nvPicPr>
          <p:cNvPr id="35" name="Picture 9" descr="C:\Users\Okc\Desktop\9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7740352" y="1556792"/>
            <a:ext cx="1200900" cy="1274175"/>
          </a:xfrm>
          <a:prstGeom prst="rect">
            <a:avLst/>
          </a:prstGeom>
          <a:noFill/>
        </p:spPr>
      </p:pic>
      <p:pic>
        <p:nvPicPr>
          <p:cNvPr id="36" name="Picture 9" descr="C:\Users\Okc\Desktop\9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6584082" y="1628800"/>
            <a:ext cx="1221605" cy="1296144"/>
          </a:xfrm>
          <a:prstGeom prst="rect">
            <a:avLst/>
          </a:prstGeom>
          <a:noFill/>
        </p:spPr>
      </p:pic>
      <p:pic>
        <p:nvPicPr>
          <p:cNvPr id="37" name="Picture 9" descr="C:\Users\Okc\Desktop\9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5123"/>
          <a:stretch>
            <a:fillRect/>
          </a:stretch>
        </p:blipFill>
        <p:spPr bwMode="auto">
          <a:xfrm>
            <a:off x="7740352" y="188640"/>
            <a:ext cx="1153738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C:\Users\Okc\Desktop\molo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8100899" cy="5400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 prst="coolSlant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Раскрыть значение молока для правильного питания младшего школьника</a:t>
            </a:r>
            <a:endParaRPr lang="ru-RU" dirty="0"/>
          </a:p>
        </p:txBody>
      </p:sp>
      <p:pic>
        <p:nvPicPr>
          <p:cNvPr id="4" name="i-main-pic" descr="Картинка 512 из 135999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780928"/>
            <a:ext cx="2593998" cy="3148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300000" lon="21299997" rev="21299999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напитки вы любите?</a:t>
            </a:r>
          </a:p>
          <a:p>
            <a:r>
              <a:rPr lang="ru-RU" dirty="0" smtClean="0"/>
              <a:t>Любите ли вы молоко?</a:t>
            </a:r>
          </a:p>
          <a:p>
            <a:r>
              <a:rPr lang="ru-RU" dirty="0" smtClean="0"/>
              <a:t>Чем полезно молоко?</a:t>
            </a:r>
          </a:p>
          <a:p>
            <a:r>
              <a:rPr lang="ru-RU" dirty="0" smtClean="0"/>
              <a:t>Какие молочные продукты</a:t>
            </a:r>
          </a:p>
          <a:p>
            <a:pPr>
              <a:buNone/>
            </a:pPr>
            <a:r>
              <a:rPr lang="ru-RU" dirty="0" smtClean="0"/>
              <a:t> вы знаете?</a:t>
            </a:r>
            <a:endParaRPr lang="ru-RU" dirty="0"/>
          </a:p>
        </p:txBody>
      </p:sp>
      <p:pic>
        <p:nvPicPr>
          <p:cNvPr id="4" name="Содержимое 4" descr="pressa_16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4725144"/>
            <a:ext cx="2304256" cy="1612968"/>
          </a:xfrm>
          <a:prstGeom prst="rect">
            <a:avLst/>
          </a:prstGeom>
          <a:ln>
            <a:solidFill>
              <a:srgbClr val="FFFF00"/>
            </a:solidFill>
          </a:ln>
        </p:spPr>
      </p:pic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5580112" y="1412776"/>
          <a:ext cx="3240360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9" descr="C:\Users\Okc\Desktop\9_1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907"/>
          <a:stretch>
            <a:fillRect/>
          </a:stretch>
        </p:blipFill>
        <p:spPr bwMode="auto">
          <a:xfrm flipH="1">
            <a:off x="1547664" y="0"/>
            <a:ext cx="1687509" cy="17404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ru-RU" u="sng" dirty="0" smtClean="0">
                <a:latin typeface="Segoe Script" pitchFamily="34" charset="0"/>
              </a:rPr>
              <a:t>История молока</a:t>
            </a:r>
            <a:endParaRPr lang="ru-RU" u="sng" dirty="0"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2276872"/>
            <a:ext cx="6120680" cy="280831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История молока такая же древняя, как и история самого человечества. Историки еще спорят о точных датах, но из различных источников известно, что человек употребляет молоко в пищу около 10000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4" name="Picture 4" descr="Girl_think_tmpl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2276872"/>
            <a:ext cx="1524000" cy="4171950"/>
          </a:xfrm>
          <a:prstGeom prst="rect">
            <a:avLst/>
          </a:prstGeom>
        </p:spPr>
      </p:pic>
      <p:pic>
        <p:nvPicPr>
          <p:cNvPr id="5" name="Рисунок 4" descr="Boy_think_tmpl_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988840"/>
            <a:ext cx="1647825" cy="4638675"/>
          </a:xfrm>
          <a:prstGeom prst="rect">
            <a:avLst/>
          </a:prstGeom>
        </p:spPr>
      </p:pic>
      <p:grpSp>
        <p:nvGrpSpPr>
          <p:cNvPr id="7" name="Группа 10"/>
          <p:cNvGrpSpPr/>
          <p:nvPr/>
        </p:nvGrpSpPr>
        <p:grpSpPr>
          <a:xfrm>
            <a:off x="323528" y="-243408"/>
            <a:ext cx="2029076" cy="2222748"/>
            <a:chOff x="0" y="-243408"/>
            <a:chExt cx="2029076" cy="2222748"/>
          </a:xfrm>
        </p:grpSpPr>
        <p:pic>
          <p:nvPicPr>
            <p:cNvPr id="8" name="Picture 7" descr="Boy_think_tmpl.png">
              <a:hlinkClick r:id="" action="ppaction://macro?name=GreenApple"/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2029076" cy="1979340"/>
            </a:xfrm>
            <a:prstGeom prst="rect">
              <a:avLst/>
            </a:prstGeom>
          </p:spPr>
        </p:pic>
        <p:pic>
          <p:nvPicPr>
            <p:cNvPr id="6146" name="Picture 2" descr="C:\Users\Okc\Desktop\1267894822_refrns.ru-15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9552" y="-243408"/>
              <a:ext cx="1026114" cy="1368152"/>
            </a:xfrm>
            <a:prstGeom prst="rect">
              <a:avLst/>
            </a:prstGeom>
            <a:noFill/>
          </p:spPr>
        </p:pic>
      </p:grpSp>
      <p:grpSp>
        <p:nvGrpSpPr>
          <p:cNvPr id="10" name="Группа 13"/>
          <p:cNvGrpSpPr/>
          <p:nvPr/>
        </p:nvGrpSpPr>
        <p:grpSpPr>
          <a:xfrm>
            <a:off x="7380312" y="188640"/>
            <a:ext cx="1907704" cy="2815940"/>
            <a:chOff x="7236296" y="-188640"/>
            <a:chExt cx="1907704" cy="2815940"/>
          </a:xfrm>
        </p:grpSpPr>
        <p:pic>
          <p:nvPicPr>
            <p:cNvPr id="9" name="Picture 8" descr="Girl_think_tmpl.png">
              <a:hlinkClick r:id="" action="ppaction://macro?name=RedApple"/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236296" y="-188640"/>
              <a:ext cx="1907704" cy="2815940"/>
            </a:xfrm>
            <a:prstGeom prst="rect">
              <a:avLst/>
            </a:prstGeom>
          </p:spPr>
        </p:pic>
        <p:pic>
          <p:nvPicPr>
            <p:cNvPr id="6147" name="Picture 3" descr="C:\Users\Okc\Desktop\48966115_0a39022386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668344" y="0"/>
              <a:ext cx="1011952" cy="134076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4572000" y="548680"/>
            <a:ext cx="4194048" cy="576064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ahoma" pitchFamily="34" charset="0"/>
                <a:cs typeface="Tahoma" pitchFamily="34" charset="0"/>
              </a:rPr>
              <a:t>При раскопках доисторических поселений Триполья, на Украине археологи находят подойники, отстойники для приготовления творога. По ним можно судить, как давно пользовались молоком.</a:t>
            </a:r>
          </a:p>
          <a:p>
            <a:pPr algn="just"/>
            <a:r>
              <a:rPr lang="ru-RU" sz="24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2400" dirty="0"/>
          </a:p>
        </p:txBody>
      </p:sp>
      <p:pic>
        <p:nvPicPr>
          <p:cNvPr id="1026" name="Picture 2" descr="C:\Documents and Settings\akat001\Рабочий стол\молоко\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3621818" cy="3721046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11560" y="5085184"/>
            <a:ext cx="1512168" cy="118499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http://sueverija.narod.ru/Kollekcii/Keramika/DSC09776_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5085184"/>
            <a:ext cx="2025225" cy="129614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395536" y="4077072"/>
            <a:ext cx="8370512" cy="2160240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latin typeface="Tahoma" pitchFamily="34" charset="0"/>
                <a:cs typeface="Tahoma" pitchFamily="34" charset="0"/>
              </a:rPr>
              <a:t>Возле становища первобытного человека появились стада одомашненных коров, а в лесах и степях водились их дикие предки - могучие туры. В старых летописях сохранились рассказы об охоте на этих могучих животных.</a:t>
            </a:r>
          </a:p>
          <a:p>
            <a:endParaRPr lang="ru-RU" sz="2800" dirty="0"/>
          </a:p>
        </p:txBody>
      </p:sp>
      <p:sp>
        <p:nvSpPr>
          <p:cNvPr id="5122" name="AutoShape 2" descr="http://dekatop.com/wp-content/uploads/2010/03/pet_0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AutoShape 4" descr="http://dekatop.com/wp-content/uploads/2010/03/pet_0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6" name="Picture 6" descr="Иван Быкови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5733256"/>
            <a:ext cx="864096" cy="864097"/>
          </a:xfrm>
          <a:prstGeom prst="rect">
            <a:avLst/>
          </a:prstGeom>
          <a:noFill/>
        </p:spPr>
      </p:pic>
      <p:pic>
        <p:nvPicPr>
          <p:cNvPr id="5128" name="Picture 8" descr="http://static.diary.ru/userdir/6/4/1/8/641848/3035251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88640"/>
            <a:ext cx="5875853" cy="367240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7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3929066"/>
            <a:ext cx="3571900" cy="2428892"/>
          </a:xfrm>
        </p:spPr>
      </p:pic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4572000" y="428604"/>
            <a:ext cx="4194048" cy="571504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2800" dirty="0" smtClean="0">
                <a:latin typeface="Tahoma" pitchFamily="34" charset="0"/>
                <a:ea typeface="Times New Roman"/>
                <a:cs typeface="Tahoma" pitchFamily="34" charset="0"/>
              </a:rPr>
              <a:t>Молоко пили еще в глубокой древности, о чем свидетельствуют найденные при археологических раскопках в пещерах первобытных людей наряду с каменными топорами и костяными стрелами сосуды для молока. </a:t>
            </a:r>
            <a:endParaRPr lang="ru-RU" sz="2800" dirty="0">
              <a:solidFill>
                <a:srgbClr val="FFC000"/>
              </a:solidFill>
            </a:endParaRPr>
          </a:p>
        </p:txBody>
      </p:sp>
      <p:pic>
        <p:nvPicPr>
          <p:cNvPr id="3074" name="Picture 2" descr="C:\Documents and Settings\akat001\Рабочий стол\молоко\6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500042"/>
            <a:ext cx="2271700" cy="301553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4104456" cy="126876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  данным археологов     существует такой факт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764704"/>
            <a:ext cx="4032448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Древние люди не всегда  могли пить молоко животных. В организме    древнего человека отсутствовал ген, необходимый для усвоения молока. Эта способность пришла к ним позже.        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Хозяин\Desktop\Новая папка\1286819047_25-15-4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3168352" cy="42831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ru-RU" u="sng" dirty="0" smtClean="0">
                <a:latin typeface="Segoe Script" pitchFamily="34" charset="0"/>
              </a:rPr>
              <a:t>История молока</a:t>
            </a:r>
            <a:endParaRPr lang="ru-RU" u="sng" dirty="0"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6120680" cy="10801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4" name="Picture 4" descr="Girl_think_tmpl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0" y="2686050"/>
            <a:ext cx="1524000" cy="4171950"/>
          </a:xfrm>
          <a:prstGeom prst="rect">
            <a:avLst/>
          </a:prstGeom>
        </p:spPr>
      </p:pic>
      <p:pic>
        <p:nvPicPr>
          <p:cNvPr id="5" name="Рисунок 4" descr="Boy_think_tmpl_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219325"/>
            <a:ext cx="1647825" cy="463867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403648" y="3356992"/>
            <a:ext cx="705678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Древние греки и римляне первыми изобрели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получение сыра из молока.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Врач Гиппократ называл молоко лекарством, 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Авиценна утверждал, что молоко – это лучшая пища для людей.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кадемик Павлов называл молоко пищей, приготовленной самой природой.</a:t>
            </a:r>
          </a:p>
          <a:p>
            <a:pPr algn="ctr">
              <a:buNone/>
            </a:pPr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10"/>
          <p:cNvGrpSpPr/>
          <p:nvPr/>
        </p:nvGrpSpPr>
        <p:grpSpPr>
          <a:xfrm>
            <a:off x="323528" y="-243408"/>
            <a:ext cx="2029076" cy="2222748"/>
            <a:chOff x="0" y="-243408"/>
            <a:chExt cx="2029076" cy="2222748"/>
          </a:xfrm>
        </p:grpSpPr>
        <p:pic>
          <p:nvPicPr>
            <p:cNvPr id="8" name="Picture 7" descr="Boy_think_tmpl.png">
              <a:hlinkClick r:id="" action="ppaction://macro?name=GreenApple"/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2029076" cy="1979340"/>
            </a:xfrm>
            <a:prstGeom prst="rect">
              <a:avLst/>
            </a:prstGeom>
          </p:spPr>
        </p:pic>
        <p:pic>
          <p:nvPicPr>
            <p:cNvPr id="6146" name="Picture 2" descr="C:\Users\Okc\Desktop\1267894822_refrns.ru-157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9552" y="-243408"/>
              <a:ext cx="1026114" cy="1368152"/>
            </a:xfrm>
            <a:prstGeom prst="rect">
              <a:avLst/>
            </a:prstGeom>
            <a:noFill/>
          </p:spPr>
        </p:pic>
      </p:grpSp>
      <p:grpSp>
        <p:nvGrpSpPr>
          <p:cNvPr id="10" name="Группа 13"/>
          <p:cNvGrpSpPr/>
          <p:nvPr/>
        </p:nvGrpSpPr>
        <p:grpSpPr>
          <a:xfrm>
            <a:off x="7380312" y="188640"/>
            <a:ext cx="1907704" cy="2815940"/>
            <a:chOff x="7236296" y="-188640"/>
            <a:chExt cx="1907704" cy="2815940"/>
          </a:xfrm>
        </p:grpSpPr>
        <p:pic>
          <p:nvPicPr>
            <p:cNvPr id="9" name="Picture 8" descr="Girl_think_tmpl.png">
              <a:hlinkClick r:id="" action="ppaction://macro?name=RedApple"/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236296" y="-188640"/>
              <a:ext cx="1907704" cy="2815940"/>
            </a:xfrm>
            <a:prstGeom prst="rect">
              <a:avLst/>
            </a:prstGeom>
          </p:spPr>
        </p:pic>
        <p:pic>
          <p:nvPicPr>
            <p:cNvPr id="6147" name="Picture 3" descr="C:\Users\Okc\Desktop\48966115_0a39022386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668344" y="0"/>
              <a:ext cx="1011952" cy="1340768"/>
            </a:xfrm>
            <a:prstGeom prst="rect">
              <a:avLst/>
            </a:prstGeom>
            <a:noFill/>
          </p:spPr>
        </p:pic>
      </p:grpSp>
      <p:sp>
        <p:nvSpPr>
          <p:cNvPr id="13" name="Прямоугольник 12"/>
          <p:cNvSpPr/>
          <p:nvPr/>
        </p:nvSpPr>
        <p:spPr>
          <a:xfrm>
            <a:off x="1547664" y="2060848"/>
            <a:ext cx="5904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 молоке писали знаменитые историки и ученые древности Геродот, Аристотель, Плиний.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291</Words>
  <Application>Microsoft Office PowerPoint</Application>
  <PresentationFormat>Экран (4:3)</PresentationFormat>
  <Paragraphs>48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ЦЕЛЬ:</vt:lpstr>
      <vt:lpstr>Анкета</vt:lpstr>
      <vt:lpstr>История молока</vt:lpstr>
      <vt:lpstr>Слайд 5</vt:lpstr>
      <vt:lpstr>Слайд 6</vt:lpstr>
      <vt:lpstr>Слайд 7</vt:lpstr>
      <vt:lpstr>По  данным археологов     существует такой факт </vt:lpstr>
      <vt:lpstr>История молока</vt:lpstr>
      <vt:lpstr>Презентация 2 «Г» «Состав молока»</vt:lpstr>
      <vt:lpstr>Продукты из молока</vt:lpstr>
      <vt:lpstr>Слайд 12</vt:lpstr>
      <vt:lpstr>«Я смотрю на молоко»</vt:lpstr>
      <vt:lpstr>Слайд 14</vt:lpstr>
      <vt:lpstr>Слайд 15</vt:lpstr>
      <vt:lpstr>Слайд 16</vt:lpstr>
      <vt:lpstr>Слайд 17</vt:lpstr>
      <vt:lpstr>Слайд 18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16</cp:revision>
  <dcterms:created xsi:type="dcterms:W3CDTF">2011-12-13T03:00:32Z</dcterms:created>
  <dcterms:modified xsi:type="dcterms:W3CDTF">2011-12-15T18:30:24Z</dcterms:modified>
</cp:coreProperties>
</file>