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F48C1-7255-45F0-B63A-A698DC540932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E0C20-5C74-4527-8E7D-FC871CAB1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602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E0C20-5C74-4527-8E7D-FC871CAB159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643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g2.board.com.ua/a/2000499594/wm/3-prodam-perepela-tsesarki.jpg" TargetMode="External"/><Relationship Id="rId2" Type="http://schemas.openxmlformats.org/officeDocument/2006/relationships/hyperlink" Target="http://pro-fermu.ru/wp-content/uploads/clip_image031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55.carguru.ru/37/14/41437/8/1136808/6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1052736"/>
            <a:ext cx="7920880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normalizeH="0" baseline="0" noProof="0" dirty="0" smtClean="0">
                <a:ln w="1905"/>
                <a:gradFill>
                  <a:gsLst>
                    <a:gs pos="0">
                      <a:srgbClr val="A20000"/>
                    </a:gs>
                    <a:gs pos="78000">
                      <a:srgbClr val="BC0000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j-ea"/>
                <a:cs typeface="+mj-cs"/>
              </a:rPr>
              <a:t> </a:t>
            </a:r>
            <a:endParaRPr kumimoji="0" lang="ru-RU" sz="6600" b="1" i="0" u="none" strike="noStrike" kern="1200" normalizeH="0" baseline="0" noProof="0" dirty="0">
              <a:ln w="1905"/>
              <a:gradFill>
                <a:gsLst>
                  <a:gs pos="0">
                    <a:srgbClr val="A20000"/>
                  </a:gs>
                  <a:gs pos="78000">
                    <a:srgbClr val="BC0000"/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437112"/>
            <a:ext cx="4124002" cy="1512168"/>
          </a:xfrm>
          <a:prstGeom prst="roundRect">
            <a:avLst>
              <a:gd name="adj" fmla="val 1782"/>
            </a:avLst>
          </a:prstGeo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764703"/>
            <a:ext cx="79746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5400" b="1" kern="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28 апреля.</a:t>
            </a:r>
            <a:endParaRPr kumimoji="0" lang="ru-RU" altLang="ru-RU" sz="5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onotype Corsiva" panose="03010101010201010101" pitchFamily="66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onotype Corsiva" panose="03010101010201010101" pitchFamily="66" charset="0"/>
              </a:rPr>
              <a:t>Контрольное изложение.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altLang="ru-RU" sz="5400" b="1" kern="0" dirty="0">
              <a:solidFill>
                <a:srgbClr val="C00000"/>
              </a:solidFill>
              <a:latin typeface="Monotype Corsiva" panose="03010101010201010101" pitchFamily="66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onotype Corsiva" panose="03010101010201010101" pitchFamily="66" charset="0"/>
              </a:rPr>
              <a:t> Перелетные  гости .</a:t>
            </a:r>
            <a:r>
              <a:rPr kumimoji="0" lang="ru-RU" altLang="ru-RU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onotype Corsiva" panose="03010101010201010101" pitchFamily="66" charset="0"/>
              </a:rPr>
              <a:t/>
            </a:r>
            <a:br>
              <a:rPr kumimoji="0" lang="ru-RU" altLang="ru-RU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onotype Corsiva" panose="03010101010201010101" pitchFamily="66" charset="0"/>
              </a:rPr>
            </a:br>
            <a:endParaRPr kumimoji="0" lang="ru-RU" sz="54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352928" cy="5269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altLang="ru-RU" sz="2400" b="1" kern="0" dirty="0">
                <a:solidFill>
                  <a:srgbClr val="C00000"/>
                </a:solidFill>
                <a:latin typeface="Arial"/>
              </a:rPr>
              <a:t>ПЕРЕЛЕТНЫЕ </a:t>
            </a:r>
            <a:r>
              <a:rPr lang="ru-RU" altLang="ru-RU" sz="2400" b="1" kern="0" dirty="0" smtClean="0">
                <a:solidFill>
                  <a:srgbClr val="C00000"/>
                </a:solidFill>
                <a:latin typeface="Arial"/>
              </a:rPr>
              <a:t>ГОСТИ</a:t>
            </a:r>
          </a:p>
          <a:p>
            <a:pPr lvl="0"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ru-RU" altLang="ru-RU" sz="2400" b="1" kern="0" dirty="0">
              <a:solidFill>
                <a:srgbClr val="C00000"/>
              </a:solidFill>
              <a:latin typeface="Arial"/>
            </a:endParaRPr>
          </a:p>
          <a:p>
            <a:pPr lvl="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altLang="ru-RU" sz="2800" kern="0" dirty="0">
                <a:solidFill>
                  <a:srgbClr val="2F1311"/>
                </a:solidFill>
                <a:latin typeface="Arial"/>
              </a:rPr>
              <a:t>Из теплых стран летели домой </a:t>
            </a:r>
            <a:r>
              <a:rPr lang="ru-RU" altLang="ru-RU" sz="2800" kern="0" dirty="0">
                <a:solidFill>
                  <a:srgbClr val="2F1311"/>
                </a:solidFill>
                <a:latin typeface="Arial"/>
                <a:hlinkClick r:id="rId2" action="ppaction://hlinksldjump"/>
              </a:rPr>
              <a:t>перепелки</a:t>
            </a:r>
            <a:r>
              <a:rPr lang="ru-RU" altLang="ru-RU" sz="2800" kern="0" dirty="0">
                <a:solidFill>
                  <a:srgbClr val="2F1311"/>
                </a:solidFill>
                <a:latin typeface="Arial"/>
              </a:rPr>
              <a:t>. Они летели над морем. В пути их застигла буря. Птицы устали бороться с ветром. Они сели отдохнуть на мачтах корабля</a:t>
            </a:r>
            <a:r>
              <a:rPr lang="ru-RU" altLang="ru-RU" sz="2800" kern="0" dirty="0" smtClean="0">
                <a:solidFill>
                  <a:srgbClr val="2F1311"/>
                </a:solidFill>
                <a:latin typeface="Arial"/>
              </a:rPr>
              <a:t>. Моряки </a:t>
            </a:r>
            <a:r>
              <a:rPr lang="ru-RU" altLang="ru-RU" sz="2800" kern="0" dirty="0">
                <a:solidFill>
                  <a:srgbClr val="2F1311"/>
                </a:solidFill>
                <a:latin typeface="Arial"/>
              </a:rPr>
              <a:t>насыпали на палубу хлебных крошек и семечек. Птицы отдохнули и стали клевать корм. Вот вышло солнышко. Море успокоилось. Птицы обогрелись, взлетели на </a:t>
            </a:r>
            <a:r>
              <a:rPr lang="ru-RU" altLang="ru-RU" sz="2800" kern="0" dirty="0" smtClean="0">
                <a:solidFill>
                  <a:srgbClr val="2F1311"/>
                </a:solidFill>
                <a:latin typeface="Arial"/>
              </a:rPr>
              <a:t>мачты. Перелетные </a:t>
            </a:r>
            <a:r>
              <a:rPr lang="ru-RU" altLang="ru-RU" sz="2800" kern="0" dirty="0">
                <a:solidFill>
                  <a:srgbClr val="2F1311"/>
                </a:solidFill>
                <a:latin typeface="Arial"/>
              </a:rPr>
              <a:t>гости почистили перышки, расправили крылья  отправились в путь.</a:t>
            </a:r>
          </a:p>
          <a:p>
            <a:pPr lvl="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altLang="ru-RU" sz="2800" i="1" kern="0" dirty="0">
                <a:solidFill>
                  <a:srgbClr val="2F1311"/>
                </a:solidFill>
                <a:latin typeface="Arial"/>
              </a:rPr>
              <a:t>(По Л. Кассилю.)</a:t>
            </a:r>
          </a:p>
        </p:txBody>
      </p:sp>
      <p:sp>
        <p:nvSpPr>
          <p:cNvPr id="3" name="Управляющая кнопка: в конец 2">
            <a:hlinkClick r:id="rId3" action="ppaction://hlinksldjump" highlightClick="1"/>
          </p:cNvPr>
          <p:cNvSpPr/>
          <p:nvPr/>
        </p:nvSpPr>
        <p:spPr>
          <a:xfrm>
            <a:off x="5148064" y="5877272"/>
            <a:ext cx="1080120" cy="576064"/>
          </a:xfrm>
          <a:prstGeom prst="actionButtonEn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2.board.com.ua/a/2000499594/wm/3-prodam-perepela-tsesar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384" y="1124744"/>
            <a:ext cx="4145449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31840" y="464134"/>
            <a:ext cx="3187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ПЕРЕПЕЛКИ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2052" name="Picture 4" descr="http://pro-fermu.ru/wp-content/uploads/clip_image03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52" y="2492896"/>
            <a:ext cx="458303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в начало 4">
            <a:hlinkClick r:id="rId4" action="ppaction://hlinksldjump" highlightClick="1"/>
          </p:cNvPr>
          <p:cNvSpPr/>
          <p:nvPr/>
        </p:nvSpPr>
        <p:spPr>
          <a:xfrm>
            <a:off x="5436096" y="5913276"/>
            <a:ext cx="1008112" cy="612068"/>
          </a:xfrm>
          <a:prstGeom prst="actionButtonBeginn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5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332656"/>
            <a:ext cx="7963274" cy="533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altLang="ru-RU" sz="2400" b="1" kern="0" dirty="0">
                <a:solidFill>
                  <a:srgbClr val="C00000"/>
                </a:solidFill>
                <a:latin typeface="Arial"/>
              </a:rPr>
              <a:t>ПЕРЕЛЕТНЫЕ ГОСТИ</a:t>
            </a:r>
          </a:p>
          <a:p>
            <a:pPr lvl="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altLang="ru-RU" sz="2800" kern="0" dirty="0" smtClean="0">
                <a:solidFill>
                  <a:srgbClr val="2F1311"/>
                </a:solidFill>
                <a:latin typeface="Arial"/>
              </a:rPr>
              <a:t>    Из </a:t>
            </a:r>
            <a:r>
              <a:rPr lang="ru-RU" altLang="ru-RU" sz="2800" kern="0" dirty="0">
                <a:solidFill>
                  <a:srgbClr val="2F1311"/>
                </a:solidFill>
                <a:latin typeface="Arial"/>
              </a:rPr>
              <a:t>теплых стран летели домой перепелки. Они летели над морем. В пути их застигла буря. Птицы устали бороться с ветром. Они сели отдохнуть на мачтах корабля. </a:t>
            </a:r>
            <a:endParaRPr lang="ru-RU" altLang="ru-RU" sz="2800" kern="0" dirty="0" smtClean="0">
              <a:solidFill>
                <a:srgbClr val="2F1311"/>
              </a:solidFill>
              <a:latin typeface="Arial"/>
            </a:endParaRPr>
          </a:p>
          <a:p>
            <a:pPr lvl="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altLang="ru-RU" sz="2800" kern="0" dirty="0" smtClean="0">
                <a:solidFill>
                  <a:srgbClr val="2F1311"/>
                </a:solidFill>
                <a:latin typeface="Arial"/>
              </a:rPr>
              <a:t>    </a:t>
            </a:r>
            <a:r>
              <a:rPr lang="ru-RU" altLang="ru-RU" sz="2800" b="1" kern="0" dirty="0" smtClean="0">
                <a:solidFill>
                  <a:srgbClr val="C00000"/>
                </a:solidFill>
                <a:latin typeface="Arial"/>
              </a:rPr>
              <a:t>М</a:t>
            </a:r>
            <a:r>
              <a:rPr lang="ru-RU" altLang="ru-RU" sz="2800" kern="0" dirty="0" smtClean="0">
                <a:solidFill>
                  <a:srgbClr val="2F1311"/>
                </a:solidFill>
                <a:latin typeface="Arial"/>
              </a:rPr>
              <a:t>оряки </a:t>
            </a:r>
            <a:r>
              <a:rPr lang="ru-RU" altLang="ru-RU" sz="2800" kern="0" dirty="0">
                <a:solidFill>
                  <a:srgbClr val="2F1311"/>
                </a:solidFill>
                <a:latin typeface="Arial"/>
              </a:rPr>
              <a:t>насыпали на палубу хлебных крошек и семечек. Птицы отдохнули и стали клевать корм. Вот вышло солнышко. Море успокоилось. Птицы обогрелись, взлетели на </a:t>
            </a:r>
            <a:r>
              <a:rPr lang="ru-RU" altLang="ru-RU" sz="2800" kern="0" dirty="0" smtClean="0">
                <a:solidFill>
                  <a:srgbClr val="2F1311"/>
                </a:solidFill>
                <a:latin typeface="Arial"/>
              </a:rPr>
              <a:t>мачты. Перелетные </a:t>
            </a:r>
            <a:r>
              <a:rPr lang="ru-RU" altLang="ru-RU" sz="2800" kern="0" dirty="0">
                <a:solidFill>
                  <a:srgbClr val="2F1311"/>
                </a:solidFill>
                <a:latin typeface="Arial"/>
              </a:rPr>
              <a:t>гости почистили перышки, расправили крылья  отправились в путь.</a:t>
            </a:r>
          </a:p>
          <a:p>
            <a:pPr lvl="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altLang="ru-RU" sz="2800" i="1" kern="0" dirty="0">
                <a:solidFill>
                  <a:srgbClr val="2F1311"/>
                </a:solidFill>
                <a:latin typeface="Arial"/>
              </a:rPr>
              <a:t>(По Л. Кассилю.)</a:t>
            </a:r>
          </a:p>
        </p:txBody>
      </p:sp>
    </p:spTree>
    <p:extLst>
      <p:ext uri="{BB962C8B-B14F-4D97-AF65-F5344CB8AC3E}">
        <p14:creationId xmlns:p14="http://schemas.microsoft.com/office/powerpoint/2010/main" val="274617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332656"/>
            <a:ext cx="7963274" cy="542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altLang="ru-RU" sz="2400" b="1" kern="0" dirty="0">
                <a:solidFill>
                  <a:srgbClr val="C00000"/>
                </a:solidFill>
                <a:latin typeface="Arial"/>
              </a:rPr>
              <a:t>ПЕРЕЛЕТНЫЕ ГОСТИ</a:t>
            </a:r>
          </a:p>
          <a:p>
            <a:pPr lvl="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altLang="ru-RU" sz="2800" kern="0" dirty="0" smtClean="0">
                <a:solidFill>
                  <a:srgbClr val="2F1311"/>
                </a:solidFill>
                <a:latin typeface="Arial"/>
              </a:rPr>
              <a:t>    Из </a:t>
            </a:r>
            <a:r>
              <a:rPr lang="ru-RU" altLang="ru-RU" sz="2800" kern="0" dirty="0">
                <a:solidFill>
                  <a:srgbClr val="2F1311"/>
                </a:solidFill>
                <a:latin typeface="Arial"/>
              </a:rPr>
              <a:t>теплых стран летели домой перепелки. Они летели над морем. В пути их застигла буря. Птицы устали бороться с ветром. Они сели отдохнуть на мачтах корабля. </a:t>
            </a:r>
            <a:endParaRPr lang="ru-RU" altLang="ru-RU" sz="2800" kern="0" dirty="0" smtClean="0">
              <a:solidFill>
                <a:srgbClr val="2F1311"/>
              </a:solidFill>
              <a:latin typeface="Arial"/>
            </a:endParaRPr>
          </a:p>
          <a:p>
            <a:pPr lvl="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altLang="ru-RU" sz="2800" kern="0" dirty="0" smtClean="0">
                <a:solidFill>
                  <a:srgbClr val="2F1311"/>
                </a:solidFill>
                <a:latin typeface="Arial"/>
              </a:rPr>
              <a:t>    </a:t>
            </a:r>
            <a:r>
              <a:rPr lang="ru-RU" altLang="ru-RU" sz="2800" b="1" kern="0" dirty="0" smtClean="0">
                <a:solidFill>
                  <a:srgbClr val="C00000"/>
                </a:solidFill>
                <a:latin typeface="Arial"/>
              </a:rPr>
              <a:t>М</a:t>
            </a:r>
            <a:r>
              <a:rPr lang="ru-RU" altLang="ru-RU" sz="2800" kern="0" dirty="0" smtClean="0">
                <a:solidFill>
                  <a:srgbClr val="2F1311"/>
                </a:solidFill>
                <a:latin typeface="Arial"/>
              </a:rPr>
              <a:t>оряки </a:t>
            </a:r>
            <a:r>
              <a:rPr lang="ru-RU" altLang="ru-RU" sz="2800" kern="0" dirty="0">
                <a:solidFill>
                  <a:srgbClr val="2F1311"/>
                </a:solidFill>
                <a:latin typeface="Arial"/>
              </a:rPr>
              <a:t>насыпали на палубу хлебных крошек и семечек. Птицы отдохнули и стали клевать корм. Вот вышло солнышко. Море успокоилось. Птицы обогрелись, взлетели на </a:t>
            </a:r>
            <a:r>
              <a:rPr lang="ru-RU" altLang="ru-RU" sz="2800" kern="0" dirty="0" smtClean="0">
                <a:solidFill>
                  <a:srgbClr val="2F1311"/>
                </a:solidFill>
                <a:latin typeface="Arial"/>
              </a:rPr>
              <a:t>мачты.</a:t>
            </a:r>
          </a:p>
          <a:p>
            <a:pPr lvl="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altLang="ru-RU" sz="2800" kern="0" dirty="0">
                <a:solidFill>
                  <a:srgbClr val="2F1311"/>
                </a:solidFill>
                <a:latin typeface="Arial"/>
              </a:rPr>
              <a:t> </a:t>
            </a:r>
            <a:r>
              <a:rPr lang="ru-RU" altLang="ru-RU" sz="2800" kern="0" dirty="0" smtClean="0">
                <a:solidFill>
                  <a:srgbClr val="2F1311"/>
                </a:solidFill>
                <a:latin typeface="Arial"/>
              </a:rPr>
              <a:t>   </a:t>
            </a:r>
            <a:r>
              <a:rPr lang="ru-RU" altLang="ru-RU" sz="2800" b="1" kern="0" dirty="0" smtClean="0">
                <a:solidFill>
                  <a:srgbClr val="C00000"/>
                </a:solidFill>
                <a:latin typeface="Arial"/>
              </a:rPr>
              <a:t>П</a:t>
            </a:r>
            <a:r>
              <a:rPr lang="ru-RU" altLang="ru-RU" sz="2800" kern="0" dirty="0" smtClean="0">
                <a:solidFill>
                  <a:srgbClr val="2F1311"/>
                </a:solidFill>
                <a:latin typeface="Arial"/>
              </a:rPr>
              <a:t>ерелетные </a:t>
            </a:r>
            <a:r>
              <a:rPr lang="ru-RU" altLang="ru-RU" sz="2800" kern="0" dirty="0">
                <a:solidFill>
                  <a:srgbClr val="2F1311"/>
                </a:solidFill>
                <a:latin typeface="Arial"/>
              </a:rPr>
              <a:t>гости почистили перышки, расправили крылья  отправились в путь.</a:t>
            </a:r>
          </a:p>
          <a:p>
            <a:pPr lvl="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altLang="ru-RU" sz="2800" i="1" kern="0" dirty="0">
                <a:solidFill>
                  <a:srgbClr val="2F1311"/>
                </a:solidFill>
                <a:latin typeface="Arial"/>
              </a:rPr>
              <a:t>(По Л. Кассилю.)</a:t>
            </a:r>
          </a:p>
        </p:txBody>
      </p:sp>
      <p:sp>
        <p:nvSpPr>
          <p:cNvPr id="2" name="Управляющая кнопка: в конец 1">
            <a:hlinkClick r:id="rId2" action="ppaction://hlinksldjump" highlightClick="1"/>
          </p:cNvPr>
          <p:cNvSpPr/>
          <p:nvPr/>
        </p:nvSpPr>
        <p:spPr>
          <a:xfrm>
            <a:off x="4932040" y="5877272"/>
            <a:ext cx="1152128" cy="648072"/>
          </a:xfrm>
          <a:prstGeom prst="actionButtonEn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24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72791" y="332656"/>
            <a:ext cx="579613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3200" b="1" i="1" dirty="0" smtClean="0">
                <a:solidFill>
                  <a:srgbClr val="C00000"/>
                </a:solidFill>
              </a:rPr>
              <a:t>ПЛАН</a:t>
            </a:r>
            <a:endParaRPr lang="ru-RU" altLang="ru-RU" sz="3200" b="1" i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890576"/>
            <a:ext cx="4738798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3600" b="1" i="1" dirty="0" smtClean="0"/>
              <a:t>1. Трудный полет.</a:t>
            </a:r>
            <a:endParaRPr lang="ru-RU" altLang="ru-RU" sz="36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644345"/>
            <a:ext cx="5493812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r>
              <a:rPr lang="ru-RU" altLang="ru-RU" sz="3600" b="1" i="1" dirty="0">
                <a:solidFill>
                  <a:prstClr val="black"/>
                </a:solidFill>
              </a:rPr>
              <a:t>2. Отдых на корабле.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4077072"/>
            <a:ext cx="4092787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3600" b="1" i="1" dirty="0"/>
              <a:t>3. Снова в путь.</a:t>
            </a:r>
          </a:p>
        </p:txBody>
      </p:sp>
      <p:sp>
        <p:nvSpPr>
          <p:cNvPr id="7" name="Управляющая кнопка: в начало 6">
            <a:hlinkClick r:id="rId3" action="ppaction://hlinksldjump" highlightClick="1"/>
          </p:cNvPr>
          <p:cNvSpPr/>
          <p:nvPr/>
        </p:nvSpPr>
        <p:spPr>
          <a:xfrm>
            <a:off x="5755406" y="5877272"/>
            <a:ext cx="1008112" cy="648072"/>
          </a:xfrm>
          <a:prstGeom prst="actionButtonBeginning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51520" y="1628800"/>
            <a:ext cx="85988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i="1" dirty="0" smtClean="0">
                <a:solidFill>
                  <a:srgbClr val="C00000"/>
                </a:solidFill>
              </a:rPr>
              <a:t>П</a:t>
            </a:r>
            <a:r>
              <a:rPr lang="ru-RU" sz="2800" b="1" i="1" u="sng" dirty="0" smtClean="0">
                <a:solidFill>
                  <a:srgbClr val="C00000"/>
                </a:solidFill>
              </a:rPr>
              <a:t>ере</a:t>
            </a:r>
            <a:r>
              <a:rPr lang="ru-RU" sz="2800" b="1" i="1" dirty="0" smtClean="0">
                <a:solidFill>
                  <a:srgbClr val="C00000"/>
                </a:solidFill>
              </a:rPr>
              <a:t>пелки, застигла, б</a:t>
            </a:r>
            <a:r>
              <a:rPr lang="ru-RU" sz="2800" b="1" i="1" u="sng" dirty="0" smtClean="0">
                <a:solidFill>
                  <a:srgbClr val="C00000"/>
                </a:solidFill>
              </a:rPr>
              <a:t>оро</a:t>
            </a:r>
            <a:r>
              <a:rPr lang="ru-RU" sz="2800" b="1" i="1" dirty="0" smtClean="0">
                <a:solidFill>
                  <a:srgbClr val="C00000"/>
                </a:solidFill>
              </a:rPr>
              <a:t>т</a:t>
            </a:r>
            <a:r>
              <a:rPr lang="ru-RU" sz="2800" b="1" i="1" u="sng" dirty="0" smtClean="0">
                <a:solidFill>
                  <a:srgbClr val="C00000"/>
                </a:solidFill>
              </a:rPr>
              <a:t>ь</a:t>
            </a:r>
            <a:r>
              <a:rPr lang="ru-RU" sz="2800" b="1" i="1" dirty="0" smtClean="0">
                <a:solidFill>
                  <a:srgbClr val="C00000"/>
                </a:solidFill>
              </a:rPr>
              <a:t>ся, пр</a:t>
            </a:r>
            <a:r>
              <a:rPr lang="ru-RU" sz="2800" b="1" i="1" u="sng" dirty="0" smtClean="0">
                <a:solidFill>
                  <a:srgbClr val="C00000"/>
                </a:solidFill>
              </a:rPr>
              <a:t>и</a:t>
            </a:r>
            <a:r>
              <a:rPr lang="ru-RU" sz="2800" b="1" i="1" dirty="0" smtClean="0">
                <a:solidFill>
                  <a:srgbClr val="C00000"/>
                </a:solidFill>
              </a:rPr>
              <a:t>сели,</a:t>
            </a:r>
          </a:p>
          <a:p>
            <a:r>
              <a:rPr lang="ru-RU" sz="2800" b="1" i="1" dirty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</a:rPr>
              <a:t>   отдохнуть,   к</a:t>
            </a:r>
            <a:r>
              <a:rPr lang="ru-RU" sz="2800" b="1" i="1" u="sng" dirty="0" smtClean="0">
                <a:solidFill>
                  <a:srgbClr val="C00000"/>
                </a:solidFill>
              </a:rPr>
              <a:t>о</a:t>
            </a:r>
            <a:r>
              <a:rPr lang="ru-RU" sz="2800" b="1" i="1" dirty="0" smtClean="0">
                <a:solidFill>
                  <a:srgbClr val="C00000"/>
                </a:solidFill>
              </a:rPr>
              <a:t>рабль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3249152"/>
            <a:ext cx="82280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2800" b="1" i="1" dirty="0" smtClean="0">
                <a:solidFill>
                  <a:srgbClr val="C00000"/>
                </a:solidFill>
              </a:rPr>
              <a:t>Н</a:t>
            </a:r>
            <a:r>
              <a:rPr lang="ru-RU" altLang="ru-RU" sz="2800" b="1" i="1" u="sng" dirty="0" smtClean="0">
                <a:solidFill>
                  <a:srgbClr val="C00000"/>
                </a:solidFill>
              </a:rPr>
              <a:t>а</a:t>
            </a:r>
            <a:r>
              <a:rPr lang="ru-RU" altLang="ru-RU" sz="2800" b="1" i="1" dirty="0" smtClean="0">
                <a:solidFill>
                  <a:srgbClr val="C00000"/>
                </a:solidFill>
              </a:rPr>
              <a:t>сыпали, крош</a:t>
            </a:r>
            <a:r>
              <a:rPr lang="ru-RU" altLang="ru-RU" sz="2800" b="1" i="1" u="sng" dirty="0" smtClean="0">
                <a:solidFill>
                  <a:srgbClr val="C00000"/>
                </a:solidFill>
              </a:rPr>
              <a:t>е</a:t>
            </a:r>
            <a:r>
              <a:rPr lang="ru-RU" altLang="ru-RU" sz="2800" b="1" i="1" dirty="0" smtClean="0">
                <a:solidFill>
                  <a:srgbClr val="C00000"/>
                </a:solidFill>
              </a:rPr>
              <a:t>к, сем</a:t>
            </a:r>
            <a:r>
              <a:rPr lang="ru-RU" altLang="ru-RU" sz="2800" b="1" i="1" u="sng" dirty="0" smtClean="0">
                <a:solidFill>
                  <a:srgbClr val="C00000"/>
                </a:solidFill>
              </a:rPr>
              <a:t>ечек</a:t>
            </a:r>
            <a:r>
              <a:rPr lang="ru-RU" altLang="ru-RU" sz="2800" b="1" i="1" dirty="0" smtClean="0">
                <a:solidFill>
                  <a:srgbClr val="C00000"/>
                </a:solidFill>
              </a:rPr>
              <a:t>, кл</a:t>
            </a:r>
            <a:r>
              <a:rPr lang="ru-RU" altLang="ru-RU" sz="2800" b="1" i="1" u="sng" dirty="0" smtClean="0">
                <a:solidFill>
                  <a:srgbClr val="C00000"/>
                </a:solidFill>
              </a:rPr>
              <a:t>е</a:t>
            </a:r>
            <a:r>
              <a:rPr lang="ru-RU" altLang="ru-RU" sz="2800" b="1" i="1" dirty="0" smtClean="0">
                <a:solidFill>
                  <a:srgbClr val="C00000"/>
                </a:solidFill>
              </a:rPr>
              <a:t>вать, </a:t>
            </a:r>
          </a:p>
          <a:p>
            <a:r>
              <a:rPr lang="ru-RU" altLang="ru-RU" sz="2800" b="1" i="1" dirty="0" smtClean="0">
                <a:solidFill>
                  <a:srgbClr val="C00000"/>
                </a:solidFill>
              </a:rPr>
              <a:t>успокоилось </a:t>
            </a:r>
          </a:p>
          <a:p>
            <a:endParaRPr lang="ru-RU" altLang="ru-RU" sz="2800" b="1" i="1" dirty="0" smtClean="0">
              <a:solidFill>
                <a:srgbClr val="C00000"/>
              </a:solidFill>
            </a:endParaRPr>
          </a:p>
          <a:p>
            <a:endParaRPr lang="ru-RU" altLang="ru-RU" sz="2800" b="1" i="1" dirty="0" smtClean="0">
              <a:solidFill>
                <a:srgbClr val="C00000"/>
              </a:solidFill>
            </a:endParaRPr>
          </a:p>
          <a:p>
            <a:endParaRPr lang="ru-RU" sz="2800" b="1" i="1" dirty="0" smtClean="0">
              <a:solidFill>
                <a:srgbClr val="C00000"/>
              </a:solidFill>
            </a:endParaRPr>
          </a:p>
          <a:p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5177" y="4668003"/>
            <a:ext cx="73709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i="1" dirty="0" smtClean="0">
                <a:solidFill>
                  <a:srgbClr val="C00000"/>
                </a:solidFill>
              </a:rPr>
              <a:t>П</a:t>
            </a:r>
            <a:r>
              <a:rPr lang="ru-RU" sz="2800" b="1" i="1" u="sng" dirty="0" smtClean="0">
                <a:solidFill>
                  <a:srgbClr val="C00000"/>
                </a:solidFill>
              </a:rPr>
              <a:t>о</a:t>
            </a:r>
            <a:r>
              <a:rPr lang="ru-RU" sz="2800" b="1" i="1" dirty="0" smtClean="0">
                <a:solidFill>
                  <a:srgbClr val="C00000"/>
                </a:solidFill>
              </a:rPr>
              <a:t>чистили, пер</a:t>
            </a:r>
            <a:r>
              <a:rPr lang="ru-RU" sz="2800" b="1" i="1" u="sng" dirty="0" smtClean="0">
                <a:solidFill>
                  <a:srgbClr val="C00000"/>
                </a:solidFill>
              </a:rPr>
              <a:t>ы</a:t>
            </a:r>
            <a:r>
              <a:rPr lang="ru-RU" sz="2800" b="1" i="1" dirty="0" smtClean="0">
                <a:solidFill>
                  <a:srgbClr val="C00000"/>
                </a:solidFill>
              </a:rPr>
              <a:t>шки, р</a:t>
            </a:r>
            <a:r>
              <a:rPr lang="ru-RU" sz="2800" b="1" i="1" u="sng" dirty="0" smtClean="0">
                <a:solidFill>
                  <a:srgbClr val="C00000"/>
                </a:solidFill>
              </a:rPr>
              <a:t>а</a:t>
            </a:r>
            <a:r>
              <a:rPr lang="ru-RU" sz="2800" b="1" i="1" dirty="0" smtClean="0">
                <a:solidFill>
                  <a:srgbClr val="C00000"/>
                </a:solidFill>
              </a:rPr>
              <a:t>справили,</a:t>
            </a:r>
          </a:p>
          <a:p>
            <a:r>
              <a:rPr lang="ru-RU" sz="2800" b="1" i="1" dirty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</a:rPr>
              <a:t>  </a:t>
            </a:r>
            <a:r>
              <a:rPr lang="ru-RU" sz="2800" b="1" i="1" u="sng" dirty="0" smtClean="0">
                <a:solidFill>
                  <a:srgbClr val="C00000"/>
                </a:solidFill>
              </a:rPr>
              <a:t>о</a:t>
            </a:r>
            <a:r>
              <a:rPr lang="ru-RU" sz="2800" b="1" i="1" dirty="0" smtClean="0">
                <a:solidFill>
                  <a:srgbClr val="C00000"/>
                </a:solidFill>
              </a:rPr>
              <a:t>тправ</a:t>
            </a:r>
            <a:r>
              <a:rPr lang="ru-RU" sz="2800" b="1" i="1" u="sng" dirty="0" smtClean="0">
                <a:solidFill>
                  <a:srgbClr val="C00000"/>
                </a:solidFill>
              </a:rPr>
              <a:t>и</a:t>
            </a:r>
            <a:r>
              <a:rPr lang="ru-RU" sz="2800" b="1" i="1" dirty="0" smtClean="0">
                <a:solidFill>
                  <a:srgbClr val="C00000"/>
                </a:solidFill>
              </a:rPr>
              <a:t>лись 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84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692696"/>
            <a:ext cx="2682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Интернет - ресурсы: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1628800"/>
            <a:ext cx="6390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pro-fermu.ru/wp-content/uploads/clip_image031.jpg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2644170"/>
            <a:ext cx="8185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img2.board.com.ua/a/2000499594/wm/3-prodam-perepela-tsesarki.jpg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3105835"/>
            <a:ext cx="835292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en-US" u="sng" dirty="0">
                <a:hlinkClick r:id="rId4"/>
              </a:rPr>
              <a:t>http</a:t>
            </a:r>
            <a:r>
              <a:rPr lang="ru-RU" u="sng" dirty="0">
                <a:hlinkClick r:id="rId4"/>
              </a:rPr>
              <a:t>://</a:t>
            </a:r>
            <a:r>
              <a:rPr lang="en-US" u="sng" dirty="0" err="1">
                <a:hlinkClick r:id="rId4"/>
              </a:rPr>
              <a:t>i</a:t>
            </a:r>
            <a:r>
              <a:rPr lang="ru-RU" u="sng" dirty="0">
                <a:hlinkClick r:id="rId4"/>
              </a:rPr>
              <a:t>55.</a:t>
            </a:r>
            <a:r>
              <a:rPr lang="en-US" u="sng" dirty="0" err="1">
                <a:hlinkClick r:id="rId4"/>
              </a:rPr>
              <a:t>carguru</a:t>
            </a:r>
            <a:r>
              <a:rPr lang="ru-RU" u="sng" dirty="0">
                <a:hlinkClick r:id="rId4"/>
              </a:rPr>
              <a:t>.</a:t>
            </a:r>
            <a:r>
              <a:rPr lang="en-US" u="sng" dirty="0" err="1">
                <a:hlinkClick r:id="rId4"/>
              </a:rPr>
              <a:t>ru</a:t>
            </a:r>
            <a:r>
              <a:rPr lang="ru-RU" u="sng" dirty="0">
                <a:hlinkClick r:id="rId4"/>
              </a:rPr>
              <a:t>/37/14/41437/8/1136808/6.</a:t>
            </a:r>
            <a:r>
              <a:rPr lang="en-US" u="sng" dirty="0" err="1">
                <a:hlinkClick r:id="rId4"/>
              </a:rPr>
              <a:t>png</a:t>
            </a:r>
            <a:r>
              <a:rPr lang="ru-RU" dirty="0"/>
              <a:t> </a:t>
            </a:r>
          </a:p>
          <a:p>
            <a:pPr algn="ctr"/>
            <a:r>
              <a:rPr lang="ru-RU" sz="2000" i="1" dirty="0"/>
              <a:t>перо, бумага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989856" y="422108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Times New Roman" pitchFamily="18" charset="0"/>
                <a:cs typeface="Arial" pitchFamily="34" charset="0"/>
              </a:rPr>
              <a:t>АВТОР  ШАБЛОНА :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err="1" smtClean="0">
                <a:latin typeface="Times New Roman" pitchFamily="18" charset="0"/>
                <a:cs typeface="Arial" pitchFamily="34" charset="0"/>
              </a:rPr>
              <a:t>Ранько</a:t>
            </a:r>
            <a:r>
              <a:rPr lang="ru-RU" b="1" i="1" dirty="0" smtClean="0">
                <a:latin typeface="Times New Roman" pitchFamily="18" charset="0"/>
                <a:cs typeface="Arial" pitchFamily="34" charset="0"/>
              </a:rPr>
              <a:t> </a:t>
            </a:r>
            <a:r>
              <a:rPr lang="ru-RU" b="1" i="1" dirty="0">
                <a:latin typeface="Times New Roman" pitchFamily="18" charset="0"/>
                <a:cs typeface="Arial" pitchFamily="34" charset="0"/>
              </a:rPr>
              <a:t>Елена Алексеевна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latin typeface="Times New Roman" pitchFamily="18" charset="0"/>
                <a:cs typeface="Arial" pitchFamily="34" charset="0"/>
              </a:rPr>
              <a:t>учитель начальных классов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latin typeface="Times New Roman" pitchFamily="18" charset="0"/>
                <a:cs typeface="Arial" pitchFamily="34" charset="0"/>
              </a:rPr>
              <a:t>МАОУ лицей №21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latin typeface="Times New Roman" pitchFamily="18" charset="0"/>
                <a:cs typeface="Arial" pitchFamily="34" charset="0"/>
              </a:rPr>
              <a:t>  г. Иваново</a:t>
            </a:r>
          </a:p>
        </p:txBody>
      </p:sp>
    </p:spTree>
    <p:extLst>
      <p:ext uri="{BB962C8B-B14F-4D97-AF65-F5344CB8AC3E}">
        <p14:creationId xmlns:p14="http://schemas.microsoft.com/office/powerpoint/2010/main" val="237938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d87786715bb7f1c7a358c1a684be96fd391332"/>
</p:tagLst>
</file>

<file path=ppt/theme/theme1.xml><?xml version="1.0" encoding="utf-8"?>
<a:theme xmlns:a="http://schemas.openxmlformats.org/drawingml/2006/main" name="Тема Office">
  <a:themeElements>
    <a:clrScheme name="Другая 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Другая 1">
      <a:majorFont>
        <a:latin typeface="Century Schoolbook"/>
        <a:ea typeface=""/>
        <a:cs typeface=""/>
      </a:majorFont>
      <a:minorFont>
        <a:latin typeface="Century School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316</Words>
  <Application>Microsoft Office PowerPoint</Application>
  <PresentationFormat>Экран (4:3)</PresentationFormat>
  <Paragraphs>43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ПК</cp:lastModifiedBy>
  <cp:revision>11</cp:revision>
  <dcterms:created xsi:type="dcterms:W3CDTF">2013-08-25T11:52:01Z</dcterms:created>
  <dcterms:modified xsi:type="dcterms:W3CDTF">2014-04-28T13:54:04Z</dcterms:modified>
</cp:coreProperties>
</file>