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00438"/>
            <a:ext cx="4686304" cy="1143000"/>
          </a:xfrm>
        </p:spPr>
        <p:txBody>
          <a:bodyPr>
            <a:normAutofit/>
          </a:bodyPr>
          <a:lstStyle/>
          <a:p>
            <a:r>
              <a:rPr lang="tt-RU" sz="1800" dirty="0" smtClean="0"/>
              <a:t>Әхмәтҗанова Нәфисә Минихан кызы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310583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 err="1" smtClean="0"/>
              <a:t>Үзе бер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карыш</a:t>
            </a:r>
            <a:r>
              <a:rPr lang="ru-RU" sz="4000" b="1" dirty="0" smtClean="0"/>
              <a:t>, </a:t>
            </a:r>
            <a:br>
              <a:rPr lang="ru-RU" sz="4000" b="1" dirty="0" smtClean="0"/>
            </a:br>
            <a:r>
              <a:rPr lang="ru-RU" sz="4000" b="1" dirty="0" smtClean="0"/>
              <a:t>Теле </a:t>
            </a:r>
            <a:r>
              <a:rPr lang="ru-RU" sz="4000" b="1" dirty="0" err="1" smtClean="0"/>
              <a:t>мең карыш</a:t>
            </a:r>
            <a:r>
              <a:rPr lang="ru-RU" sz="4000" b="1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7" name="Picture 3" descr="C:\Users\7\Desktop\f_4e19df5037cc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8487" y="2000250"/>
            <a:ext cx="28670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2967335"/>
            <a:ext cx="685804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Өй башына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утырган</a:t>
            </a:r>
            <a:r>
              <a:rPr lang="ru-RU" sz="3200" b="1" dirty="0" smtClean="0"/>
              <a:t>, </a:t>
            </a:r>
            <a:br>
              <a:rPr lang="ru-RU" sz="3200" b="1" dirty="0" smtClean="0"/>
            </a:br>
            <a:r>
              <a:rPr lang="ru-RU" sz="3200" b="1" dirty="0" err="1" smtClean="0"/>
              <a:t>Җир йөзен нуры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белән тутырган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60722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/>
              <a:t>Ярты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телем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ипи</a:t>
            </a:r>
            <a:r>
              <a:rPr lang="ru-RU" sz="4400" b="1" dirty="0" smtClean="0"/>
              <a:t> </a:t>
            </a:r>
            <a:br>
              <a:rPr lang="ru-RU" sz="4400" b="1" dirty="0" smtClean="0"/>
            </a:br>
            <a:r>
              <a:rPr lang="ru-RU" sz="4400" b="1" dirty="0" err="1" smtClean="0"/>
              <a:t>Бөтен дөньяга җиткән.</a:t>
            </a:r>
            <a:r>
              <a:rPr lang="ru-RU" b="1" dirty="0" smtClean="0"/>
              <a:t> 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3" name="Picture 3" descr="C:\Users\7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714488"/>
            <a:ext cx="4819676" cy="3429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000372"/>
            <a:ext cx="8229600" cy="1143000"/>
          </a:xfrm>
        </p:spPr>
        <p:txBody>
          <a:bodyPr/>
          <a:lstStyle/>
          <a:p>
            <a:r>
              <a:rPr lang="ru-RU" dirty="0" smtClean="0"/>
              <a:t>Татар </a:t>
            </a:r>
            <a:r>
              <a:rPr lang="ru-RU" dirty="0" err="1" smtClean="0"/>
              <a:t>халык</a:t>
            </a:r>
            <a:r>
              <a:rPr lang="ru-RU" dirty="0" smtClean="0"/>
              <a:t> </a:t>
            </a:r>
            <a:r>
              <a:rPr lang="ru-RU" dirty="0" err="1" smtClean="0"/>
              <a:t>табышмаклары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0"/>
            <a:ext cx="457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ctr"/>
            <a:r>
              <a:rPr lang="ru-RU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Табышмак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—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күмәк эчендә берең әйткәннең мәгънәсен 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икенче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кешедән чишелешен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таптыру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өчен генә башкарыла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торган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фольклор.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rgbClr val="00B050"/>
                </a:solidFill>
              </a:rPr>
              <a:t>Ачыдан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ачырак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татлыдан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татлырак</a:t>
            </a:r>
            <a:r>
              <a:rPr lang="ru-RU" dirty="0" smtClean="0">
                <a:solidFill>
                  <a:srgbClr val="00B050"/>
                </a:solidFill>
              </a:rPr>
              <a:t>,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err="1" smtClean="0">
                <a:solidFill>
                  <a:srgbClr val="00B050"/>
                </a:solidFill>
              </a:rPr>
              <a:t>Усалдан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усалрак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дөрестән дөресрәк </a:t>
            </a:r>
            <a:br>
              <a:rPr lang="ru-RU" dirty="0" err="1" smtClean="0">
                <a:solidFill>
                  <a:srgbClr val="00B050"/>
                </a:solidFill>
              </a:rPr>
            </a:br>
            <a:r>
              <a:rPr lang="ru-RU" dirty="0" err="1" smtClean="0">
                <a:solidFill>
                  <a:srgbClr val="00B050"/>
                </a:solidFill>
              </a:rPr>
              <a:t>Нәрсә </a:t>
            </a:r>
            <a:r>
              <a:rPr lang="ru-RU" dirty="0" smtClean="0">
                <a:solidFill>
                  <a:srgbClr val="00B050"/>
                </a:solidFill>
              </a:rPr>
              <a:t>бар </a:t>
            </a:r>
            <a:r>
              <a:rPr lang="ru-RU" dirty="0" err="1" smtClean="0">
                <a:solidFill>
                  <a:srgbClr val="00B050"/>
                </a:solidFill>
              </a:rPr>
              <a:t>дөньяда</a:t>
            </a:r>
            <a:r>
              <a:rPr lang="ru-RU" dirty="0" smtClean="0">
                <a:solidFill>
                  <a:srgbClr val="00B050"/>
                </a:solidFill>
              </a:rPr>
              <a:t>? 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sz="10700" b="1" dirty="0" smtClean="0"/>
              <a:t>ТЕЛ</a:t>
            </a:r>
            <a:endParaRPr lang="ru-RU" sz="107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3244334"/>
            <a:ext cx="94356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Акчасыз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керәсең, хәзинә алып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чыгасың.</a:t>
            </a:r>
            <a:r>
              <a:rPr lang="ru-RU" b="1" dirty="0" smtClean="0"/>
              <a:t> 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</p:spPr>
      </p:pic>
      <p:pic>
        <p:nvPicPr>
          <p:cNvPr id="7171" name="Picture 3" descr="C:\Users\7\Desktop\45187-1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2" y="1133475"/>
            <a:ext cx="4714875" cy="4591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3105835"/>
            <a:ext cx="5357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/>
              <a:t>Агач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түгел </a:t>
            </a:r>
            <a:r>
              <a:rPr lang="ru-RU" sz="3600" b="1" dirty="0" smtClean="0"/>
              <a:t>− </a:t>
            </a:r>
            <a:r>
              <a:rPr lang="ru-RU" sz="3600" b="1" dirty="0" err="1" smtClean="0"/>
              <a:t>яфраклы</a:t>
            </a:r>
            <a:r>
              <a:rPr lang="ru-RU" sz="3600" b="1" dirty="0" smtClean="0"/>
              <a:t>, </a:t>
            </a:r>
            <a:br>
              <a:rPr lang="ru-RU" sz="3600" b="1" dirty="0" smtClean="0"/>
            </a:br>
            <a:r>
              <a:rPr lang="ru-RU" sz="3600" b="1" dirty="0" smtClean="0"/>
              <a:t>Тун </a:t>
            </a:r>
            <a:r>
              <a:rPr lang="ru-RU" sz="3600" b="1" dirty="0" err="1" smtClean="0"/>
              <a:t>түгел </a:t>
            </a:r>
            <a:r>
              <a:rPr lang="ru-RU" sz="3600" b="1" dirty="0" smtClean="0"/>
              <a:t>− </a:t>
            </a:r>
            <a:r>
              <a:rPr lang="ru-RU" sz="3600" b="1" dirty="0" err="1" smtClean="0"/>
              <a:t>тегелгән</a:t>
            </a:r>
            <a:r>
              <a:rPr lang="ru-RU" sz="3600" b="1" dirty="0" smtClean="0"/>
              <a:t>. 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7\Desktop\eieieiverpoorten_Wallpaper_Herbst1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19" name="Picture 3" descr="C:\Users\7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214422"/>
            <a:ext cx="3433781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</Words>
  <PresentationFormat>Экран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Әхмәтҗанова Нәфисә Минихан кызы</vt:lpstr>
      <vt:lpstr>Татар халык табышмаклары</vt:lpstr>
      <vt:lpstr>Слайд 3</vt:lpstr>
      <vt:lpstr> Ачыдан ачырак, татлыдан татлырак,  Усалдан усалрак, дөрестән дөресрәк  Нәрсә бар дөньяда? </vt:lpstr>
      <vt:lpstr>         ТЕЛ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Әхмәтҗанова Нәфисә Минихан кызы</dc:title>
  <dc:creator>Секретарь</dc:creator>
  <cp:lastModifiedBy>7</cp:lastModifiedBy>
  <cp:revision>2</cp:revision>
  <dcterms:created xsi:type="dcterms:W3CDTF">2014-02-07T08:42:07Z</dcterms:created>
  <dcterms:modified xsi:type="dcterms:W3CDTF">2014-02-07T08:59:13Z</dcterms:modified>
</cp:coreProperties>
</file>