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9355-BE1C-4055-B388-B83910B41315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65AC-DFC1-4843-93C8-0161B5A97C3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9355-BE1C-4055-B388-B83910B41315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65AC-DFC1-4843-93C8-0161B5A97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9355-BE1C-4055-B388-B83910B41315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65AC-DFC1-4843-93C8-0161B5A97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9355-BE1C-4055-B388-B83910B41315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65AC-DFC1-4843-93C8-0161B5A97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9355-BE1C-4055-B388-B83910B41315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65AC-DFC1-4843-93C8-0161B5A97C3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9355-BE1C-4055-B388-B83910B41315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65AC-DFC1-4843-93C8-0161B5A97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9355-BE1C-4055-B388-B83910B41315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65AC-DFC1-4843-93C8-0161B5A97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9355-BE1C-4055-B388-B83910B41315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65AC-DFC1-4843-93C8-0161B5A97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9355-BE1C-4055-B388-B83910B41315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65AC-DFC1-4843-93C8-0161B5A97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9355-BE1C-4055-B388-B83910B41315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65AC-DFC1-4843-93C8-0161B5A97C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89355-BE1C-4055-B388-B83910B41315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2165AC-DFC1-4843-93C8-0161B5A97C3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EA89355-BE1C-4055-B388-B83910B41315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2165AC-DFC1-4843-93C8-0161B5A97C3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Девиз урока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Успех</a:t>
            </a:r>
            <a:r>
              <a:rPr lang="ru-RU" sz="3600" dirty="0" smtClean="0">
                <a:solidFill>
                  <a:srgbClr val="FF0000"/>
                </a:solidFill>
              </a:rPr>
              <a:t> </a:t>
            </a:r>
            <a:r>
              <a:rPr lang="ru-RU" sz="3600" b="1" dirty="0" smtClean="0">
                <a:solidFill>
                  <a:srgbClr val="FF0000"/>
                </a:solidFill>
              </a:rPr>
              <a:t>не придет к Вам. 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Вы </a:t>
            </a:r>
            <a:r>
              <a:rPr lang="ru-RU" sz="3600" b="1" dirty="0" smtClean="0">
                <a:solidFill>
                  <a:srgbClr val="FF0000"/>
                </a:solidFill>
              </a:rPr>
              <a:t>сами должны дойти до него. </a:t>
            </a:r>
            <a:endParaRPr lang="ru-RU" sz="32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http://westbound415.com/wp-content/uploads/2012/03/Operations-management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284984"/>
            <a:ext cx="540060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Рабочая тетрадь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Мария Кузнецова - Пишем грамотно. 3 класс. Рабочая тетрадь в 2-х частях для учащихся общеобр. учреждений. ФГОС обложка книги"/>
          <p:cNvPicPr/>
          <p:nvPr/>
        </p:nvPicPr>
        <p:blipFill>
          <a:blip r:embed="rId2" cstate="print"/>
          <a:srcRect t="12930" b="14338"/>
          <a:stretch>
            <a:fillRect/>
          </a:stretch>
        </p:blipFill>
        <p:spPr bwMode="auto">
          <a:xfrm>
            <a:off x="2627784" y="2420888"/>
            <a:ext cx="3672408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Наше </a:t>
            </a:r>
            <a:r>
              <a:rPr lang="ru-RU" dirty="0" err="1" smtClean="0"/>
              <a:t>багатство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4" name="Содержимое 3" descr="http://horoshienovosti.ru/wp-content/uploads/2011/02/rad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7863" y="1935163"/>
            <a:ext cx="658827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/>
          <a:lstStyle/>
          <a:p>
            <a:pPr algn="ctr"/>
            <a:r>
              <a:rPr lang="ru-RU" b="1" dirty="0" smtClean="0"/>
              <a:t>Радуга Успеха</a:t>
            </a:r>
            <a:endParaRPr lang="ru-RU" b="1" dirty="0"/>
          </a:p>
        </p:txBody>
      </p:sp>
      <p:pic>
        <p:nvPicPr>
          <p:cNvPr id="4" name="Содержимое 3" descr="http://profclipart.ru/wp-content/uploads/2012/06/1238530273_188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8784976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Минутка чистописания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horoshienovosti.ru/wp-content/uploads/2011/02/rad.jpg"/>
          <p:cNvPicPr>
            <a:picLocks noGrp="1"/>
          </p:cNvPicPr>
          <p:nvPr>
            <p:ph idx="1"/>
          </p:nvPr>
        </p:nvPicPr>
        <p:blipFill>
          <a:blip r:embed="rId2" cstate="print"/>
          <a:srcRect b="5270"/>
          <a:stretch>
            <a:fillRect/>
          </a:stretch>
        </p:blipFill>
        <p:spPr bwMode="auto">
          <a:xfrm>
            <a:off x="1277863" y="1935163"/>
            <a:ext cx="7110561" cy="4590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Найди закономерность в словах</a:t>
            </a:r>
            <a:endParaRPr lang="ru-RU" b="1" dirty="0">
              <a:solidFill>
                <a:srgbClr val="FFC000"/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420888"/>
            <a:ext cx="828092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Учимся писать приставки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35480"/>
            <a:ext cx="8507288" cy="438912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В приставках, оканчивающихся на </a:t>
            </a:r>
            <a:r>
              <a:rPr lang="ru-RU" sz="3200" b="1" i="1" dirty="0" smtClean="0">
                <a:solidFill>
                  <a:srgbClr val="0070C0"/>
                </a:solidFill>
              </a:rPr>
              <a:t>З//С,    </a:t>
            </a: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 </a:t>
            </a:r>
            <a:r>
              <a:rPr lang="ru-RU" sz="3200" b="1" i="1" dirty="0" smtClean="0">
                <a:solidFill>
                  <a:srgbClr val="0070C0"/>
                </a:solidFill>
              </a:rPr>
              <a:t>   </a:t>
            </a:r>
            <a:r>
              <a:rPr lang="ru-RU" sz="3200" b="1" i="1" dirty="0" smtClean="0"/>
              <a:t>пишется буква </a:t>
            </a:r>
            <a:r>
              <a:rPr lang="ru-RU" sz="3200" b="1" i="1" dirty="0" smtClean="0">
                <a:solidFill>
                  <a:srgbClr val="0070C0"/>
                </a:solidFill>
              </a:rPr>
              <a:t>С, </a:t>
            </a:r>
            <a:r>
              <a:rPr lang="ru-RU" sz="3200" b="1" dirty="0" smtClean="0"/>
              <a:t>если корень начинается буквой </a:t>
            </a:r>
            <a:r>
              <a:rPr lang="ru-RU" sz="3200" b="1" dirty="0" smtClean="0">
                <a:solidFill>
                  <a:srgbClr val="0070C0"/>
                </a:solidFill>
              </a:rPr>
              <a:t>глухого согласного</a:t>
            </a:r>
            <a:r>
              <a:rPr lang="ru-RU" sz="3200" b="1" dirty="0" smtClean="0"/>
              <a:t>: </a:t>
            </a:r>
          </a:p>
          <a:p>
            <a:r>
              <a:rPr lang="ru-RU" sz="3200" b="1" i="1" dirty="0" smtClean="0"/>
              <a:t> </a:t>
            </a:r>
            <a:r>
              <a:rPr lang="ru-RU" sz="3200" b="1" i="1" dirty="0" smtClean="0"/>
              <a:t>                     бес</a:t>
            </a:r>
            <a:r>
              <a:rPr lang="ru-RU" sz="3200" b="1" i="1" u="sng" dirty="0" smtClean="0">
                <a:solidFill>
                  <a:srgbClr val="002060"/>
                </a:solidFill>
              </a:rPr>
              <a:t>п</a:t>
            </a:r>
            <a:r>
              <a:rPr lang="ru-RU" sz="3200" b="1" i="1" dirty="0" smtClean="0"/>
              <a:t>олезный, ис</a:t>
            </a:r>
            <a:r>
              <a:rPr lang="ru-RU" sz="3200" b="1" i="1" u="sng" dirty="0" smtClean="0">
                <a:solidFill>
                  <a:srgbClr val="002060"/>
                </a:solidFill>
              </a:rPr>
              <a:t>к</a:t>
            </a:r>
            <a:r>
              <a:rPr lang="ru-RU" sz="3200" b="1" i="1" dirty="0" smtClean="0"/>
              <a:t>усать.</a:t>
            </a:r>
          </a:p>
          <a:p>
            <a:pPr algn="ctr"/>
            <a:r>
              <a:rPr lang="ru-RU" sz="3200" b="1" dirty="0" smtClean="0"/>
              <a:t>В остальных случаях пишется </a:t>
            </a:r>
            <a:r>
              <a:rPr lang="ru-RU" sz="3200" b="1" i="1" dirty="0" smtClean="0">
                <a:solidFill>
                  <a:srgbClr val="0070C0"/>
                </a:solidFill>
              </a:rPr>
              <a:t>буква З: </a:t>
            </a:r>
          </a:p>
          <a:p>
            <a:pPr algn="ctr"/>
            <a:r>
              <a:rPr lang="ru-RU" sz="3200" b="1" i="1" dirty="0" smtClean="0"/>
              <a:t>без</a:t>
            </a:r>
            <a:r>
              <a:rPr lang="ru-RU" sz="3200" b="1" i="1" dirty="0" smtClean="0">
                <a:solidFill>
                  <a:srgbClr val="FF0000"/>
                </a:solidFill>
              </a:rPr>
              <a:t>о</a:t>
            </a:r>
            <a:r>
              <a:rPr lang="ru-RU" sz="3200" b="1" i="1" dirty="0" smtClean="0"/>
              <a:t>пасный, раз</a:t>
            </a:r>
            <a:r>
              <a:rPr lang="ru-RU" sz="3200" b="1" i="1" dirty="0" smtClean="0">
                <a:solidFill>
                  <a:srgbClr val="0070C0"/>
                </a:solidFill>
              </a:rPr>
              <a:t>р</a:t>
            </a:r>
            <a:r>
              <a:rPr lang="ru-RU" sz="3200" b="1" i="1" dirty="0" smtClean="0"/>
              <a:t>убить.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С. 66. Упражнение 1.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Запиши буквами.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[</a:t>
            </a:r>
            <a:r>
              <a:rPr lang="ru-RU" sz="4800" b="1" dirty="0" err="1" smtClean="0"/>
              <a:t>ис</a:t>
            </a:r>
            <a:r>
              <a:rPr lang="en-US" sz="4800" b="1" dirty="0" smtClean="0"/>
              <a:t>]</a:t>
            </a:r>
            <a:r>
              <a:rPr lang="ru-RU" sz="4800" b="1" dirty="0" smtClean="0"/>
              <a:t>править,</a:t>
            </a:r>
            <a:r>
              <a:rPr lang="en-US" sz="4800" b="1" dirty="0" smtClean="0"/>
              <a:t> [</a:t>
            </a:r>
            <a:r>
              <a:rPr lang="ru-RU" sz="4800" b="1" dirty="0" smtClean="0"/>
              <a:t>рас</a:t>
            </a:r>
            <a:r>
              <a:rPr lang="en-US" sz="4800" b="1" dirty="0" smtClean="0"/>
              <a:t>]</a:t>
            </a:r>
            <a:r>
              <a:rPr lang="ru-RU" sz="4800" b="1" dirty="0" smtClean="0"/>
              <a:t>пилить, </a:t>
            </a:r>
            <a:r>
              <a:rPr lang="en-US" sz="4800" b="1" dirty="0" smtClean="0"/>
              <a:t> [</a:t>
            </a:r>
            <a:r>
              <a:rPr lang="ru-RU" sz="4800" b="1" dirty="0" smtClean="0"/>
              <a:t>раз</a:t>
            </a:r>
            <a:r>
              <a:rPr lang="en-US" sz="4800" b="1" dirty="0" smtClean="0"/>
              <a:t>]</a:t>
            </a:r>
            <a:r>
              <a:rPr lang="ru-RU" sz="4800" b="1" dirty="0" smtClean="0"/>
              <a:t>бить,       рас</a:t>
            </a:r>
            <a:r>
              <a:rPr lang="en-US" sz="4800" b="1" dirty="0" smtClean="0"/>
              <a:t>]</a:t>
            </a:r>
            <a:r>
              <a:rPr lang="ru-RU" sz="4800" b="1" dirty="0" smtClean="0"/>
              <a:t>сыпать, </a:t>
            </a:r>
            <a:r>
              <a:rPr lang="en-US" sz="4800" b="1" dirty="0" smtClean="0"/>
              <a:t>[</a:t>
            </a:r>
            <a:r>
              <a:rPr lang="ru-RU" sz="4800" b="1" dirty="0" smtClean="0"/>
              <a:t>из</a:t>
            </a:r>
            <a:r>
              <a:rPr lang="en-US" sz="4800" b="1" dirty="0" smtClean="0"/>
              <a:t>]</a:t>
            </a:r>
            <a:r>
              <a:rPr lang="ru-RU" sz="4800" b="1" dirty="0" smtClean="0"/>
              <a:t>резать,     </a:t>
            </a:r>
            <a:r>
              <a:rPr lang="en-US" sz="4800" b="1" dirty="0" smtClean="0"/>
              <a:t>[</a:t>
            </a:r>
            <a:r>
              <a:rPr lang="ru-RU" sz="4800" b="1" dirty="0" smtClean="0"/>
              <a:t>рас</a:t>
            </a:r>
            <a:r>
              <a:rPr lang="en-US" sz="4800" b="1" dirty="0" smtClean="0"/>
              <a:t>]</a:t>
            </a:r>
            <a:r>
              <a:rPr lang="ru-RU" sz="4800" b="1" dirty="0" smtClean="0"/>
              <a:t>таять, </a:t>
            </a:r>
            <a:r>
              <a:rPr lang="en-US" sz="4800" b="1" dirty="0" smtClean="0"/>
              <a:t>[</a:t>
            </a:r>
            <a:r>
              <a:rPr lang="ru-RU" sz="4800" b="1" dirty="0" smtClean="0"/>
              <a:t>б</a:t>
            </a:r>
            <a:r>
              <a:rPr lang="en-US" sz="4800" b="1" dirty="0" smtClean="0"/>
              <a:t>`</a:t>
            </a:r>
            <a:r>
              <a:rPr lang="ru-RU" sz="4800" b="1" dirty="0" err="1" smtClean="0"/>
              <a:t>ис</a:t>
            </a:r>
            <a:r>
              <a:rPr lang="en-US" sz="4800" b="1" dirty="0" smtClean="0"/>
              <a:t>]</a:t>
            </a:r>
            <a:r>
              <a:rPr lang="ru-RU" sz="4800" b="1" dirty="0" smtClean="0"/>
              <a:t>полезный, </a:t>
            </a:r>
            <a:r>
              <a:rPr lang="en-US" sz="4800" b="1" dirty="0" smtClean="0"/>
              <a:t>[</a:t>
            </a:r>
            <a:r>
              <a:rPr lang="ru-RU" sz="4800" b="1" dirty="0" smtClean="0"/>
              <a:t>рас</a:t>
            </a:r>
            <a:r>
              <a:rPr lang="en-US" sz="4800" b="1" dirty="0" smtClean="0"/>
              <a:t>]</a:t>
            </a:r>
            <a:r>
              <a:rPr lang="ru-RU" sz="4800" b="1" dirty="0" smtClean="0"/>
              <a:t>сказ</a:t>
            </a:r>
            <a:endParaRPr lang="ru-RU" sz="4800" b="1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F0"/>
                </a:solidFill>
              </a:rPr>
              <a:t>Найди приставку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4800" dirty="0" smtClean="0"/>
              <a:t>-</a:t>
            </a:r>
            <a:r>
              <a:rPr lang="ru-RU" sz="4800" b="1" dirty="0" smtClean="0"/>
              <a:t>облачный,  - царапанный, </a:t>
            </a:r>
          </a:p>
          <a:p>
            <a:pPr>
              <a:buNone/>
            </a:pPr>
            <a:r>
              <a:rPr lang="ru-RU" sz="4800" b="1" dirty="0" smtClean="0"/>
              <a:t>- битый,      -пугать,  -</a:t>
            </a:r>
            <a:r>
              <a:rPr lang="ru-RU" sz="4800" b="1" dirty="0" err="1" smtClean="0"/>
              <a:t>лучать</a:t>
            </a:r>
            <a:r>
              <a:rPr lang="ru-RU" sz="4800" b="1" dirty="0" smtClean="0"/>
              <a:t>,     </a:t>
            </a:r>
          </a:p>
          <a:p>
            <a:pPr>
              <a:buNone/>
            </a:pPr>
            <a:r>
              <a:rPr lang="ru-RU" sz="4800" b="1" dirty="0" smtClean="0"/>
              <a:t>-мазаный,  -писать, -тратить,</a:t>
            </a:r>
          </a:p>
          <a:p>
            <a:pPr>
              <a:buNone/>
            </a:pPr>
            <a:r>
              <a:rPr lang="ru-RU" sz="4800" b="1" dirty="0" smtClean="0"/>
              <a:t>-</a:t>
            </a:r>
            <a:r>
              <a:rPr lang="ru-RU" sz="4800" b="1" dirty="0" err="1" smtClean="0"/>
              <a:t>заботный</a:t>
            </a:r>
            <a:r>
              <a:rPr lang="ru-RU" sz="4800" b="1" dirty="0" smtClean="0"/>
              <a:t>,  -кидать, -</a:t>
            </a:r>
            <a:r>
              <a:rPr lang="ru-RU" sz="4800" b="1" dirty="0" smtClean="0"/>
              <a:t>дуть, </a:t>
            </a:r>
          </a:p>
          <a:p>
            <a:pPr>
              <a:buNone/>
            </a:pPr>
            <a:r>
              <a:rPr lang="ru-RU" sz="4800" b="1" dirty="0" smtClean="0"/>
              <a:t>-грузить, -</a:t>
            </a:r>
            <a:r>
              <a:rPr lang="ru-RU" sz="4800" b="1" dirty="0" err="1" smtClean="0"/>
              <a:t>гибать</a:t>
            </a:r>
            <a:r>
              <a:rPr lang="ru-RU" sz="4800" b="1" dirty="0" smtClean="0"/>
              <a:t>, -сказ</a:t>
            </a:r>
            <a:endParaRPr lang="ru-RU" sz="4800" b="1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Спиши, вставляя нужную букву.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b="1" dirty="0" err="1" smtClean="0"/>
              <a:t>Бе</a:t>
            </a:r>
            <a:r>
              <a:rPr lang="ru-RU" sz="4400" b="1" dirty="0" smtClean="0"/>
              <a:t>…шумный,  </a:t>
            </a:r>
            <a:r>
              <a:rPr lang="ru-RU" sz="4400" b="1" dirty="0" err="1" smtClean="0"/>
              <a:t>ра</a:t>
            </a:r>
            <a:r>
              <a:rPr lang="ru-RU" sz="4400" b="1" dirty="0" smtClean="0"/>
              <a:t>…дать, и…править, </a:t>
            </a:r>
            <a:r>
              <a:rPr lang="ru-RU" sz="4400" b="1" dirty="0" err="1" smtClean="0"/>
              <a:t>бе</a:t>
            </a:r>
            <a:r>
              <a:rPr lang="ru-RU" sz="4400" b="1" dirty="0" smtClean="0"/>
              <a:t>…жалостный, </a:t>
            </a:r>
            <a:r>
              <a:rPr lang="ru-RU" sz="4400" b="1" dirty="0" err="1" smtClean="0"/>
              <a:t>бе</a:t>
            </a:r>
            <a:r>
              <a:rPr lang="ru-RU" sz="4400" b="1" dirty="0" smtClean="0"/>
              <a:t>…</a:t>
            </a:r>
            <a:r>
              <a:rPr lang="ru-RU" sz="4400" b="1" dirty="0" err="1" smtClean="0"/>
              <a:t>дельник</a:t>
            </a:r>
            <a:r>
              <a:rPr lang="ru-RU" sz="4400" b="1" dirty="0" smtClean="0"/>
              <a:t>,  </a:t>
            </a:r>
            <a:r>
              <a:rPr lang="ru-RU" sz="4400" b="1" dirty="0" err="1" smtClean="0"/>
              <a:t>ра</a:t>
            </a:r>
            <a:r>
              <a:rPr lang="ru-RU" sz="4400" b="1" dirty="0" smtClean="0"/>
              <a:t>…сказать, </a:t>
            </a:r>
            <a:r>
              <a:rPr lang="ru-RU" sz="4400" b="1" dirty="0" err="1" smtClean="0"/>
              <a:t>бе</a:t>
            </a:r>
            <a:r>
              <a:rPr lang="ru-RU" sz="4400" b="1" dirty="0" smtClean="0"/>
              <a:t>…опасный,  </a:t>
            </a:r>
            <a:r>
              <a:rPr lang="ru-RU" sz="4400" b="1" dirty="0" err="1" smtClean="0"/>
              <a:t>ра</a:t>
            </a:r>
            <a:r>
              <a:rPr lang="ru-RU" sz="4400" b="1" dirty="0" smtClean="0"/>
              <a:t>…писание, </a:t>
            </a:r>
            <a:r>
              <a:rPr lang="ru-RU" sz="4400" b="1" dirty="0" err="1" smtClean="0"/>
              <a:t>бе</a:t>
            </a:r>
            <a:r>
              <a:rPr lang="ru-RU" sz="4400" b="1" dirty="0" smtClean="0"/>
              <a:t>…облачный.</a:t>
            </a:r>
            <a:endParaRPr lang="ru-RU" sz="4400" b="1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Проверь себя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/>
              <a:t>Бе</a:t>
            </a:r>
            <a:r>
              <a:rPr lang="ru-RU" sz="4400" b="1" dirty="0" smtClean="0">
                <a:solidFill>
                  <a:srgbClr val="002060"/>
                </a:solidFill>
              </a:rPr>
              <a:t>с</a:t>
            </a:r>
            <a:r>
              <a:rPr lang="ru-RU" sz="4400" b="1" dirty="0" smtClean="0"/>
              <a:t>шумный,  ра</a:t>
            </a:r>
            <a:r>
              <a:rPr lang="ru-RU" sz="4400" b="1" dirty="0" smtClean="0">
                <a:solidFill>
                  <a:srgbClr val="002060"/>
                </a:solidFill>
              </a:rPr>
              <a:t>з</a:t>
            </a:r>
            <a:r>
              <a:rPr lang="ru-RU" sz="4400" b="1" dirty="0" smtClean="0"/>
              <a:t>дать, и</a:t>
            </a:r>
            <a:r>
              <a:rPr lang="ru-RU" sz="4400" b="1" dirty="0" smtClean="0">
                <a:solidFill>
                  <a:srgbClr val="002060"/>
                </a:solidFill>
              </a:rPr>
              <a:t>с</a:t>
            </a:r>
            <a:r>
              <a:rPr lang="ru-RU" sz="4400" b="1" dirty="0" smtClean="0"/>
              <a:t>править, бе</a:t>
            </a:r>
            <a:r>
              <a:rPr lang="ru-RU" sz="4400" b="1" dirty="0" smtClean="0">
                <a:solidFill>
                  <a:srgbClr val="002060"/>
                </a:solidFill>
              </a:rPr>
              <a:t>з</a:t>
            </a:r>
            <a:r>
              <a:rPr lang="ru-RU" sz="4400" b="1" dirty="0" smtClean="0"/>
              <a:t>жалостный, бе</a:t>
            </a:r>
            <a:r>
              <a:rPr lang="ru-RU" sz="4400" b="1" dirty="0" smtClean="0">
                <a:solidFill>
                  <a:srgbClr val="002060"/>
                </a:solidFill>
              </a:rPr>
              <a:t>з</a:t>
            </a:r>
            <a:r>
              <a:rPr lang="ru-RU" sz="4400" b="1" dirty="0" smtClean="0"/>
              <a:t>дельник,  ра</a:t>
            </a:r>
            <a:r>
              <a:rPr lang="ru-RU" sz="4400" b="1" dirty="0" smtClean="0">
                <a:solidFill>
                  <a:srgbClr val="002060"/>
                </a:solidFill>
              </a:rPr>
              <a:t>с</a:t>
            </a:r>
            <a:r>
              <a:rPr lang="ru-RU" sz="4400" b="1" dirty="0" smtClean="0"/>
              <a:t>сказать, бе</a:t>
            </a:r>
            <a:r>
              <a:rPr lang="ru-RU" sz="4400" b="1" dirty="0" smtClean="0">
                <a:solidFill>
                  <a:srgbClr val="002060"/>
                </a:solidFill>
              </a:rPr>
              <a:t>з</a:t>
            </a:r>
            <a:r>
              <a:rPr lang="ru-RU" sz="4400" b="1" dirty="0" smtClean="0"/>
              <a:t>опасный,  ра</a:t>
            </a:r>
            <a:r>
              <a:rPr lang="ru-RU" sz="4400" b="1" dirty="0" smtClean="0">
                <a:solidFill>
                  <a:srgbClr val="002060"/>
                </a:solidFill>
              </a:rPr>
              <a:t>с</a:t>
            </a:r>
            <a:r>
              <a:rPr lang="ru-RU" sz="4400" b="1" dirty="0" smtClean="0"/>
              <a:t>писание, бе</a:t>
            </a:r>
            <a:r>
              <a:rPr lang="ru-RU" sz="4400" b="1" dirty="0" smtClean="0">
                <a:solidFill>
                  <a:srgbClr val="002060"/>
                </a:solidFill>
              </a:rPr>
              <a:t>з</a:t>
            </a:r>
            <a:r>
              <a:rPr lang="ru-RU" sz="4400" b="1" dirty="0" smtClean="0"/>
              <a:t>облачный.</a:t>
            </a:r>
            <a:endParaRPr lang="ru-RU" sz="4400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190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Девиз урока</vt:lpstr>
      <vt:lpstr>Радуга Успеха</vt:lpstr>
      <vt:lpstr>Минутка чистописания</vt:lpstr>
      <vt:lpstr>Найди закономерность в словах</vt:lpstr>
      <vt:lpstr>Учимся писать приставки</vt:lpstr>
      <vt:lpstr>С. 66. Упражнение 1. Запиши буквами.</vt:lpstr>
      <vt:lpstr>Найди приставку</vt:lpstr>
      <vt:lpstr>Спиши, вставляя нужную букву.</vt:lpstr>
      <vt:lpstr>Проверь себя</vt:lpstr>
      <vt:lpstr>Рабочая тетрадь</vt:lpstr>
      <vt:lpstr>Наше багатство?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Девиз урока</dc:title>
  <dc:creator>1</dc:creator>
  <cp:lastModifiedBy>1</cp:lastModifiedBy>
  <cp:revision>9</cp:revision>
  <dcterms:created xsi:type="dcterms:W3CDTF">2013-10-10T19:16:23Z</dcterms:created>
  <dcterms:modified xsi:type="dcterms:W3CDTF">2013-10-10T20:49:34Z</dcterms:modified>
</cp:coreProperties>
</file>