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07" autoAdjust="0"/>
  </p:normalViewPr>
  <p:slideViewPr>
    <p:cSldViewPr>
      <p:cViewPr varScale="1">
        <p:scale>
          <a:sx n="42" d="100"/>
          <a:sy n="42" d="100"/>
        </p:scale>
        <p:origin x="-13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05C-D8A3-4A08-A146-A64DFDACC5FB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5CCEE-A58B-4351-A18A-D3771B023A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05C-D8A3-4A08-A146-A64DFDACC5FB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5CCEE-A58B-4351-A18A-D3771B023A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05C-D8A3-4A08-A146-A64DFDACC5FB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5CCEE-A58B-4351-A18A-D3771B023A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05C-D8A3-4A08-A146-A64DFDACC5FB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5CCEE-A58B-4351-A18A-D3771B023A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05C-D8A3-4A08-A146-A64DFDACC5FB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5CCEE-A58B-4351-A18A-D3771B023A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05C-D8A3-4A08-A146-A64DFDACC5FB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5CCEE-A58B-4351-A18A-D3771B023A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05C-D8A3-4A08-A146-A64DFDACC5FB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5CCEE-A58B-4351-A18A-D3771B023A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05C-D8A3-4A08-A146-A64DFDACC5FB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5CCEE-A58B-4351-A18A-D3771B023A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05C-D8A3-4A08-A146-A64DFDACC5FB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5CCEE-A58B-4351-A18A-D3771B023A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05C-D8A3-4A08-A146-A64DFDACC5FB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5CCEE-A58B-4351-A18A-D3771B023A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05C-D8A3-4A08-A146-A64DFDACC5FB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5CCEE-A58B-4351-A18A-D3771B023A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2405C-D8A3-4A08-A146-A64DFDACC5FB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5CCEE-A58B-4351-A18A-D3771B023A4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2088231"/>
          </a:xfrm>
        </p:spPr>
        <p:txBody>
          <a:bodyPr>
            <a:normAutofit/>
          </a:bodyPr>
          <a:lstStyle/>
          <a:p>
            <a:r>
              <a:rPr lang="ru-RU" sz="6600" b="1" dirty="0" smtClean="0"/>
              <a:t>Тест  4 класс</a:t>
            </a:r>
            <a:endParaRPr lang="ru-RU" sz="6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2708920"/>
            <a:ext cx="6400800" cy="1752600"/>
          </a:xfrm>
        </p:spPr>
        <p:txBody>
          <a:bodyPr>
            <a:normAutofit/>
          </a:bodyPr>
          <a:lstStyle/>
          <a:p>
            <a:r>
              <a:rPr lang="ru-RU" sz="4400" dirty="0" smtClean="0"/>
              <a:t>Окружающий мир</a:t>
            </a:r>
          </a:p>
          <a:p>
            <a:r>
              <a:rPr lang="en-US" sz="4400" dirty="0" smtClean="0"/>
              <a:t>III</a:t>
            </a:r>
            <a:r>
              <a:rPr lang="ru-RU" sz="4400" dirty="0" smtClean="0"/>
              <a:t> четверть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-yt,3 Answers,C,6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5328591"/>
          </a:xfrm>
        </p:spPr>
        <p:txBody>
          <a:bodyPr>
            <a:normAutofit/>
          </a:bodyPr>
          <a:lstStyle/>
          <a:p>
            <a:r>
              <a:rPr lang="ru-RU" sz="4800" b="1" dirty="0" smtClean="0"/>
              <a:t>Кто руководил русским войском во время ледового побоища?</a:t>
            </a:r>
            <a:br>
              <a:rPr lang="ru-RU" sz="4800" b="1" dirty="0" smtClean="0"/>
            </a:br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800" b="1" dirty="0" smtClean="0"/>
              <a:t>А. Дмитрий Донской</a:t>
            </a:r>
            <a:br>
              <a:rPr lang="ru-RU" sz="4800" b="1" dirty="0" smtClean="0"/>
            </a:br>
            <a:r>
              <a:rPr lang="ru-RU" sz="4800" b="1" dirty="0" smtClean="0"/>
              <a:t>В. Пётр </a:t>
            </a:r>
            <a:r>
              <a:rPr lang="en-US" sz="4800" b="1" dirty="0" smtClean="0"/>
              <a:t>I</a:t>
            </a:r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800" b="1" dirty="0" smtClean="0"/>
              <a:t>С. Александр Невский</a:t>
            </a:r>
            <a:endParaRPr lang="ru-RU" sz="4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373216"/>
            <a:ext cx="6400800" cy="265584"/>
          </a:xfrm>
        </p:spPr>
        <p:txBody>
          <a:bodyPr>
            <a:normAutofit fontScale="40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-,3 Answers,A,6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0"/>
            <a:ext cx="7772400" cy="6669360"/>
          </a:xfrm>
        </p:spPr>
        <p:txBody>
          <a:bodyPr>
            <a:normAutofit/>
          </a:bodyPr>
          <a:lstStyle/>
          <a:p>
            <a:r>
              <a:rPr lang="ru-RU" sz="6000" b="1" dirty="0" smtClean="0"/>
              <a:t>В  каком году произошло крещение Руси?</a:t>
            </a:r>
            <a:br>
              <a:rPr lang="ru-RU" sz="6000" b="1" dirty="0" smtClean="0"/>
            </a:br>
            <a:r>
              <a:rPr lang="ru-RU" sz="6000" b="1" dirty="0" smtClean="0"/>
              <a:t>А.  - 988 году</a:t>
            </a:r>
            <a:br>
              <a:rPr lang="ru-RU" sz="6000" b="1" dirty="0" smtClean="0"/>
            </a:br>
            <a:r>
              <a:rPr lang="ru-RU" sz="6000" b="1" dirty="0" smtClean="0"/>
              <a:t>В. – 1000 году</a:t>
            </a:r>
            <a:br>
              <a:rPr lang="ru-RU" sz="6000" b="1" dirty="0" smtClean="0"/>
            </a:br>
            <a:r>
              <a:rPr lang="ru-RU" sz="6000" b="1" dirty="0" smtClean="0"/>
              <a:t>С. – 0 году</a:t>
            </a:r>
            <a:endParaRPr lang="ru-RU" sz="6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371600" y="5638800"/>
            <a:ext cx="6400800" cy="526504"/>
          </a:xfrm>
        </p:spPr>
        <p:txBody>
          <a:bodyPr>
            <a:normAutofit fontScale="92500" lnSpcReduction="1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-,3 Answers,B,6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3600400"/>
          </a:xfrm>
        </p:spPr>
        <p:txBody>
          <a:bodyPr>
            <a:normAutofit fontScale="90000"/>
          </a:bodyPr>
          <a:lstStyle/>
          <a:p>
            <a:r>
              <a:rPr lang="ru-RU" sz="6000" b="1" dirty="0" smtClean="0"/>
              <a:t>Кто «прибил щит на ворота </a:t>
            </a:r>
            <a:r>
              <a:rPr lang="ru-RU" sz="6000" b="1" dirty="0" err="1" smtClean="0"/>
              <a:t>Цадрьграа</a:t>
            </a:r>
            <a:r>
              <a:rPr lang="ru-RU" sz="6000" b="1" dirty="0" smtClean="0"/>
              <a:t>»?</a:t>
            </a:r>
            <a:br>
              <a:rPr lang="ru-RU" sz="6000" b="1" dirty="0" smtClean="0"/>
            </a:br>
            <a:r>
              <a:rPr lang="ru-RU" sz="6000" b="1" dirty="0" smtClean="0"/>
              <a:t/>
            </a:r>
            <a:br>
              <a:rPr lang="ru-RU" sz="6000" b="1" dirty="0" smtClean="0"/>
            </a:br>
            <a:r>
              <a:rPr lang="ru-RU" sz="6000" b="1" dirty="0" smtClean="0"/>
              <a:t>А. Князь Игорь</a:t>
            </a:r>
            <a:br>
              <a:rPr lang="ru-RU" sz="6000" b="1" dirty="0" smtClean="0"/>
            </a:br>
            <a:r>
              <a:rPr lang="ru-RU" sz="6000" b="1" dirty="0" smtClean="0"/>
              <a:t>В. Вещий Олег</a:t>
            </a:r>
            <a:br>
              <a:rPr lang="ru-RU" sz="6000" b="1" dirty="0" smtClean="0"/>
            </a:br>
            <a:r>
              <a:rPr lang="ru-RU" sz="6000" b="1" dirty="0" smtClean="0"/>
              <a:t>С. Княгиня Ольга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373216"/>
            <a:ext cx="6400800" cy="265584"/>
          </a:xfrm>
        </p:spPr>
        <p:txBody>
          <a:bodyPr>
            <a:normAutofit fontScale="40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-nt,3 Answers,B,6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4968552"/>
          </a:xfrm>
        </p:spPr>
        <p:txBody>
          <a:bodyPr>
            <a:normAutofit fontScale="90000"/>
          </a:bodyPr>
          <a:lstStyle/>
          <a:p>
            <a:r>
              <a:rPr lang="ru-RU" sz="6000" b="1" dirty="0" smtClean="0"/>
              <a:t>Его прозвище означало «мешок с деньгами»</a:t>
            </a:r>
            <a:br>
              <a:rPr lang="ru-RU" sz="6000" b="1" dirty="0" smtClean="0"/>
            </a:br>
            <a:r>
              <a:rPr lang="ru-RU" sz="6000" b="1" dirty="0" smtClean="0"/>
              <a:t/>
            </a:r>
            <a:br>
              <a:rPr lang="ru-RU" sz="6000" b="1" dirty="0" smtClean="0"/>
            </a:br>
            <a:r>
              <a:rPr lang="ru-RU" sz="6000" b="1" dirty="0" smtClean="0"/>
              <a:t>А. Иван Грозный</a:t>
            </a:r>
            <a:br>
              <a:rPr lang="ru-RU" sz="6000" b="1" dirty="0" smtClean="0"/>
            </a:br>
            <a:r>
              <a:rPr lang="ru-RU" sz="6000" b="1" dirty="0" smtClean="0"/>
              <a:t>В. Иван </a:t>
            </a:r>
            <a:r>
              <a:rPr lang="ru-RU" sz="6000" b="1" dirty="0" err="1" smtClean="0"/>
              <a:t>Калита</a:t>
            </a:r>
            <a:r>
              <a:rPr lang="ru-RU" sz="6000" b="1" dirty="0" smtClean="0"/>
              <a:t/>
            </a:r>
            <a:br>
              <a:rPr lang="ru-RU" sz="6000" b="1" dirty="0" smtClean="0"/>
            </a:br>
            <a:r>
              <a:rPr lang="ru-RU" sz="6000" b="1" dirty="0" smtClean="0"/>
              <a:t>С. Дмитрий Донской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517232"/>
            <a:ext cx="6400800" cy="121568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-,3 Answers,C,6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5400" b="1" dirty="0" smtClean="0"/>
              <a:t>Основатели славянского алфавита – это…</a:t>
            </a:r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800" b="1" dirty="0" smtClean="0"/>
              <a:t>А. Иван Грозный </a:t>
            </a:r>
            <a:br>
              <a:rPr lang="ru-RU" sz="4800" b="1" dirty="0" smtClean="0"/>
            </a:br>
            <a:r>
              <a:rPr lang="ru-RU" sz="4800" b="1" dirty="0" smtClean="0"/>
              <a:t>В. Борис Годунов</a:t>
            </a:r>
            <a:br>
              <a:rPr lang="ru-RU" sz="4800" b="1" dirty="0" smtClean="0"/>
            </a:br>
            <a:r>
              <a:rPr lang="ru-RU" sz="4800" b="1" dirty="0" smtClean="0"/>
              <a:t>С. Кирилл и </a:t>
            </a:r>
            <a:r>
              <a:rPr lang="ru-RU" sz="4800" b="1" dirty="0" err="1" smtClean="0"/>
              <a:t>Мефодий</a:t>
            </a:r>
            <a:endParaRPr lang="ru-RU" sz="4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517232"/>
            <a:ext cx="6400800" cy="121568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-gf,3 Answers,B,6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5400" b="1" dirty="0" smtClean="0"/>
              <a:t>Кто был первым русским царём?</a:t>
            </a:r>
            <a:br>
              <a:rPr lang="ru-RU" sz="5400" b="1" dirty="0" smtClean="0"/>
            </a:br>
            <a:r>
              <a:rPr lang="ru-RU" sz="5400" b="1" dirty="0" smtClean="0"/>
              <a:t/>
            </a:r>
            <a:br>
              <a:rPr lang="ru-RU" sz="5400" b="1" dirty="0" smtClean="0"/>
            </a:br>
            <a:r>
              <a:rPr lang="ru-RU" sz="5400" b="1" dirty="0" smtClean="0"/>
              <a:t>А.  Иван </a:t>
            </a:r>
            <a:r>
              <a:rPr lang="en-US" sz="5400" b="1" dirty="0" smtClean="0"/>
              <a:t>III</a:t>
            </a:r>
            <a:r>
              <a:rPr lang="ru-RU" sz="5400" b="1" dirty="0" smtClean="0"/>
              <a:t/>
            </a:r>
            <a:br>
              <a:rPr lang="ru-RU" sz="5400" b="1" dirty="0" smtClean="0"/>
            </a:br>
            <a:r>
              <a:rPr lang="ru-RU" sz="5400" b="1" dirty="0" smtClean="0"/>
              <a:t>В.  Иван </a:t>
            </a:r>
            <a:r>
              <a:rPr lang="en-US" sz="5400" b="1" dirty="0" smtClean="0"/>
              <a:t>IV</a:t>
            </a:r>
            <a:r>
              <a:rPr lang="ru-RU" sz="5400" b="1" dirty="0" smtClean="0"/>
              <a:t/>
            </a:r>
            <a:br>
              <a:rPr lang="ru-RU" sz="5400" b="1" dirty="0" smtClean="0"/>
            </a:br>
            <a:r>
              <a:rPr lang="ru-RU" sz="5400" b="1" dirty="0" smtClean="0"/>
              <a:t>С. Борис Годунов</a:t>
            </a:r>
            <a:endParaRPr lang="ru-RU" sz="5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589240"/>
            <a:ext cx="6400800" cy="49560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-zx,3 Answers,A,6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628800"/>
            <a:ext cx="7772400" cy="3170783"/>
          </a:xfrm>
        </p:spPr>
        <p:txBody>
          <a:bodyPr>
            <a:noAutofit/>
          </a:bodyPr>
          <a:lstStyle/>
          <a:p>
            <a:r>
              <a:rPr lang="ru-RU" sz="5400" b="1" dirty="0" smtClean="0"/>
              <a:t>За что отвечал ямской государственный приказ?</a:t>
            </a:r>
            <a:br>
              <a:rPr lang="ru-RU" sz="5400" b="1" dirty="0" smtClean="0"/>
            </a:br>
            <a:r>
              <a:rPr lang="ru-RU" sz="5400" b="1" dirty="0" smtClean="0"/>
              <a:t/>
            </a:r>
            <a:br>
              <a:rPr lang="ru-RU" sz="5400" b="1" dirty="0" smtClean="0"/>
            </a:br>
            <a:r>
              <a:rPr lang="ru-RU" sz="5400" b="1" dirty="0" smtClean="0"/>
              <a:t>А.   Почта</a:t>
            </a:r>
            <a:br>
              <a:rPr lang="ru-RU" sz="5400" b="1" dirty="0" smtClean="0"/>
            </a:br>
            <a:r>
              <a:rPr lang="ru-RU" sz="5400" b="1" dirty="0" smtClean="0"/>
              <a:t>В.   Полиция</a:t>
            </a:r>
            <a:br>
              <a:rPr lang="ru-RU" sz="5400" b="1" dirty="0" smtClean="0"/>
            </a:br>
            <a:r>
              <a:rPr lang="ru-RU" sz="5400" b="1" dirty="0" smtClean="0"/>
              <a:t>С.   Аптека </a:t>
            </a:r>
            <a:endParaRPr lang="ru-RU" sz="5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373216"/>
            <a:ext cx="6400800" cy="265584"/>
          </a:xfrm>
        </p:spPr>
        <p:txBody>
          <a:bodyPr>
            <a:normAutofit fontScale="40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-fg,3 Answers,B,6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124743"/>
            <a:ext cx="8496944" cy="3888433"/>
          </a:xfrm>
        </p:spPr>
        <p:txBody>
          <a:bodyPr>
            <a:noAutofit/>
          </a:bodyPr>
          <a:lstStyle/>
          <a:p>
            <a:r>
              <a:rPr lang="ru-RU" sz="5400" b="1" dirty="0" smtClean="0"/>
              <a:t>За что отвечал разбойный государственный приказ?</a:t>
            </a:r>
            <a:br>
              <a:rPr lang="ru-RU" sz="5400" b="1" dirty="0" smtClean="0"/>
            </a:br>
            <a:r>
              <a:rPr lang="ru-RU" sz="5400" b="1" dirty="0" smtClean="0"/>
              <a:t/>
            </a:r>
            <a:br>
              <a:rPr lang="ru-RU" sz="5400" b="1" dirty="0" smtClean="0"/>
            </a:br>
            <a:r>
              <a:rPr lang="ru-RU" sz="5400" b="1" dirty="0" smtClean="0"/>
              <a:t>А.  Почта</a:t>
            </a:r>
            <a:br>
              <a:rPr lang="ru-RU" sz="5400" b="1" dirty="0" smtClean="0"/>
            </a:br>
            <a:r>
              <a:rPr lang="ru-RU" sz="5400" b="1" dirty="0" smtClean="0"/>
              <a:t>В.  Полиция</a:t>
            </a:r>
            <a:br>
              <a:rPr lang="ru-RU" sz="5400" b="1" dirty="0" smtClean="0"/>
            </a:br>
            <a:r>
              <a:rPr lang="ru-RU" sz="5400" b="1" dirty="0" smtClean="0"/>
              <a:t>С.  Аптека</a:t>
            </a:r>
            <a:endParaRPr lang="ru-RU" sz="5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301208"/>
            <a:ext cx="6400800" cy="337592"/>
          </a:xfrm>
        </p:spPr>
        <p:txBody>
          <a:bodyPr>
            <a:normAutofit fontScale="625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-hj,3 Answers,C,6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9" y="0"/>
            <a:ext cx="9108281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3528391"/>
          </a:xfrm>
        </p:spPr>
        <p:txBody>
          <a:bodyPr>
            <a:noAutofit/>
          </a:bodyPr>
          <a:lstStyle/>
          <a:p>
            <a:r>
              <a:rPr lang="ru-RU" sz="5400" b="1" dirty="0" smtClean="0"/>
              <a:t>Кого называют великим реформатором?</a:t>
            </a:r>
            <a:br>
              <a:rPr lang="ru-RU" sz="5400" b="1" dirty="0" smtClean="0"/>
            </a:br>
            <a:r>
              <a:rPr lang="ru-RU" sz="5400" b="1" dirty="0" smtClean="0"/>
              <a:t/>
            </a:r>
            <a:br>
              <a:rPr lang="ru-RU" sz="5400" b="1" dirty="0" smtClean="0"/>
            </a:br>
            <a:r>
              <a:rPr lang="ru-RU" sz="5400" b="1" dirty="0" smtClean="0"/>
              <a:t>А.   Екатерина </a:t>
            </a:r>
            <a:r>
              <a:rPr lang="en-US" sz="5400" b="1" dirty="0" smtClean="0"/>
              <a:t>II</a:t>
            </a:r>
            <a:r>
              <a:rPr lang="ru-RU" sz="5400" b="1" dirty="0" smtClean="0"/>
              <a:t/>
            </a:r>
            <a:br>
              <a:rPr lang="ru-RU" sz="5400" b="1" dirty="0" smtClean="0"/>
            </a:br>
            <a:r>
              <a:rPr lang="ru-RU" sz="5400" b="1" dirty="0" smtClean="0"/>
              <a:t>В.  Иван Грозный</a:t>
            </a:r>
            <a:br>
              <a:rPr lang="ru-RU" sz="5400" b="1" dirty="0" smtClean="0"/>
            </a:br>
            <a:r>
              <a:rPr lang="ru-RU" sz="5400" b="1" dirty="0" smtClean="0"/>
              <a:t>С.   Пётр  </a:t>
            </a:r>
            <a:r>
              <a:rPr lang="en-US" sz="5400" b="1" dirty="0" smtClean="0"/>
              <a:t>I</a:t>
            </a:r>
            <a:endParaRPr lang="ru-RU" sz="5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301208"/>
            <a:ext cx="6400800" cy="337592"/>
          </a:xfrm>
        </p:spPr>
        <p:txBody>
          <a:bodyPr>
            <a:normAutofit fontScale="625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70</Words>
  <Application>Microsoft Office PowerPoint</Application>
  <PresentationFormat>Экран (4:3)</PresentationFormat>
  <Paragraphs>12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Тест  4 класс</vt:lpstr>
      <vt:lpstr>В  каком году произошло крещение Руси? А.  - 988 году В. – 1000 году С. – 0 году</vt:lpstr>
      <vt:lpstr>Кто «прибил щит на ворота Цадрьграа»?  А. Князь Игорь В. Вещий Олег С. Княгиня Ольга     </vt:lpstr>
      <vt:lpstr>Его прозвище означало «мешок с деньгами»  А. Иван Грозный В. Иван Калита С. Дмитрий Донской </vt:lpstr>
      <vt:lpstr>Основатели славянского алфавита – это…  А. Иван Грозный  В. Борис Годунов С. Кирилл и Мефодий</vt:lpstr>
      <vt:lpstr>Кто был первым русским царём?  А.  Иван III В.  Иван IV С. Борис Годунов</vt:lpstr>
      <vt:lpstr>За что отвечал ямской государственный приказ?  А.   Почта В.   Полиция С.   Аптека </vt:lpstr>
      <vt:lpstr>За что отвечал разбойный государственный приказ?  А.  Почта В.  Полиция С.  Аптека</vt:lpstr>
      <vt:lpstr>Кого называют великим реформатором?  А.   Екатерина II В.  Иван Грозный С.   Пётр  I</vt:lpstr>
      <vt:lpstr>Кто руководил русским войском во время ледового побоища?  А. Дмитрий Донской В. Пётр I С. Александр Невский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First</cp:lastModifiedBy>
  <cp:revision>20</cp:revision>
  <dcterms:created xsi:type="dcterms:W3CDTF">2014-03-19T10:57:53Z</dcterms:created>
  <dcterms:modified xsi:type="dcterms:W3CDTF">2014-03-19T12:55:49Z</dcterms:modified>
</cp:coreProperties>
</file>