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67" r:id="rId18"/>
    <p:sldId id="270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674863-BE50-461F-9F37-DD4584617CA5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488BB2-A065-48B2-B111-F8DCA9F9A6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Азбука общения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5978525" cy="1472799"/>
          </a:xfrm>
        </p:spPr>
        <p:txBody>
          <a:bodyPr>
            <a:normAutofit/>
          </a:bodyPr>
          <a:lstStyle/>
          <a:p>
            <a:r>
              <a:rPr lang="ru-RU" dirty="0" smtClean="0"/>
              <a:t>ГБОУ СОШ № 19</a:t>
            </a:r>
          </a:p>
          <a:p>
            <a:r>
              <a:rPr lang="ru-RU" dirty="0" smtClean="0"/>
              <a:t>Учитель коррекционных начальных классов </a:t>
            </a:r>
          </a:p>
          <a:p>
            <a:r>
              <a:rPr lang="ru-RU" dirty="0" smtClean="0"/>
              <a:t>Троегубова Надежда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31838"/>
            <a:ext cx="5256584" cy="5833350"/>
          </a:xfrm>
        </p:spPr>
      </p:pic>
    </p:spTree>
    <p:extLst>
      <p:ext uri="{BB962C8B-B14F-4D97-AF65-F5344CB8AC3E}">
        <p14:creationId xmlns:p14="http://schemas.microsoft.com/office/powerpoint/2010/main" val="3836671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80919" cy="3312368"/>
          </a:xfrm>
        </p:spPr>
        <p:txBody>
          <a:bodyPr/>
          <a:lstStyle/>
          <a:p>
            <a:pPr algn="l"/>
            <a:r>
              <a:rPr lang="ru-RU" dirty="0" smtClean="0"/>
              <a:t>Может вам понравился подарок, а может совсем не пришёлся по вкусу, или такой уже подарили.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22654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Как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Вы отреагируете на тот или иной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подарок?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9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064896" cy="6120680"/>
          </a:xfrm>
        </p:spPr>
        <p:txBody>
          <a:bodyPr>
            <a:normAutofit/>
          </a:bodyPr>
          <a:lstStyle/>
          <a:p>
            <a:r>
              <a:rPr lang="ru-RU" sz="2400" b="1" dirty="0"/>
              <a:t>Всегда, получив подарок, разверните его, а не откладывайте в сторону. И сразу же поблагодарите человека, который сделал Вам подарок. Ведь если ждать, когда все сделают Вам подарки, а уже потом их разворачивать, Вы сможете (конечно, непроизвольно), о чьем-то подарке высказаться более воодушевленно, а о чьем-то — равнодушно и значит, обидеть человека. Еще одно правила приема подарков — не сравнивать их или отдавать какому-то одному предпочтение. И дорогой подарок, и простенький сувенир надо принимать одинаково ровно, без слишком эмоциональных возгласов: «Спасибо, не может быть, изумительно, великолепно!» и недовольных бормотаний про себя.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97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632848" cy="4896544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Когда Вам дарят съестное (например, конфеты</a:t>
            </a:r>
            <a:r>
              <a:rPr lang="ru-RU" sz="3200" b="1" dirty="0" smtClean="0">
                <a:solidFill>
                  <a:srgbClr val="0070C0"/>
                </a:solidFill>
              </a:rPr>
              <a:t>), </a:t>
            </a:r>
            <a:r>
              <a:rPr lang="ru-RU" sz="3200" b="1" dirty="0">
                <a:solidFill>
                  <a:srgbClr val="0070C0"/>
                </a:solidFill>
              </a:rPr>
              <a:t>следует разделить их между присутствующими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если подарок Вам абсолютно не нужен и с первого же взгляда он Вам не понравился, — не подавайте виду. В конце концов, этот человек выбирал подарок, думал о Вас, хотел сделать приятное. Поблагодарите его за заботу, ведь он это заслужил.</a:t>
            </a:r>
          </a:p>
          <a:p>
            <a:endParaRPr lang="ru-RU" sz="32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9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9" y="332656"/>
            <a:ext cx="8530223" cy="6397667"/>
          </a:xfrm>
        </p:spPr>
      </p:pic>
    </p:spTree>
    <p:extLst>
      <p:ext uri="{BB962C8B-B14F-4D97-AF65-F5344CB8AC3E}">
        <p14:creationId xmlns:p14="http://schemas.microsoft.com/office/powerpoint/2010/main" val="32951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17" y="-171399"/>
            <a:ext cx="9372533" cy="7029400"/>
          </a:xfrm>
        </p:spPr>
      </p:pic>
    </p:spTree>
    <p:extLst>
      <p:ext uri="{BB962C8B-B14F-4D97-AF65-F5344CB8AC3E}">
        <p14:creationId xmlns:p14="http://schemas.microsoft.com/office/powerpoint/2010/main" val="38852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724636"/>
          </a:xfrm>
        </p:spPr>
      </p:pic>
    </p:spTree>
    <p:extLst>
      <p:ext uri="{BB962C8B-B14F-4D97-AF65-F5344CB8AC3E}">
        <p14:creationId xmlns:p14="http://schemas.microsoft.com/office/powerpoint/2010/main" val="15233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704856" cy="576064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Дарите подарки, принимайте подарки. И, каждый раз следуя маленьким хитростям этикета, отмечайте, насколько легче, лучше и приятнее становятся отношения между Вами и окружающими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19658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Делать подарки это настоящее искусство, это проявлением внутренней сути человека</a:t>
            </a:r>
            <a:r>
              <a:rPr lang="ru-RU" dirty="0" smtClean="0"/>
              <a:t>.</a:t>
            </a:r>
          </a:p>
          <a:p>
            <a:r>
              <a:rPr lang="ru-RU" dirty="0"/>
              <a:t>Ведь по подарку можно часто судить как к тебе относится человек и что о тебе думает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Ведь подарки сделанные </a:t>
            </a:r>
            <a:r>
              <a:rPr lang="ru-RU" dirty="0"/>
              <a:t>от </a:t>
            </a:r>
            <a:r>
              <a:rPr lang="ru-RU" dirty="0" smtClean="0"/>
              <a:t>души это очень приятно, </a:t>
            </a:r>
            <a:r>
              <a:rPr lang="ru-RU" dirty="0"/>
              <a:t>и неважно стоит ли он копейки или </a:t>
            </a:r>
            <a:r>
              <a:rPr lang="ru-RU" dirty="0" smtClean="0"/>
              <a:t>миллионы.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2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Сделаем  своими руками открытку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57" y="1844824"/>
            <a:ext cx="594848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4941168"/>
            <a:ext cx="6480719" cy="1512168"/>
          </a:xfrm>
        </p:spPr>
        <p:txBody>
          <a:bodyPr/>
          <a:lstStyle/>
          <a:p>
            <a:pPr algn="ctr"/>
            <a:r>
              <a:rPr lang="ru-RU" sz="7200" b="0" dirty="0" smtClean="0">
                <a:solidFill>
                  <a:srgbClr val="002060"/>
                </a:solidFill>
              </a:rPr>
              <a:t>Подарки</a:t>
            </a:r>
            <a:endParaRPr lang="ru-RU" sz="7200" b="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793943" cy="4367535"/>
          </a:xfrm>
        </p:spPr>
      </p:pic>
    </p:spTree>
    <p:extLst>
      <p:ext uri="{BB962C8B-B14F-4D97-AF65-F5344CB8AC3E}">
        <p14:creationId xmlns:p14="http://schemas.microsoft.com/office/powerpoint/2010/main" val="774306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Материалы:</a:t>
            </a:r>
          </a:p>
          <a:p>
            <a:r>
              <a:rPr lang="ru-RU" dirty="0"/>
              <a:t>Белая плотная бумага, бумага красного цвета, клей</a:t>
            </a:r>
          </a:p>
        </p:txBody>
      </p:sp>
    </p:spTree>
    <p:extLst>
      <p:ext uri="{BB962C8B-B14F-4D97-AF65-F5344CB8AC3E}">
        <p14:creationId xmlns:p14="http://schemas.microsoft.com/office/powerpoint/2010/main" val="1937224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 изготовления открытки: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   Вырежьте из белой бумаги саму открытку.</a:t>
            </a:r>
          </a:p>
          <a:p>
            <a:r>
              <a:rPr lang="ru-RU" dirty="0"/>
              <a:t>    Сложите красную бумагу гармошкой и вырежьте сердечки.</a:t>
            </a:r>
          </a:p>
          <a:p>
            <a:r>
              <a:rPr lang="ru-RU" dirty="0"/>
              <a:t>    Приклейте ленту из сердечек к открытке. </a:t>
            </a:r>
          </a:p>
          <a:p>
            <a:r>
              <a:rPr lang="ru-RU" dirty="0"/>
              <a:t>    Подпишите </a:t>
            </a:r>
            <a:r>
              <a:rPr lang="ru-RU" dirty="0" smtClean="0"/>
              <a:t>открытку </a:t>
            </a:r>
            <a:r>
              <a:rPr lang="ru-RU" dirty="0"/>
              <a:t>и можете вручать.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41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928992" cy="20356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Если хочешь порадовать и удивить </a:t>
            </a:r>
            <a:r>
              <a:rPr lang="ru-RU" dirty="0" smtClean="0">
                <a:solidFill>
                  <a:srgbClr val="FF0000"/>
                </a:solidFill>
              </a:rPr>
              <a:t>близкого тебе </a:t>
            </a:r>
            <a:r>
              <a:rPr lang="ru-RU" dirty="0">
                <a:solidFill>
                  <a:srgbClr val="FF0000"/>
                </a:solidFill>
              </a:rPr>
              <a:t>человека, то </a:t>
            </a:r>
            <a:r>
              <a:rPr lang="ru-RU" dirty="0" smtClean="0">
                <a:solidFill>
                  <a:srgbClr val="FF0000"/>
                </a:solidFill>
              </a:rPr>
              <a:t>открытка, </a:t>
            </a:r>
            <a:r>
              <a:rPr lang="ru-RU" dirty="0">
                <a:solidFill>
                  <a:srgbClr val="FF0000"/>
                </a:solidFill>
              </a:rPr>
              <a:t>сделанная своими руками, – лучший подарок!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68960"/>
            <a:ext cx="8812088" cy="3011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Удачи!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346450" cy="22483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548680"/>
            <a:ext cx="5256584" cy="51125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Подарки… вечная, милая, сердцу приятная тема… Кто из нас просыпаясь утром в день рожденья не смотрел с замиранием сердца что же ждет его около кроватки, заветная ли кукла или машинка, или опять скучный ранец с пеналом для школы… а в новый год наперегонки с родителями кто не бегал к елке, чтобы увидеть чудо – откуда ни возьмись появившиеся подарки под елочкой…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364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268760"/>
            <a:ext cx="7766249" cy="4246408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848872" cy="5256584"/>
          </a:xfrm>
        </p:spPr>
        <p:txBody>
          <a:bodyPr>
            <a:normAutofit/>
          </a:bodyPr>
          <a:lstStyle/>
          <a:p>
            <a:pPr lvl="1"/>
            <a:r>
              <a:rPr lang="ru-RU" sz="5200" dirty="0">
                <a:solidFill>
                  <a:srgbClr val="FF0000"/>
                </a:solidFill>
              </a:rPr>
              <a:t>Умение правильно принимать подарки не менее важно, чем умение их </a:t>
            </a:r>
            <a:r>
              <a:rPr lang="ru-RU" sz="5200" dirty="0" smtClean="0">
                <a:solidFill>
                  <a:srgbClr val="FF0000"/>
                </a:solidFill>
              </a:rPr>
              <a:t>дарить .</a:t>
            </a:r>
            <a:endParaRPr lang="ru-RU" sz="5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Как надо принимать подарки?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6840760" cy="6512884"/>
          </a:xfrm>
        </p:spPr>
      </p:pic>
    </p:spTree>
    <p:extLst>
      <p:ext uri="{BB962C8B-B14F-4D97-AF65-F5344CB8AC3E}">
        <p14:creationId xmlns:p14="http://schemas.microsoft.com/office/powerpoint/2010/main" val="2510366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3" y="1556793"/>
            <a:ext cx="6618709" cy="47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92" y="731838"/>
            <a:ext cx="5018616" cy="57377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06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21" y="731838"/>
            <a:ext cx="4456955" cy="579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137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458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Азбука общения</vt:lpstr>
      <vt:lpstr>Подарки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Может вам понравился подарок, а может совсем не пришёлся по вкусу, или такой уже подарили.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Сделаем  своими руками открытку</vt:lpstr>
      <vt:lpstr>Презентация PowerPoint</vt:lpstr>
      <vt:lpstr>Способ изготовления открытки: </vt:lpstr>
      <vt:lpstr>Если хочешь порадовать и удивить близкого тебе человека, то открытка, сделанная своими руками, – лучший подарок!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общения</dc:title>
  <dc:creator>tolik</dc:creator>
  <cp:lastModifiedBy>tolik</cp:lastModifiedBy>
  <cp:revision>11</cp:revision>
  <dcterms:created xsi:type="dcterms:W3CDTF">2014-02-04T18:32:00Z</dcterms:created>
  <dcterms:modified xsi:type="dcterms:W3CDTF">2014-02-07T18:17:26Z</dcterms:modified>
</cp:coreProperties>
</file>