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5" r:id="rId2"/>
    <p:sldId id="307" r:id="rId3"/>
    <p:sldId id="324" r:id="rId4"/>
    <p:sldId id="306" r:id="rId5"/>
    <p:sldId id="258" r:id="rId6"/>
    <p:sldId id="287" r:id="rId7"/>
    <p:sldId id="268" r:id="rId8"/>
    <p:sldId id="283" r:id="rId9"/>
    <p:sldId id="284" r:id="rId10"/>
    <p:sldId id="291" r:id="rId11"/>
    <p:sldId id="310" r:id="rId12"/>
    <p:sldId id="312" r:id="rId13"/>
    <p:sldId id="318" r:id="rId14"/>
    <p:sldId id="294" r:id="rId15"/>
    <p:sldId id="269" r:id="rId16"/>
    <p:sldId id="267" r:id="rId17"/>
    <p:sldId id="275" r:id="rId18"/>
    <p:sldId id="314" r:id="rId19"/>
    <p:sldId id="296" r:id="rId20"/>
    <p:sldId id="31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4" autoAdjust="0"/>
    <p:restoredTop sz="94590" autoAdjust="0"/>
  </p:normalViewPr>
  <p:slideViewPr>
    <p:cSldViewPr>
      <p:cViewPr>
        <p:scale>
          <a:sx n="51" d="100"/>
          <a:sy n="51" d="100"/>
        </p:scale>
        <p:origin x="-204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3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3A2D0-D100-46A2-B1F0-254F9007FEA3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BE947-29FE-477B-8FD0-DB5C52334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82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100D2-0F6D-4AFF-92A0-BE6A86A4EBBB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2E15E-DE28-4387-9A1A-E840A58D58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5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A744-B429-496A-97EC-3CBAC51DE9DA}" type="datetime1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Стародубцева Л.А. МБОУ СОШ№2 Югорск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258-4B68-4137-9840-A669889D85DE}" type="datetime1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Стародубцева Л.А. МБОУ СОШ№2 Югорск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2F58-D4D2-4AA1-B3CB-D2912898DFC8}" type="datetime1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Стародубцева Л.А. МБОУ СОШ№2 Югорск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FA6D-67A9-427C-B8E7-17884DB29A20}" type="datetime1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Стародубцева Л.А. МБОУ СОШ№2 Югорск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F4AE-4E49-40F9-BD97-4510A86A70BE}" type="datetime1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Стародубцева Л.А. МБОУ СОШ№2 Югорск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5282-14AC-4E51-91F9-424C6C56765B}" type="datetime1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Стародубцева Л.А. МБОУ СОШ№2 Югорск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B27A-1A6D-4283-A50C-503013C25E31}" type="datetime1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Стародубцева Л.А. МБОУ СОШ№2 Югорск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AE77-B9AE-48B0-A1CE-36C24B6556EB}" type="datetime1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Стародубцева Л.А. МБОУ СОШ№2 Югорск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B4C5-86D8-4C60-A599-36CE2FFD089F}" type="datetime1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Стародубцева Л.А. МБОУ СОШ№2 Югорск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3F50-2B7F-4752-B8FD-E42F12D8690A}" type="datetime1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Стародубцева Л.А. МБОУ СОШ№2 Югорск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FEE5-DBDD-4090-9C4E-1B275D2BF593}" type="datetime1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Стародубцева Л.А. МБОУ СОШ№2 Югорск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0396-396F-4103-8C9C-6BD00B105761}" type="datetime1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Стародубцева Л.А. МБОУ СОШ№2 Югорск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0F33-25F0-4BF1-98AC-ADE1348FE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doma\&#1056;&#1072;&#1073;&#1086;&#1095;&#1080;&#1081;%20&#1089;&#1090;&#1086;&#1083;\&#1050;&#1088;&#1091;&#1075;&#1086;&#1074;&#1086;&#1088;&#1086;&#1090;%20&#1074;&#1086;&#1076;&#1099;%20&#1074;%20&#1087;&#1088;&#1080;&#1088;&#1086;&#1076;&#1077;\&#1079;&#1074;&#1091;&#1082;&#1080;%20&#1074;&#1086;&#1076;&#1099;\potok%20vody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file:///C:\Documents%20and%20Settings\doma\&#1056;&#1072;&#1073;&#1086;&#1095;&#1080;&#1081;%20&#1089;&#1090;&#1086;&#1083;\&#1050;&#1088;&#1091;&#1075;&#1086;&#1074;&#1086;&#1088;&#1086;&#1090;%20&#1074;&#1086;&#1076;&#1099;%20&#1074;%20&#1087;&#1088;&#1080;&#1088;&#1086;&#1076;&#1077;\&#1079;&#1074;&#1091;&#1082;&#1080;%20&#1074;&#1086;&#1076;&#1099;\plesk%20vody%202.mp3" TargetMode="External"/><Relationship Id="rId1" Type="http://schemas.openxmlformats.org/officeDocument/2006/relationships/audio" Target="file:///C:\Documents%20and%20Settings\doma\&#1056;&#1072;&#1073;&#1086;&#1095;&#1080;&#1081;%20&#1089;&#1090;&#1086;&#1083;\&#1050;&#1088;&#1091;&#1075;&#1086;&#1074;&#1086;&#1088;&#1086;&#1090;%20&#1074;&#1086;&#1076;&#1099;%20&#1074;%20&#1087;&#1088;&#1080;&#1088;&#1086;&#1076;&#1077;\&#1079;&#1074;&#1091;&#1082;&#1080;%20&#1074;&#1086;&#1076;&#1099;\plesk%20vody%201.mp3" TargetMode="External"/><Relationship Id="rId6" Type="http://schemas.openxmlformats.org/officeDocument/2006/relationships/image" Target="../media/image32.png"/><Relationship Id="rId5" Type="http://schemas.openxmlformats.org/officeDocument/2006/relationships/slide" Target="slide7.xml"/><Relationship Id="rId4" Type="http://schemas.openxmlformats.org/officeDocument/2006/relationships/image" Target="../media/image31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36.png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doma\&#1056;&#1072;&#1073;&#1086;&#1095;&#1080;&#1081;%20&#1089;&#1090;&#1086;&#1083;\&#1050;&#1088;&#1091;&#1075;&#1086;&#1074;&#1086;&#1088;&#1086;&#1090;%20&#1074;&#1086;&#1076;&#1099;%20&#1074;%20&#1087;&#1088;&#1080;&#1088;&#1086;&#1076;&#1077;\&#1079;&#1074;&#1091;&#1082;&#1080;%20&#1074;&#1086;&#1076;&#1099;\rucheek%20zhurchanie.mp3" TargetMode="External"/><Relationship Id="rId1" Type="http://schemas.openxmlformats.org/officeDocument/2006/relationships/audio" Target="file:///C:\Documents%20and%20Settings\doma\&#1056;&#1072;&#1073;&#1086;&#1095;&#1080;&#1081;%20&#1089;&#1090;&#1086;&#1083;\&#1079;&#1074;&#1091;&#1082;&#1080;%20&#1074;&#1086;&#1076;&#1099;\rucheek%20zhurchanie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doma\&#1056;&#1072;&#1073;&#1086;&#1095;&#1080;&#1081;%20&#1089;&#1090;&#1086;&#1083;\&#1050;&#1088;&#1091;&#1075;&#1086;&#1074;&#1086;&#1088;&#1086;&#1090;%20&#1074;&#1086;&#1076;&#1099;%20&#1074;%20&#1087;&#1088;&#1080;&#1088;&#1086;&#1076;&#1077;\&#1079;&#1074;&#1091;&#1082;&#1080;%20&#1074;&#1086;&#1076;&#1099;\plesk%20vody%202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gif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doma\&#1056;&#1072;&#1073;&#1086;&#1095;&#1080;&#1081;%20&#1089;&#1090;&#1086;&#1083;\&#1050;&#1088;&#1091;&#1075;&#1086;&#1074;&#1086;&#1088;&#1086;&#1090;%20&#1074;&#1086;&#1076;&#1099;%20&#1074;%20&#1087;&#1088;&#1080;&#1088;&#1086;&#1076;&#1077;\&#1079;&#1074;&#1091;&#1082;&#1080;%20&#1074;&#1086;&#1076;&#1099;\&#1047;&#1074;&#1091;&#1082;&#1086;&#1087;&#1086;&#1080;&#1089;&#1082;%20-%20%20&#1096;&#1091;&#1084;%20&#1076;&#1086;&#1078;&#1076;&#1103;.mp3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5" Type="http://schemas.openxmlformats.org/officeDocument/2006/relationships/slide" Target="slide7.xml"/><Relationship Id="rId10" Type="http://schemas.openxmlformats.org/officeDocument/2006/relationships/image" Target="../media/image16.png"/><Relationship Id="rId4" Type="http://schemas.openxmlformats.org/officeDocument/2006/relationships/image" Target="../media/image20.gi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:\Рабоч стол\Презентации\Рамочки\001.jpg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1538" y="1214422"/>
            <a:ext cx="69572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Урок окружающего мира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2071678"/>
            <a:ext cx="5728043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«Круговорот воды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природе»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класс</a:t>
            </a:r>
            <a:endParaRPr lang="ru-RU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57148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УМК «Школа России»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Картинки\Природа\element0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87155" flipH="1">
            <a:off x="5742320" y="3258719"/>
            <a:ext cx="857256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204077">
            <a:off x="4726762" y="2768408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826474">
            <a:off x="6529998" y="3017101"/>
            <a:ext cx="928694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otok vo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857252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.00185 C 0.13907 0.00115 0.14861 0.00115 0.15851 3.58002E-6 C 0.16094 -0.00023 0.16268 -0.00324 0.16511 -0.0044 C 0.1724 -0.00833 0.17952 -0.01249 0.18681 -0.01712 C 0.19202 -0.02036 0.1875 -0.01781 0.19254 -0.02359 C 0.19584 -0.02729 0.20018 -0.02845 0.20382 -0.02984 C 0.21198 -0.02914 0.22014 -0.02891 0.22848 -0.02776 C 0.23299 -0.02706 0.22952 -0.02544 0.23316 -0.02128 C 0.23646 -0.01735 0.2415 -0.01504 0.24532 -0.01295 C 0.24809 -0.00394 0.25209 -0.00093 0.25677 0.00185 C 0.27153 0.01133 0.27153 0.01225 0.28976 0.0148 C 0.29514 0.0185 0.30104 0.01919 0.30677 0.02127 C 0.3165 0.02798 0.32726 0.0289 0.33681 0.03816 C 0.34132 0.04232 0.34427 0.04926 0.34827 0.05504 C 0.35191 0.07863 0.35035 0.09366 0.33889 0.10199 C 0.33594 0.10823 0.3342 0.11054 0.33039 0.11262 C 0.32934 0.11401 0.32848 0.11586 0.32743 0.11679 C 0.3257 0.11841 0.32188 0.12118 0.32188 0.12141 C 0.31025 0.11979 0.30243 0.11771 0.29167 0.11471 C 0.2691 0.11632 0.26632 0.11401 0.25104 0.12118 C 0.24757 0.12604 0.24358 0.13113 0.23976 0.1339 C 0.2342 0.14199 0.23004 0.15448 0.22361 0.15934 C 0.21841 0.16743 0.21164 0.17206 0.20573 0.17645 C 0.19914 0.1864 0.1908 0.1894 0.18299 0.19125 C 0.17136 0.20004 0.15903 0.19449 0.14723 0.19334 C 0.13924 0.19125 0.13125 0.18825 0.12361 0.18501 C 0.11407 0.1864 0.11198 0.18617 0.10469 0.19125 C 0.10174 0.19842 0.10052 0.20536 0.09618 0.20837 C 0.09132 0.22479 0.08195 0.23843 0.07361 0.24445 C 0.06164 0.26295 0.04254 0.25832 0.03004 0.25925 C 0.02882 0.25994 0.025 0.26225 0.02344 0.26364 C 0.02257 0.2648 0.0217 0.26688 0.02066 0.2678 C 0.01615 0.2715 0.01025 0.27382 0.00556 0.27636 C -0.00104 0.28607 -0.01007 0.2907 -0.01805 0.29347 C -0.02708 0.29186 -0.03472 0.29001 -0.0434 0.287 C -0.04757 0.28075 -0.05277 0.27937 -0.05764 0.27636 C -0.05902 0.27659 -0.07326 0.27335 -0.07743 0.28284 " pathEditMode="relative" rAng="0" ptsTypes="ffffffffffffffffffffffffffffffffffff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3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939E-6 C 0.04357 -0.00856 0.0342 -0.00255 0.1177 -0.00116 C 0.12569 -0.00023 0.13836 0.00069 0.14513 0.00462 C 0.15034 0.00763 0.15468 0.00902 0.16059 0.01064 C 0.16336 0.01295 0.16701 0.01434 0.16927 0.01688 C 0.17847 0.02729 0.16093 0.01572 0.17604 0.02451 C 0.17916 0.03261 0.18576 0.03978 0.19132 0.04718 C 0.19322 0.04995 0.19236 0.05388 0.19479 0.05643 C 0.196 0.05735 0.19704 0.05828 0.19809 0.05943 C 0.20138 0.06776 0.20468 0.07447 0.2118 0.08071 C 0.21458 0.0888 0.22968 0.09921 0.23923 0.10176 C 0.25225 0.10962 0.2592 0.11101 0.275 0.11239 C 0.30642 0.12257 0.33975 0.1228 0.37239 0.12465 C 0.38385 0.13991 0.38107 0.16096 0.36875 0.17484 C 0.36441 0.18756 0.35972 0.18825 0.3467 0.19611 C 0.33663 0.20213 0.33819 0.20721 0.33298 0.21415 C 0.32638 0.22294 0.31093 0.22386 0.30069 0.22502 C 0.29357 0.22687 0.29079 0.22988 0.28541 0.23381 C 0.28125 0.23682 0.27777 0.23751 0.27326 0.24005 C 0.26007 0.24745 0.26093 0.24884 0.24583 0.25069 C 0.23333 0.25416 0.21961 0.25393 0.20677 0.2567 C 0.19947 0.25994 0.19218 0.26226 0.18454 0.26434 C 0.17725 0.26873 0.16961 0.26711 0.16232 0.27058 C 0.14809 0.27683 0.13333 0.28145 0.1177 0.28561 C 0.10625 0.28885 0.09409 0.29371 0.08194 0.29486 C 0.06423 0.29602 0.04652 0.29625 0.02899 0.29764 C 0.02326 0.29833 0.01788 0.2988 0.01197 0.29926 C 0.00729 0.30018 0.00295 0.30157 -0.00157 0.3025 C -0.00851 0.30342 -0.02223 0.30527 -0.02223 0.3055 C -0.03056 0.30805 -0.03907 0.30805 -0.04775 0.31013 C -0.08646 0.30874 -0.10296 0.30828 -0.13507 0.30388 C -0.1507 0.2988 -0.17414 0.30689 -0.19098 0.30689 " pathEditMode="relative" rAng="0" ptsTypes="fffffffffffffffffffffffffffffff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5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98612E-6 C 0.01545 0.00069 0.0309 0.00069 0.04635 0.00185 C 0.05416 0.00254 0.06232 0.00647 0.07014 0.00786 C 0.08646 0.01064 0.10295 0.01341 0.11944 0.01572 C 0.13264 0.02174 0.14739 0.02359 0.16128 0.02567 C 0.17257 0.03076 0.18437 0.03238 0.19566 0.03769 C 0.21111 0.05342 0.21354 0.06591 0.21805 0.0895 C 0.21701 0.10892 0.21892 0.11563 0.21198 0.12905 C 0.20382 0.16443 0.1842 0.19102 0.15833 0.20467 C 0.14132 0.22733 0.16441 0.19843 0.1493 0.21276 C 0.14201 0.2197 0.14427 0.2241 0.13437 0.22849 C 0.11545 0.23682 0.096 0.24052 0.07621 0.24445 C 0.06597 0.24884 0.05902 0.25069 0.04791 0.25231 C 0.02534 0.25994 0.00087 0.25601 -0.0224 0.25832 C -0.0382 0.26202 -0.04757 0.2648 -0.06407 0.26642 C -0.07552 0.27104 -0.06216 0.26619 -0.08646 0.27035 C -0.09792 0.27243 -0.1092 0.27659 -0.12084 0.27821 C -0.13247 0.28238 -0.14462 0.28284 -0.1566 0.28423 C -0.17778 0.29024 -0.19931 0.2944 -0.22084 0.29625 C -0.25764 0.31128 -0.29514 0.29278 -0.33125 0.28631 C -0.34254 0.28099 -0.35521 0.28076 -0.36702 0.27821 C -0.37709 0.2759 -0.38681 0.27243 -0.39688 0.27035 C -0.4007 0.2685 -0.40504 0.26827 -0.40886 0.26642 C -0.41059 0.26549 -0.41181 0.26341 -0.41337 0.26226 C -0.41476 0.26133 -0.41632 0.2611 -0.41788 0.2604 C -0.41945 0.25971 -0.42101 0.25925 -0.4224 0.25832 C -0.42969 0.25347 -0.43316 0.25046 -0.44167 0.24838 C -0.4632 0.23705 -0.4875 0.23473 -0.51042 0.23057 C -0.52952 0.22178 -0.51337 0.22849 -0.56111 0.22849 " pathEditMode="relative" ptsTypes="ffffffffffffffffffffffffffff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6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открытый урок\winter_snow-102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Мои рисунки\смайлики\капелька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5143512"/>
            <a:ext cx="10731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Мои рисунки\смайлики\капелька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5013" y="4000500"/>
            <a:ext cx="12319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Мои рисунки\смайлики\капелька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42910" y="5357826"/>
            <a:ext cx="928694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928662" y="3786190"/>
            <a:ext cx="2071702" cy="15716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А что это такое белое и холодное?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5072074"/>
            <a:ext cx="10731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143372" y="2857496"/>
            <a:ext cx="1054116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42910" y="5357826"/>
            <a:ext cx="928694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C:\Documents and Settings\doma\Рабочий стол\картинки\снеж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22" y="1714488"/>
            <a:ext cx="428625" cy="419100"/>
          </a:xfrm>
          <a:prstGeom prst="rect">
            <a:avLst/>
          </a:prstGeom>
          <a:noFill/>
        </p:spPr>
      </p:pic>
      <p:pic>
        <p:nvPicPr>
          <p:cNvPr id="9" name="Picture 11" descr="C:\Documents and Settings\doma\Рабочий стол\картинки\снеж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1714488"/>
            <a:ext cx="428625" cy="419100"/>
          </a:xfrm>
          <a:prstGeom prst="rect">
            <a:avLst/>
          </a:prstGeom>
          <a:noFill/>
        </p:spPr>
      </p:pic>
      <p:pic>
        <p:nvPicPr>
          <p:cNvPr id="10" name="Picture 11" descr="C:\Documents and Settings\doma\Рабочий стол\картинки\снеж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04" y="2714620"/>
            <a:ext cx="428625" cy="419100"/>
          </a:xfrm>
          <a:prstGeom prst="rect">
            <a:avLst/>
          </a:prstGeom>
          <a:noFill/>
        </p:spPr>
      </p:pic>
      <p:pic>
        <p:nvPicPr>
          <p:cNvPr id="11" name="Picture 11" descr="C:\Documents and Settings\doma\Рабочий стол\картинки\снеж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29586" y="3500438"/>
            <a:ext cx="428625" cy="419100"/>
          </a:xfrm>
          <a:prstGeom prst="rect">
            <a:avLst/>
          </a:prstGeom>
          <a:noFill/>
        </p:spPr>
      </p:pic>
      <p:pic>
        <p:nvPicPr>
          <p:cNvPr id="12" name="Picture 11" descr="C:\Documents and Settings\doma\Рабочий стол\картинки\снеж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3286124"/>
            <a:ext cx="428625" cy="419100"/>
          </a:xfrm>
          <a:prstGeom prst="rect">
            <a:avLst/>
          </a:prstGeom>
          <a:noFill/>
        </p:spPr>
      </p:pic>
      <p:pic>
        <p:nvPicPr>
          <p:cNvPr id="13" name="Picture 14" descr="C:\Documents and Settings\doma\Рабочий стол\картинки\снеж3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29454" y="2714620"/>
            <a:ext cx="647700" cy="476250"/>
          </a:xfrm>
          <a:prstGeom prst="rect">
            <a:avLst/>
          </a:prstGeom>
          <a:noFill/>
        </p:spPr>
      </p:pic>
      <p:pic>
        <p:nvPicPr>
          <p:cNvPr id="14" name="Picture 14" descr="C:\Documents and Settings\doma\Рабочий стол\картинки\снеж3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4286256"/>
            <a:ext cx="647700" cy="476250"/>
          </a:xfrm>
          <a:prstGeom prst="rect">
            <a:avLst/>
          </a:prstGeom>
          <a:noFill/>
        </p:spPr>
      </p:pic>
      <p:pic>
        <p:nvPicPr>
          <p:cNvPr id="15" name="Picture 14" descr="C:\Documents and Settings\doma\Рабочий стол\картинки\снеж3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8926" y="571480"/>
            <a:ext cx="647700" cy="476250"/>
          </a:xfrm>
          <a:prstGeom prst="rect">
            <a:avLst/>
          </a:prstGeom>
          <a:noFill/>
        </p:spPr>
      </p:pic>
      <p:pic>
        <p:nvPicPr>
          <p:cNvPr id="16" name="Picture 14" descr="C:\Documents and Settings\doma\Рабочий стол\картинки\снеж3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16" y="642918"/>
            <a:ext cx="647700" cy="476250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 rot="21080380">
            <a:off x="4857277" y="3658847"/>
            <a:ext cx="3142281" cy="1180494"/>
          </a:xfrm>
          <a:prstGeom prst="cloudCallout">
            <a:avLst>
              <a:gd name="adj1" fmla="val 18578"/>
              <a:gd name="adj2" fmla="val 1167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А , давайте путешествовать вместе?</a:t>
            </a:r>
            <a:endParaRPr lang="ru-RU" b="1" i="1" dirty="0"/>
          </a:p>
        </p:txBody>
      </p:sp>
      <p:sp>
        <p:nvSpPr>
          <p:cNvPr id="21" name="Выноска-облако 20"/>
          <p:cNvSpPr/>
          <p:nvPr/>
        </p:nvSpPr>
        <p:spPr>
          <a:xfrm>
            <a:off x="3929058" y="2000240"/>
            <a:ext cx="2357454" cy="1000132"/>
          </a:xfrm>
          <a:prstGeom prst="cloudCallout">
            <a:avLst>
              <a:gd name="adj1" fmla="val 69997"/>
              <a:gd name="adj2" fmla="val 46366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А  мы ваши сестренки-снежинки!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2" animBg="1"/>
      <p:bldP spid="19" grpId="3" animBg="1"/>
      <p:bldP spid="21" grpId="2" animBg="1"/>
      <p:bldP spid="21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i-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1"/>
            <a:ext cx="9661619" cy="6858000"/>
          </a:xfrm>
          <a:prstGeom prst="rect">
            <a:avLst/>
          </a:prstGeom>
          <a:noFill/>
        </p:spPr>
      </p:pic>
      <p:pic>
        <p:nvPicPr>
          <p:cNvPr id="5" name="Picture 2" descr="D:\Мои рисунки\смайлики\капелька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748452" flipH="1">
            <a:off x="1092736" y="602689"/>
            <a:ext cx="1200024" cy="18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рисунки\смайлики\капелька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061079">
            <a:off x="6988218" y="569896"/>
            <a:ext cx="1305845" cy="17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ои рисунки\смайлики\капелька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653003" flipH="1">
            <a:off x="639165" y="2958695"/>
            <a:ext cx="1010500" cy="129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928662" y="2357430"/>
            <a:ext cx="2214578" cy="642942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А почему здесь так грязно?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20354252">
            <a:off x="4745666" y="422963"/>
            <a:ext cx="2214578" cy="888092"/>
          </a:xfrm>
          <a:prstGeom prst="cloudCallout">
            <a:avLst>
              <a:gd name="adj1" fmla="val 62298"/>
              <a:gd name="adj2" fmla="val 12128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Хорошо, что  мы живем в чистом  озере.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lesk vody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8839200" y="6000768"/>
            <a:ext cx="304800" cy="304800"/>
          </a:xfrm>
          <a:prstGeom prst="rect">
            <a:avLst/>
          </a:prstGeom>
        </p:spPr>
      </p:pic>
      <p:pic>
        <p:nvPicPr>
          <p:cNvPr id="14" name="plesk vody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807246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1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doma\Мои документы\Мои рисунки\3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214291"/>
            <a:ext cx="1833983" cy="1500198"/>
          </a:xfrm>
          <a:prstGeom prst="rect">
            <a:avLst/>
          </a:prstGeom>
          <a:noFill/>
        </p:spPr>
      </p:pic>
      <p:pic>
        <p:nvPicPr>
          <p:cNvPr id="6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2428868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>
            <a:off x="4143372" y="285728"/>
            <a:ext cx="3000396" cy="1500198"/>
          </a:xfrm>
          <a:prstGeom prst="cloudCallout">
            <a:avLst>
              <a:gd name="adj1" fmla="val -28124"/>
              <a:gd name="adj2" fmla="val 943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Ну, вот мы и дома!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8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2928934"/>
            <a:ext cx="973558" cy="159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4071934" y="3143248"/>
            <a:ext cx="857256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верх 8"/>
          <p:cNvSpPr/>
          <p:nvPr/>
        </p:nvSpPr>
        <p:spPr>
          <a:xfrm>
            <a:off x="571472" y="4214818"/>
            <a:ext cx="357190" cy="1428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D:\Мои рисунки\смайлики\капелька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39706" y="2571744"/>
            <a:ext cx="497046" cy="62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2004459"/>
            <a:ext cx="493710" cy="62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верх 11"/>
          <p:cNvSpPr/>
          <p:nvPr/>
        </p:nvSpPr>
        <p:spPr>
          <a:xfrm>
            <a:off x="2643174" y="4500570"/>
            <a:ext cx="357190" cy="15001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1643042" y="3286124"/>
            <a:ext cx="357190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857488" y="2571744"/>
            <a:ext cx="357190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 descr="C:\Documents and Settings\doma\Мои документы\Мои рисунки\3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0"/>
            <a:ext cx="1833983" cy="1500198"/>
          </a:xfrm>
          <a:prstGeom prst="rect">
            <a:avLst/>
          </a:prstGeom>
          <a:noFill/>
        </p:spPr>
      </p:pic>
      <p:sp>
        <p:nvSpPr>
          <p:cNvPr id="21" name="Стрелка вниз 20"/>
          <p:cNvSpPr/>
          <p:nvPr/>
        </p:nvSpPr>
        <p:spPr>
          <a:xfrm>
            <a:off x="6072198" y="2000240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429256" y="2071678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-облако 22"/>
          <p:cNvSpPr/>
          <p:nvPr/>
        </p:nvSpPr>
        <p:spPr>
          <a:xfrm>
            <a:off x="1428728" y="714356"/>
            <a:ext cx="2357454" cy="1285884"/>
          </a:xfrm>
          <a:prstGeom prst="cloudCallout">
            <a:avLst>
              <a:gd name="adj1" fmla="val -9813"/>
              <a:gd name="adj2" fmla="val 13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носка-облако 23"/>
          <p:cNvSpPr/>
          <p:nvPr/>
        </p:nvSpPr>
        <p:spPr>
          <a:xfrm>
            <a:off x="3643306" y="142852"/>
            <a:ext cx="2357454" cy="1285884"/>
          </a:xfrm>
          <a:prstGeom prst="cloudCallout">
            <a:avLst>
              <a:gd name="adj1" fmla="val -9813"/>
              <a:gd name="adj2" fmla="val 13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410048">
            <a:off x="5944911" y="1369459"/>
            <a:ext cx="456348" cy="57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428736"/>
            <a:ext cx="497046" cy="62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357166"/>
            <a:ext cx="493710" cy="62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142852"/>
            <a:ext cx="493710" cy="62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низ 26"/>
          <p:cNvSpPr/>
          <p:nvPr/>
        </p:nvSpPr>
        <p:spPr>
          <a:xfrm>
            <a:off x="5500694" y="3714752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215074" y="3714752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овая стрелка 2"/>
          <p:cNvSpPr/>
          <p:nvPr/>
        </p:nvSpPr>
        <p:spPr>
          <a:xfrm rot="14638009">
            <a:off x="1668802" y="1414106"/>
            <a:ext cx="3806134" cy="358498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6180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1785918" y="5572140"/>
            <a:ext cx="52149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Круговорот воды в природе</a:t>
            </a:r>
            <a:endParaRPr lang="ru-RU" sz="2800" b="1" dirty="0"/>
          </a:p>
        </p:txBody>
      </p:sp>
      <p:pic>
        <p:nvPicPr>
          <p:cNvPr id="7" name="Picture 2" descr="D:\Мои рисунки\смайлики\капелька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2071678"/>
            <a:ext cx="1344294" cy="170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Documents and Settings\doma\Мои документы\Мои рисунки\3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214290"/>
            <a:ext cx="1833983" cy="1500198"/>
          </a:xfrm>
          <a:prstGeom prst="rect">
            <a:avLst/>
          </a:prstGeom>
          <a:noFill/>
        </p:spPr>
      </p:pic>
      <p:sp>
        <p:nvSpPr>
          <p:cNvPr id="9" name="Круговая стрелка 8"/>
          <p:cNvSpPr/>
          <p:nvPr/>
        </p:nvSpPr>
        <p:spPr>
          <a:xfrm rot="21411861">
            <a:off x="2525671" y="243678"/>
            <a:ext cx="3786215" cy="36433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05722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 rot="7142361">
            <a:off x="3399341" y="1345237"/>
            <a:ext cx="3786215" cy="36433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06786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208043">
            <a:off x="6683834" y="5235694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316203">
            <a:off x="5659407" y="4520602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918146">
            <a:off x="6804993" y="3198351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192455">
            <a:off x="5659406" y="2448901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192455">
            <a:off x="6588100" y="1305892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667101">
            <a:off x="5445092" y="734388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192455">
            <a:off x="6588100" y="-194306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5072074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79862">
            <a:off x="642910" y="4214818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637769">
            <a:off x="1357290" y="3214686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336444">
            <a:off x="1785918" y="2071678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200963">
            <a:off x="928662" y="1357298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91096">
            <a:off x="1428728" y="142852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 descr="D:\Мои рисунки\смайлики\капелька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340218">
            <a:off x="214282" y="-142900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57563" y="214313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E0793"/>
                </a:solidFill>
              </a:rPr>
              <a:t>в жидком</a:t>
            </a:r>
            <a:endParaRPr lang="ru-RU" sz="2800" b="1" dirty="0">
              <a:solidFill>
                <a:srgbClr val="0E0793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57563" y="1214438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E0793"/>
                </a:solidFill>
              </a:rPr>
              <a:t>твердом</a:t>
            </a:r>
            <a:endParaRPr lang="ru-RU" sz="2800" b="1" dirty="0">
              <a:solidFill>
                <a:srgbClr val="0E0793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71802" y="2071689"/>
            <a:ext cx="25003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E0793"/>
                </a:solidFill>
              </a:rPr>
              <a:t>газообразном</a:t>
            </a:r>
            <a:endParaRPr lang="ru-RU" sz="2800" b="1" dirty="0">
              <a:solidFill>
                <a:srgbClr val="0E0793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7554" y="3071813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E0793"/>
                </a:solidFill>
              </a:rPr>
              <a:t>круговорот</a:t>
            </a:r>
            <a:endParaRPr lang="ru-RU" sz="2800" b="1" dirty="0">
              <a:solidFill>
                <a:srgbClr val="0E0793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7563" y="3929063"/>
            <a:ext cx="235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E0793"/>
                </a:solidFill>
              </a:rPr>
              <a:t>снег и лед</a:t>
            </a:r>
            <a:endParaRPr lang="ru-RU" sz="2800" b="1" dirty="0">
              <a:solidFill>
                <a:srgbClr val="0E0793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4857750"/>
            <a:ext cx="207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E0793"/>
                </a:solidFill>
              </a:rPr>
              <a:t>испарение</a:t>
            </a:r>
            <a:endParaRPr lang="ru-RU" sz="2800" b="1" dirty="0">
              <a:solidFill>
                <a:srgbClr val="0E0793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86188" y="5715000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E0793"/>
                </a:solidFill>
              </a:rPr>
              <a:t>вода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57250" y="142875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71688" y="714375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т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00188" y="1928813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л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00313" y="2643188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и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928813" y="3786188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66"/>
                </a:solidFill>
              </a:rPr>
              <a:t>ч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285875" y="4857750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н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500313" y="5715000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о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072313" y="0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п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143625" y="1071563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я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358063" y="1714500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т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286500" y="2786063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ё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072313" y="3714750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р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357938" y="4857750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к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858000" y="5715000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10" grpId="0"/>
      <p:bldP spid="32" grpId="0"/>
      <p:bldP spid="33" grpId="0"/>
      <p:bldP spid="34" grpId="0"/>
      <p:bldP spid="36" grpId="0"/>
      <p:bldP spid="38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абоч стол\Презентации\Рамочки\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785794"/>
            <a:ext cx="7929618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Что происходит с водой под действием солнечных лучей?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1785926"/>
            <a:ext cx="3000396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испарение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357430"/>
            <a:ext cx="7929618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Что происходит  с водяным паром высоко над земной поверхностью?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3500438"/>
            <a:ext cx="3000396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конденсация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071942"/>
            <a:ext cx="7929618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Что происходит  с облаками, когда скапливается  множество водяных капель или льдинок  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5286388"/>
            <a:ext cx="3000396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выпадение осадков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абоч стол\Презентации\Рамочки\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1428736"/>
            <a:ext cx="735811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Круговорот</a:t>
            </a:r>
          </a:p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воды</a:t>
            </a:r>
          </a:p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природе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D:\Рабоч стол\Презентации\Рамочки\001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143000" y="-1143000"/>
            <a:ext cx="685800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214678" y="3071810"/>
            <a:ext cx="2214578" cy="9286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Вода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Капля 11"/>
          <p:cNvSpPr/>
          <p:nvPr/>
        </p:nvSpPr>
        <p:spPr>
          <a:xfrm rot="6217083">
            <a:off x="2329122" y="1074900"/>
            <a:ext cx="1497256" cy="1707641"/>
          </a:xfrm>
          <a:prstGeom prst="teardrop">
            <a:avLst>
              <a:gd name="adj" fmla="val 11699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Капля 12"/>
          <p:cNvSpPr/>
          <p:nvPr/>
        </p:nvSpPr>
        <p:spPr>
          <a:xfrm rot="2596524">
            <a:off x="902662" y="2429662"/>
            <a:ext cx="1545147" cy="1787633"/>
          </a:xfrm>
          <a:prstGeom prst="teardrop">
            <a:avLst>
              <a:gd name="adj" fmla="val 11699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0800000">
            <a:off x="4500562" y="1071546"/>
            <a:ext cx="1497256" cy="1707641"/>
          </a:xfrm>
          <a:prstGeom prst="teardrop">
            <a:avLst>
              <a:gd name="adj" fmla="val 11699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2810296">
            <a:off x="6248124" y="2326765"/>
            <a:ext cx="1497256" cy="1707641"/>
          </a:xfrm>
          <a:prstGeom prst="teardrop">
            <a:avLst>
              <a:gd name="adj" fmla="val 11699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>
            <a:off x="1928794" y="4214818"/>
            <a:ext cx="1643074" cy="1735219"/>
          </a:xfrm>
          <a:prstGeom prst="teardrop">
            <a:avLst>
              <a:gd name="adj" fmla="val 11699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rot="16812811">
            <a:off x="5153598" y="4320597"/>
            <a:ext cx="1497256" cy="1707641"/>
          </a:xfrm>
          <a:prstGeom prst="teardrop">
            <a:avLst>
              <a:gd name="adj" fmla="val 11699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1785926"/>
            <a:ext cx="1428760" cy="285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прозрачная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1714488"/>
            <a:ext cx="1428760" cy="285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бесцветная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1538" y="2857496"/>
            <a:ext cx="1357322" cy="78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 нагревании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расширяется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86512" y="3000372"/>
            <a:ext cx="1214446" cy="50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имеет вкуса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71670" y="4643446"/>
            <a:ext cx="1214446" cy="714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имеет запаха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14942" y="4714884"/>
            <a:ext cx="1285884" cy="857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 охлаждении сжимается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488" y="428604"/>
            <a:ext cx="3000396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Свойства   воды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1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3428992" y="1643050"/>
            <a:ext cx="2643206" cy="11430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doma\Рабочий стол\картинки\вода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rucheek zhurchani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1785926"/>
            <a:ext cx="781252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7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работу!</a:t>
            </a:r>
          </a:p>
          <a:p>
            <a:pPr algn="ctr"/>
            <a:endParaRPr lang="ru-RU" sz="7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МОЛОДЦЫ!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rucheek zhurchani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604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6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D:\Рабоч стол\Презентации\Рамочки\001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143000" y="-1143001"/>
            <a:ext cx="685800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000240"/>
            <a:ext cx="80010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Вода – 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путешественница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Рабоч стол\Презентации\Рамочки\0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 rot="1232709">
            <a:off x="925455" y="1209400"/>
            <a:ext cx="2071702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снег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805797">
            <a:off x="5879228" y="4924491"/>
            <a:ext cx="2071702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9706924">
            <a:off x="1011862" y="5016189"/>
            <a:ext cx="2071702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3214686"/>
            <a:ext cx="2071702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дождь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72198" y="3071810"/>
            <a:ext cx="2071702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лед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20269400">
            <a:off x="5920107" y="1092140"/>
            <a:ext cx="2071702" cy="3571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облака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629367">
            <a:off x="3071802" y="185736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314437">
            <a:off x="3085757" y="3163377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736574">
            <a:off x="3128096" y="438964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9147665">
            <a:off x="5340625" y="180985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5429256" y="3071810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2938003">
            <a:off x="5200738" y="446992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86182" y="2714620"/>
            <a:ext cx="157163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вода</a:t>
            </a:r>
            <a:endParaRPr lang="ru-RU" sz="3200" dirty="0"/>
          </a:p>
        </p:txBody>
      </p:sp>
      <p:pic>
        <p:nvPicPr>
          <p:cNvPr id="19" name="Picture 10" descr="Рисунок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500042"/>
            <a:ext cx="2430130" cy="1643074"/>
          </a:xfrm>
          <a:prstGeom prst="rect">
            <a:avLst/>
          </a:prstGeom>
          <a:noFill/>
        </p:spPr>
      </p:pic>
      <p:pic>
        <p:nvPicPr>
          <p:cNvPr id="20" name="Picture 2" descr="C:\Documents and Settings\323\Рабочий стол\Портфель\Рисунки,анимашки\большие анимашки\8483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500043"/>
            <a:ext cx="2500330" cy="174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C:\Users\Лёха\Desktop\%C3%F0%EE%E7%E0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2285992"/>
            <a:ext cx="2449674" cy="17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Documents and Settings\doma\Мои документы\Мои рисунки\21.bmp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8497" y="4214818"/>
            <a:ext cx="2541867" cy="1928826"/>
          </a:xfrm>
          <a:prstGeom prst="rect">
            <a:avLst/>
          </a:prstGeom>
          <a:noFill/>
        </p:spPr>
      </p:pic>
      <p:sp>
        <p:nvSpPr>
          <p:cNvPr id="25" name="Выноска-облако 24"/>
          <p:cNvSpPr/>
          <p:nvPr/>
        </p:nvSpPr>
        <p:spPr>
          <a:xfrm rot="17727648">
            <a:off x="5904495" y="3893136"/>
            <a:ext cx="1928812" cy="2428875"/>
          </a:xfrm>
          <a:prstGeom prst="cloudCallout">
            <a:avLst>
              <a:gd name="adj1" fmla="val -26580"/>
              <a:gd name="adj2" fmla="val 75356"/>
            </a:avLst>
          </a:prstGeom>
          <a:solidFill>
            <a:schemeClr val="bg1">
              <a:lumMod val="95000"/>
            </a:schemeClr>
          </a:solidFill>
          <a:ln>
            <a:solidFill>
              <a:srgbClr val="B8B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285852" y="857232"/>
            <a:ext cx="78581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728" y="2643182"/>
            <a:ext cx="85725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1357290" y="4643446"/>
            <a:ext cx="78581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6786578" y="714356"/>
            <a:ext cx="78581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WordArt 2"/>
          <p:cNvSpPr>
            <a:spLocks noChangeArrowheads="1" noChangeShapeType="1" noTextEdit="1"/>
          </p:cNvSpPr>
          <p:nvPr/>
        </p:nvSpPr>
        <p:spPr bwMode="auto">
          <a:xfrm>
            <a:off x="6786578" y="2643182"/>
            <a:ext cx="78581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6429388" y="4643446"/>
            <a:ext cx="78581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43240" y="214290"/>
            <a:ext cx="285752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Отгадай загадку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3" name="Рисунок 21" descr="a127790746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00760" y="2428868"/>
            <a:ext cx="2299353" cy="152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8" grpId="1" animBg="1"/>
      <p:bldP spid="25" grpId="0" animBg="1"/>
      <p:bldP spid="25" grpId="1" animBg="1"/>
      <p:bldP spid="2050" grpId="0"/>
      <p:bldP spid="2050" grpId="1"/>
      <p:bldP spid="2051" grpId="1"/>
      <p:bldP spid="2051" grpId="2"/>
      <p:bldP spid="27" grpId="0"/>
      <p:bldP spid="27" grpId="1"/>
      <p:bldP spid="28" grpId="1"/>
      <p:bldP spid="29" grpId="0"/>
      <p:bldP spid="29" grpId="2"/>
      <p:bldP spid="30" grpId="0"/>
      <p:bldP spid="30" grpId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doma\Мои документы\Мои рисунки\3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214291"/>
            <a:ext cx="1833983" cy="1500198"/>
          </a:xfrm>
          <a:prstGeom prst="rect">
            <a:avLst/>
          </a:prstGeom>
          <a:noFill/>
        </p:spPr>
      </p:pic>
      <p:pic>
        <p:nvPicPr>
          <p:cNvPr id="6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357562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>
            <a:off x="5643570" y="1500174"/>
            <a:ext cx="2428892" cy="1285884"/>
          </a:xfrm>
          <a:prstGeom prst="cloudCallout">
            <a:avLst>
              <a:gd name="adj1" fmla="val -48441"/>
              <a:gd name="adj2" fmla="val 106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Привет, друзья! Меня зовут Капелька </a:t>
            </a:r>
            <a:endParaRPr lang="ru-RU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doma\Мои документы\Мои рисунки\3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214291"/>
            <a:ext cx="1833983" cy="1500198"/>
          </a:xfrm>
          <a:prstGeom prst="rect">
            <a:avLst/>
          </a:prstGeom>
          <a:noFill/>
        </p:spPr>
      </p:pic>
      <p:pic>
        <p:nvPicPr>
          <p:cNvPr id="6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357562"/>
            <a:ext cx="1231328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>
            <a:off x="5500694" y="1285860"/>
            <a:ext cx="3000396" cy="1500198"/>
          </a:xfrm>
          <a:prstGeom prst="cloudCallout">
            <a:avLst>
              <a:gd name="adj1" fmla="val -48441"/>
              <a:gd name="adj2" fmla="val 106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это мои  друзья. Мы отправляемся в путешествие..</a:t>
            </a:r>
            <a:endParaRPr lang="ru-RU" dirty="0"/>
          </a:p>
        </p:txBody>
      </p:sp>
      <p:pic>
        <p:nvPicPr>
          <p:cNvPr id="8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4857760"/>
            <a:ext cx="973558" cy="159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4214810" y="4572008"/>
            <a:ext cx="857256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doma\Мои документы\Мои рисунки\3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214291"/>
            <a:ext cx="1833983" cy="1500198"/>
          </a:xfrm>
          <a:prstGeom prst="rect">
            <a:avLst/>
          </a:prstGeom>
          <a:noFill/>
        </p:spPr>
      </p:pic>
      <p:pic>
        <p:nvPicPr>
          <p:cNvPr id="6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4143380"/>
            <a:ext cx="77946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410048" flipH="1">
            <a:off x="3884308" y="4304863"/>
            <a:ext cx="70109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7686" y="4214818"/>
            <a:ext cx="993776" cy="13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55556E-6 C 0.09288 -0.09746 0.18594 -0.19468 0.15434 -0.24329 C 0.12274 -0.29191 -0.16702 -0.24839 -0.18976 -0.29214 C -0.2125 -0.33589 -0.01649 -0.45441 0.01753 -0.50603 C 0.05156 -0.55788 0.02222 -0.58311 0.01458 -0.60394 C 0.00694 -0.62478 -0.02083 -0.62732 -0.02795 -0.63149 " pathEditMode="relative" ptsTypes="aaaa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77778E-6 C -0.05364 -0.06991 -0.10728 -0.13982 -0.07933 -0.1764 C -0.05138 -0.21297 0.14966 -0.18311 0.16772 -0.21945 C 0.18577 -0.25579 0.04897 -0.33635 0.02952 -0.39399 C 0.01008 -0.45163 0.03959 -0.53056 0.05157 -0.56459 C 0.06355 -0.59862 0.09254 -0.59098 0.10157 -0.59792 " pathEditMode="relative" ptsTypes="aaaa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C 0.10416 -0.03218 0.2085 -0.06412 0.21909 -0.09607 C 0.22968 -0.12801 0.1092 -0.1169 0.06319 -0.19213 C 0.01718 -0.26737 -0.03716 -0.48797 -0.0573 -0.547 " pathEditMode="relative" ptsTypes="aa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786050" y="1500174"/>
            <a:ext cx="3500462" cy="1207954"/>
          </a:xfrm>
          <a:prstGeom prst="cloudCallout">
            <a:avLst>
              <a:gd name="adj1" fmla="val -734"/>
              <a:gd name="adj2" fmla="val 29498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34365" flipH="1">
            <a:off x="3063917" y="1037274"/>
            <a:ext cx="857256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778212">
            <a:off x="3787347" y="1077837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рисунки\смайлики\капелька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579472">
            <a:off x="5216487" y="928770"/>
            <a:ext cx="919778" cy="15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 rot="20092875">
            <a:off x="2028635" y="324907"/>
            <a:ext cx="1799903" cy="1207954"/>
          </a:xfrm>
          <a:prstGeom prst="cloudCallout">
            <a:avLst>
              <a:gd name="adj1" fmla="val 35172"/>
              <a:gd name="adj2" fmla="val 9720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Какая красота!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0F33-25F0-4BF1-98AC-ADE1348FEC7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lesk vody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821533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51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oma\Рабочий стол\картинки\вода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Лёха\Desktop\%C3%F0%EE%E7%E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Мои рисунки\смайлики\капелька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2492896"/>
            <a:ext cx="10731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4ит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800" y="1124744"/>
            <a:ext cx="23004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4ит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8024" y="980728"/>
            <a:ext cx="23004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4ит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786166"/>
            <a:ext cx="23004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4ит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776" y="3741542"/>
            <a:ext cx="23004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4ит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4008" y="3741542"/>
            <a:ext cx="23004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D:\Мои рисунки\смайлики\капелька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42910" y="3500438"/>
            <a:ext cx="857256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D:\Мои рисунки\смайлики\капелька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57818" y="4286256"/>
            <a:ext cx="928694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Выноска-облако 18"/>
          <p:cNvSpPr/>
          <p:nvPr/>
        </p:nvSpPr>
        <p:spPr>
          <a:xfrm>
            <a:off x="683568" y="980728"/>
            <a:ext cx="4857784" cy="1207954"/>
          </a:xfrm>
          <a:prstGeom prst="cloudCallout">
            <a:avLst>
              <a:gd name="adj1" fmla="val -734"/>
              <a:gd name="adj2" fmla="val 29498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endParaRPr lang="ru-RU" sz="1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0" descr="4ит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1700808"/>
            <a:ext cx="23004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4ит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3508" y="3741542"/>
            <a:ext cx="23004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4ит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3508" y="928670"/>
            <a:ext cx="23004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D:\Мои рисунки\смайлики\капелька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934365" flipH="1">
            <a:off x="1349405" y="608646"/>
            <a:ext cx="857256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D:\Мои рисунки\смайлики\капелька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0778212">
            <a:off x="1929959" y="149167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D:\Мои рисунки\смайлики\капелька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9579472">
            <a:off x="3711396" y="626850"/>
            <a:ext cx="928694" cy="15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" name="Звукопоиск -  шум дожд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81439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6553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7|2.9|6|7.4|7.3|5.5|6.4|10.4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211</Words>
  <Application>Microsoft Office PowerPoint</Application>
  <PresentationFormat>Экран (4:3)</PresentationFormat>
  <Paragraphs>94</Paragraphs>
  <Slides>20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156</cp:revision>
  <dcterms:created xsi:type="dcterms:W3CDTF">2011-10-05T18:26:59Z</dcterms:created>
  <dcterms:modified xsi:type="dcterms:W3CDTF">2015-01-14T21:45:05Z</dcterms:modified>
</cp:coreProperties>
</file>