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D0701-D19E-40AD-80B9-9D34B5FD98F5}" type="datetimeFigureOut">
              <a:rPr lang="ru-RU" smtClean="0"/>
              <a:t>15.02.2012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767B9-6BEB-4409-A40A-62792B2EF0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D0701-D19E-40AD-80B9-9D34B5FD98F5}" type="datetimeFigureOut">
              <a:rPr lang="ru-RU" smtClean="0"/>
              <a:t>15.02.2012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767B9-6BEB-4409-A40A-62792B2EF0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D0701-D19E-40AD-80B9-9D34B5FD98F5}" type="datetimeFigureOut">
              <a:rPr lang="ru-RU" smtClean="0"/>
              <a:t>15.02.2012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767B9-6BEB-4409-A40A-62792B2EF0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D0701-D19E-40AD-80B9-9D34B5FD98F5}" type="datetimeFigureOut">
              <a:rPr lang="ru-RU" smtClean="0"/>
              <a:t>15.02.2012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767B9-6BEB-4409-A40A-62792B2EF0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D0701-D19E-40AD-80B9-9D34B5FD98F5}" type="datetimeFigureOut">
              <a:rPr lang="ru-RU" smtClean="0"/>
              <a:t>15.02.2012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767B9-6BEB-4409-A40A-62792B2EF0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D0701-D19E-40AD-80B9-9D34B5FD98F5}" type="datetimeFigureOut">
              <a:rPr lang="ru-RU" smtClean="0"/>
              <a:t>15.02.2012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767B9-6BEB-4409-A40A-62792B2EF0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D0701-D19E-40AD-80B9-9D34B5FD98F5}" type="datetimeFigureOut">
              <a:rPr lang="ru-RU" smtClean="0"/>
              <a:t>15.02.2012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767B9-6BEB-4409-A40A-62792B2EF0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D0701-D19E-40AD-80B9-9D34B5FD98F5}" type="datetimeFigureOut">
              <a:rPr lang="ru-RU" smtClean="0"/>
              <a:t>15.02.2012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767B9-6BEB-4409-A40A-62792B2EF0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D0701-D19E-40AD-80B9-9D34B5FD98F5}" type="datetimeFigureOut">
              <a:rPr lang="ru-RU" smtClean="0"/>
              <a:t>15.02.2012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767B9-6BEB-4409-A40A-62792B2EF0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D0701-D19E-40AD-80B9-9D34B5FD98F5}" type="datetimeFigureOut">
              <a:rPr lang="ru-RU" smtClean="0"/>
              <a:t>15.02.2012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767B9-6BEB-4409-A40A-62792B2EF0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D0701-D19E-40AD-80B9-9D34B5FD98F5}" type="datetimeFigureOut">
              <a:rPr lang="ru-RU" smtClean="0"/>
              <a:t>15.02.2012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767B9-6BEB-4409-A40A-62792B2EF0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D0701-D19E-40AD-80B9-9D34B5FD98F5}" type="datetimeFigureOut">
              <a:rPr lang="ru-RU" smtClean="0"/>
              <a:t>15.02.2012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2767B9-6BEB-4409-A40A-62792B2EF0C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71604" y="857232"/>
            <a:ext cx="6366038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>
                <a:solidFill>
                  <a:srgbClr val="FF0000"/>
                </a:solidFill>
              </a:rPr>
              <a:t>Русский язык 1 класс</a:t>
            </a:r>
          </a:p>
          <a:p>
            <a:r>
              <a:rPr lang="ru-RU" sz="4800" dirty="0" smtClean="0">
                <a:solidFill>
                  <a:srgbClr val="7030A0"/>
                </a:solidFill>
              </a:rPr>
              <a:t>Закрепление по теме</a:t>
            </a:r>
          </a:p>
          <a:p>
            <a:r>
              <a:rPr lang="ru-RU" sz="4800" dirty="0" smtClean="0">
                <a:solidFill>
                  <a:srgbClr val="7030A0"/>
                </a:solidFill>
              </a:rPr>
              <a:t> « Текст. Предложение»</a:t>
            </a:r>
            <a:endParaRPr lang="ru-RU" sz="48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928670"/>
            <a:ext cx="4298100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… усатый, полосатый</a:t>
            </a:r>
          </a:p>
          <a:p>
            <a:r>
              <a:rPr lang="ru-RU" sz="2800" b="1" dirty="0" smtClean="0"/>
              <a:t>Лапки греет на солнышке.</a:t>
            </a:r>
          </a:p>
          <a:p>
            <a:r>
              <a:rPr lang="ru-RU" sz="2800" b="1" dirty="0" smtClean="0"/>
              <a:t>И глазами хитрыми</a:t>
            </a:r>
          </a:p>
          <a:p>
            <a:r>
              <a:rPr lang="ru-RU" sz="2800" b="1" dirty="0" smtClean="0"/>
              <a:t>… следит за мышкой.</a:t>
            </a:r>
          </a:p>
          <a:p>
            <a:r>
              <a:rPr lang="ru-RU" sz="2800" b="1" dirty="0" smtClean="0"/>
              <a:t>Язычком … красненьким</a:t>
            </a:r>
          </a:p>
          <a:p>
            <a:r>
              <a:rPr lang="ru-RU" sz="2800" b="1" dirty="0" smtClean="0"/>
              <a:t>Облизал свой носик,</a:t>
            </a:r>
          </a:p>
          <a:p>
            <a:r>
              <a:rPr lang="ru-RU" sz="2800" b="1" dirty="0" smtClean="0"/>
              <a:t>Лапочкой – подушечкой</a:t>
            </a:r>
          </a:p>
          <a:p>
            <a:r>
              <a:rPr lang="ru-RU" sz="2800" b="1" dirty="0" smtClean="0"/>
              <a:t>Умывает ротик.</a:t>
            </a:r>
            <a:endParaRPr lang="ru-RU" sz="28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2066" y="3428999"/>
            <a:ext cx="3876681" cy="2907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785794"/>
            <a:ext cx="860043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/>
              <a:t>Он, она, оно, они, я, мы, вы, ты</a:t>
            </a:r>
            <a:endParaRPr lang="ru-RU" sz="4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500034" y="1928802"/>
            <a:ext cx="100219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/>
              <a:t>он</a:t>
            </a:r>
            <a:endParaRPr lang="ru-RU" sz="6000" dirty="0"/>
          </a:p>
        </p:txBody>
      </p:sp>
      <p:sp>
        <p:nvSpPr>
          <p:cNvPr id="4" name="TextBox 3"/>
          <p:cNvSpPr txBox="1"/>
          <p:nvPr/>
        </p:nvSpPr>
        <p:spPr>
          <a:xfrm>
            <a:off x="357158" y="3500438"/>
            <a:ext cx="137088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/>
              <a:t>она</a:t>
            </a:r>
            <a:endParaRPr lang="ru-RU" sz="6000" dirty="0"/>
          </a:p>
        </p:txBody>
      </p:sp>
      <p:sp>
        <p:nvSpPr>
          <p:cNvPr id="5" name="TextBox 4"/>
          <p:cNvSpPr txBox="1"/>
          <p:nvPr/>
        </p:nvSpPr>
        <p:spPr>
          <a:xfrm>
            <a:off x="357158" y="5429264"/>
            <a:ext cx="140775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/>
              <a:t>оно</a:t>
            </a:r>
            <a:endParaRPr lang="ru-RU" sz="6000" dirty="0"/>
          </a:p>
        </p:txBody>
      </p:sp>
      <p:sp>
        <p:nvSpPr>
          <p:cNvPr id="6" name="TextBox 5"/>
          <p:cNvSpPr txBox="1"/>
          <p:nvPr/>
        </p:nvSpPr>
        <p:spPr>
          <a:xfrm>
            <a:off x="4214810" y="2071678"/>
            <a:ext cx="2308324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/>
              <a:t>девочка</a:t>
            </a:r>
          </a:p>
          <a:p>
            <a:r>
              <a:rPr lang="ru-RU" sz="4800" dirty="0" smtClean="0"/>
              <a:t>мяч</a:t>
            </a:r>
          </a:p>
          <a:p>
            <a:r>
              <a:rPr lang="ru-RU" sz="4800" dirty="0" smtClean="0"/>
              <a:t>кукла</a:t>
            </a:r>
          </a:p>
          <a:p>
            <a:r>
              <a:rPr lang="ru-RU" sz="4800" dirty="0" smtClean="0"/>
              <a:t>яблоко</a:t>
            </a:r>
          </a:p>
          <a:p>
            <a:r>
              <a:rPr lang="ru-RU" sz="4800" dirty="0" smtClean="0"/>
              <a:t>гриб</a:t>
            </a:r>
          </a:p>
          <a:p>
            <a:r>
              <a:rPr lang="ru-RU" sz="4800" dirty="0" smtClean="0"/>
              <a:t>окно</a:t>
            </a:r>
            <a:endParaRPr lang="ru-RU" sz="4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8662" y="857232"/>
            <a:ext cx="7798417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/>
              <a:t>На арену вышел слон</a:t>
            </a:r>
          </a:p>
          <a:p>
            <a:r>
              <a:rPr lang="ru-RU" sz="4800" b="1" dirty="0" smtClean="0"/>
              <a:t>К нам пришёл с подарком …</a:t>
            </a:r>
          </a:p>
          <a:p>
            <a:r>
              <a:rPr lang="ru-RU" sz="4800" b="1" dirty="0" smtClean="0"/>
              <a:t>… принёс друзьям цветок</a:t>
            </a:r>
          </a:p>
          <a:p>
            <a:r>
              <a:rPr lang="ru-RU" sz="4800" b="1" dirty="0" smtClean="0"/>
              <a:t>Красный, словно огонёк.</a:t>
            </a:r>
            <a:endParaRPr lang="ru-RU" sz="48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0298" y="4000504"/>
            <a:ext cx="3582593" cy="23860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1000108"/>
            <a:ext cx="8501122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800" dirty="0" smtClean="0"/>
              <a:t> Она собрала тонкие веточки. </a:t>
            </a:r>
          </a:p>
          <a:p>
            <a:r>
              <a:rPr lang="ru-RU" sz="3800" dirty="0" smtClean="0"/>
              <a:t> Настя шла из школы домой. </a:t>
            </a:r>
          </a:p>
          <a:p>
            <a:r>
              <a:rPr lang="ru-RU" sz="3800" dirty="0" smtClean="0"/>
              <a:t> В школьном саду обрезали деревья. </a:t>
            </a:r>
          </a:p>
          <a:p>
            <a:r>
              <a:rPr lang="ru-RU" sz="3800" dirty="0" smtClean="0"/>
              <a:t> Скоро заблестели зеленые листочки. </a:t>
            </a:r>
          </a:p>
          <a:p>
            <a:r>
              <a:rPr lang="ru-RU" sz="3800" dirty="0" smtClean="0"/>
              <a:t> Дома девочка поставила их в воду.</a:t>
            </a:r>
            <a:endParaRPr lang="ru-RU" sz="3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1142984"/>
            <a:ext cx="807249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dirty="0" smtClean="0"/>
              <a:t>Дерево (какое?) ... </a:t>
            </a:r>
          </a:p>
          <a:p>
            <a:r>
              <a:rPr lang="ru-RU" sz="4800" dirty="0" smtClean="0"/>
              <a:t> Ветки (какие?) ... </a:t>
            </a:r>
          </a:p>
          <a:p>
            <a:r>
              <a:rPr lang="ru-RU" sz="4800" dirty="0" smtClean="0"/>
              <a:t> Мох (какой?) ... </a:t>
            </a:r>
          </a:p>
          <a:p>
            <a:r>
              <a:rPr lang="ru-RU" sz="4800" dirty="0" smtClean="0"/>
              <a:t> Тропинка (какая?) ...</a:t>
            </a:r>
            <a:endParaRPr lang="ru-RU" sz="4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44" y="571480"/>
            <a:ext cx="850112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r>
              <a:rPr lang="ru-RU" sz="4400" dirty="0" smtClean="0"/>
              <a:t>Куда? что сделала? какая? кто?</a:t>
            </a:r>
          </a:p>
          <a:p>
            <a:r>
              <a:rPr lang="ru-RU" sz="4400" dirty="0" smtClean="0"/>
              <a:t> Сорока, на забор, красивая, села.</a:t>
            </a:r>
          </a:p>
          <a:p>
            <a:endParaRPr lang="ru-RU" sz="4400" dirty="0" smtClean="0"/>
          </a:p>
          <a:p>
            <a:r>
              <a:rPr lang="ru-RU" sz="4400" dirty="0" smtClean="0"/>
              <a:t>Как? что сделал? какой? кто?</a:t>
            </a:r>
          </a:p>
          <a:p>
            <a:r>
              <a:rPr lang="ru-RU" sz="4400" dirty="0" smtClean="0"/>
              <a:t>откуда?</a:t>
            </a:r>
          </a:p>
          <a:p>
            <a:r>
              <a:rPr lang="ru-RU" sz="4400" dirty="0" smtClean="0"/>
              <a:t> Бобик, маленький, из-под крыльца, залаял, звонко.</a:t>
            </a:r>
            <a:endParaRPr lang="ru-RU" sz="4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186</Words>
  <Application>Microsoft Office PowerPoint</Application>
  <PresentationFormat>Экран (4:3)</PresentationFormat>
  <Paragraphs>40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2</cp:revision>
  <dcterms:created xsi:type="dcterms:W3CDTF">2012-02-15T14:20:57Z</dcterms:created>
  <dcterms:modified xsi:type="dcterms:W3CDTF">2012-02-15T14:38:44Z</dcterms:modified>
</cp:coreProperties>
</file>