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58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D6009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1&amp;img_url=http://file.mobilmusic.ru/0c/d7/be/838550.gif&amp;uinfo=ww-1337-wh-787-fw-1112-fh-581-pd-1&amp;p=1&amp;text=%D1%81%D0%BA%D0%B0%D0%B7%D0%BE%D1%87%D0%BD%D1%8B%D0%B5%20%D0%B7%D0%BE%D0%BB%D0%BE%D1%82%D1%8B%D0%B5%20%D1%80%D1%8B%D0%B1%D0%BA%D0%B8&amp;noreask=1&amp;pos=56&amp;rpt=simage&amp;lr=47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7\Downloads\&#1047;&#1074;&#1091;&#1082;&#1080;%20&#1087;&#1088;&#1080;&#1088;&#1086;&#1076;&#1099;%20-%20&#1055;&#1077;&#1085;&#1080;&#1077;%20&#1087;&#1090;&#1080;&#1094;%20&#1080;%20&#1079;&#1074;&#1091;&#1082;&#1080;%20&#1084;&#1086;&#1088;&#1103;%20%20(audiopoisk.com).mp3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642918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D60093"/>
                </a:solidFill>
              </a:rPr>
              <a:t>Внеклассное занятие</a:t>
            </a:r>
            <a:endParaRPr lang="ru-RU" sz="5400" b="1" i="1" dirty="0">
              <a:solidFill>
                <a:srgbClr val="D6009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400800" cy="3209932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9933FF"/>
                </a:solidFill>
              </a:rPr>
              <a:t>«Пластилинография. Золотая рыбка»</a:t>
            </a:r>
            <a:endParaRPr lang="ru-RU" sz="4800" b="1" i="1" dirty="0">
              <a:solidFill>
                <a:srgbClr val="99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im0-tub-ru.yandex.net/i?id=209304587-5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6" y="0"/>
            <a:ext cx="3929090" cy="68580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dirty="0"/>
          </a:p>
        </p:txBody>
      </p:sp>
      <p:pic>
        <p:nvPicPr>
          <p:cNvPr id="6" name="Содержимое 5" descr="p10_ss852414.jpg"/>
          <p:cNvPicPr>
            <a:picLocks noGrp="1" noChangeAspect="1"/>
          </p:cNvPicPr>
          <p:nvPr>
            <p:ph idx="1"/>
          </p:nvPr>
        </p:nvPicPr>
        <p:blipFill>
          <a:blip r:embed="rId2"/>
          <a:srcRect l="1700" t="1829" r="1573" b="5843"/>
          <a:stretch>
            <a:fillRect/>
          </a:stretch>
        </p:blipFill>
        <p:spPr>
          <a:xfrm>
            <a:off x="142844" y="0"/>
            <a:ext cx="5435816" cy="66437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5572132" y="214290"/>
            <a:ext cx="3571868" cy="48013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dirty="0" smtClean="0"/>
              <a:t>Жил старик со своею старухой</a:t>
            </a:r>
          </a:p>
          <a:p>
            <a:pPr algn="ctr"/>
            <a:r>
              <a:rPr lang="ru-RU" sz="3600" dirty="0" smtClean="0"/>
              <a:t>У самого синего моря;</a:t>
            </a:r>
          </a:p>
          <a:p>
            <a:pPr algn="ctr"/>
            <a:r>
              <a:rPr lang="ru-RU" sz="3600" dirty="0" smtClean="0"/>
              <a:t>Жили они в ветхой землянке</a:t>
            </a:r>
          </a:p>
          <a:p>
            <a:pPr algn="ctr"/>
            <a:r>
              <a:rPr lang="ru-RU" sz="3600" dirty="0" smtClean="0"/>
              <a:t>Ровно тридцать лет и три года</a:t>
            </a:r>
            <a:r>
              <a:rPr lang="ru-RU" sz="5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5928" y="285728"/>
            <a:ext cx="7258072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Старик ловил неводом рыбу,</a:t>
            </a:r>
            <a:br>
              <a:rPr lang="ru-RU" sz="3600" dirty="0" smtClean="0"/>
            </a:br>
            <a:r>
              <a:rPr lang="ru-RU" sz="3600" dirty="0" smtClean="0"/>
              <a:t>Старуха пряла свою пряжу</a:t>
            </a:r>
            <a:endParaRPr lang="ru-RU" sz="3600" dirty="0"/>
          </a:p>
        </p:txBody>
      </p:sp>
      <p:pic>
        <p:nvPicPr>
          <p:cNvPr id="5" name="Рисунок 4" descr="post-23578-1267213340.jpg"/>
          <p:cNvPicPr>
            <a:picLocks noChangeAspect="1"/>
          </p:cNvPicPr>
          <p:nvPr/>
        </p:nvPicPr>
        <p:blipFill>
          <a:blip r:embed="rId2"/>
          <a:srcRect b="2313"/>
          <a:stretch>
            <a:fillRect/>
          </a:stretch>
        </p:blipFill>
        <p:spPr>
          <a:xfrm>
            <a:off x="0" y="2571720"/>
            <a:ext cx="5705136" cy="42862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t2.gstatic.com/images?q=tbn:ANd9GcSJ9IMNWH6yRAbcF4E__oPn3VBm-Tkr_-o-dlTgFNVowvpylZgw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728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Звуки природы - Пение птиц и звуки моря 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072462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7328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I:\DCIM\100MSDCF\DSC0217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214338"/>
            <a:ext cx="10001320" cy="75009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17410" name="Picture 2" descr="http://img12.nnm.ru/0/3/6/b/4/1a145e75cb8d19bd09b4f85ac54_pre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71472" y="2285992"/>
            <a:ext cx="595682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Ребята!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работу.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41</Words>
  <Application>Microsoft Office PowerPoint</Application>
  <PresentationFormat>Экран (4:3)</PresentationFormat>
  <Paragraphs>11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Внеклассное занятие</vt:lpstr>
      <vt:lpstr>Слайд 2</vt:lpstr>
      <vt:lpstr> </vt:lpstr>
      <vt:lpstr>Старик ловил неводом рыбу, Старуха пряла свою пряжу</vt:lpstr>
      <vt:lpstr>Слайд 5</vt:lpstr>
      <vt:lpstr>Слайд 6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</dc:creator>
  <cp:lastModifiedBy>7</cp:lastModifiedBy>
  <cp:revision>17</cp:revision>
  <dcterms:created xsi:type="dcterms:W3CDTF">2013-11-18T17:46:32Z</dcterms:created>
  <dcterms:modified xsi:type="dcterms:W3CDTF">2013-11-20T17:28:34Z</dcterms:modified>
</cp:coreProperties>
</file>