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000" b="1" dirty="0" smtClean="0"/>
              <a:t>История Московского Кремля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76825" y="4005263"/>
            <a:ext cx="366395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Автор:</a:t>
            </a:r>
          </a:p>
          <a:p>
            <a:pPr eaLnBrk="1" hangingPunct="1">
              <a:defRPr/>
            </a:pPr>
            <a:r>
              <a:rPr lang="ru-RU" sz="1800" dirty="0" smtClean="0"/>
              <a:t>Носова Ольга Степановна,</a:t>
            </a:r>
          </a:p>
          <a:p>
            <a:pPr eaLnBrk="1" hangingPunct="1">
              <a:defRPr/>
            </a:pPr>
            <a:r>
              <a:rPr lang="ru-RU" sz="1800" dirty="0" smtClean="0"/>
              <a:t>учитель начальных классов</a:t>
            </a:r>
          </a:p>
          <a:p>
            <a:pPr eaLnBrk="1" hangingPunct="1">
              <a:defRPr/>
            </a:pPr>
            <a:r>
              <a:rPr lang="ru-RU" sz="1800" dirty="0" smtClean="0"/>
              <a:t>МОУ «ООШ №53» </a:t>
            </a:r>
            <a:r>
              <a:rPr lang="ru-RU" sz="1800" dirty="0" err="1" smtClean="0"/>
              <a:t>пгт</a:t>
            </a:r>
            <a:r>
              <a:rPr lang="ru-RU" sz="1800" dirty="0" smtClean="0"/>
              <a:t>. </a:t>
            </a:r>
            <a:r>
              <a:rPr lang="ru-RU" sz="1800" dirty="0" err="1" smtClean="0"/>
              <a:t>Изъяю</a:t>
            </a:r>
            <a:endParaRPr lang="ru-RU" sz="1800" dirty="0" smtClean="0"/>
          </a:p>
          <a:p>
            <a:pPr eaLnBrk="1" hangingPunct="1">
              <a:defRPr/>
            </a:pPr>
            <a:r>
              <a:rPr lang="ru-RU" sz="1800" dirty="0" smtClean="0"/>
              <a:t>г. Печора Республика Коми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1491 год. Итальянские мастера возвели </a:t>
            </a:r>
            <a:r>
              <a:rPr lang="ru-RU" sz="2400" dirty="0" err="1" smtClean="0"/>
              <a:t>Грановитую</a:t>
            </a:r>
            <a:r>
              <a:rPr lang="ru-RU" sz="2400" dirty="0" smtClean="0"/>
              <a:t> палату. </a:t>
            </a:r>
            <a:br>
              <a:rPr lang="ru-RU" sz="2400" dirty="0" smtClean="0"/>
            </a:br>
            <a:r>
              <a:rPr lang="ru-RU" sz="2400" dirty="0" smtClean="0"/>
              <a:t>Её стены украшены фресками.</a:t>
            </a:r>
          </a:p>
        </p:txBody>
      </p:sp>
      <p:pic>
        <p:nvPicPr>
          <p:cNvPr id="17411" name="Picture 4" descr="Грано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1016000"/>
            <a:ext cx="8388350" cy="584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6" name="Picture 4" descr="гран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Гран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8175" y="0"/>
            <a:ext cx="5013325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924300" cy="4292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В первом десятилетии </a:t>
            </a:r>
            <a:br>
              <a:rPr lang="ru-RU" sz="2400" dirty="0" smtClean="0"/>
            </a:br>
            <a:r>
              <a:rPr lang="ru-RU" sz="2400" dirty="0" smtClean="0"/>
              <a:t>16 века построили Архангельский собор, ставший усыпальницей великих князей и царей</a:t>
            </a:r>
          </a:p>
        </p:txBody>
      </p:sp>
      <p:pic>
        <p:nvPicPr>
          <p:cNvPr id="20483" name="Picture 4" descr="Усыпальница Арх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28703" y="836713"/>
            <a:ext cx="5515297" cy="6021288"/>
          </a:xfrm>
          <a:prstGeom prst="rect">
            <a:avLst/>
          </a:prstGeom>
          <a:noFill/>
          <a:ln w="19050">
            <a:solidFill>
              <a:schemeClr val="accent1">
                <a:alpha val="23137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643438" y="404813"/>
            <a:ext cx="4500562" cy="43195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Гордость площади трёх соборов – колокольня Иван Великий, высотой 80 м, в ней находились 34 колокола.</a:t>
            </a:r>
          </a:p>
        </p:txBody>
      </p:sp>
      <p:pic>
        <p:nvPicPr>
          <p:cNvPr id="21507" name="Picture 4" descr="Соврем колок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975225" cy="68580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5003800" y="188913"/>
            <a:ext cx="4140200" cy="172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	В 18 веке был построен Теремной дворец – жилые палаты царской семьи.</a:t>
            </a:r>
          </a:p>
        </p:txBody>
      </p:sp>
      <p:pic>
        <p:nvPicPr>
          <p:cNvPr id="22531" name="Picture 4" descr="теремной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643438" cy="6550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2532" name="Picture 8" descr="теремной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22788" y="3068638"/>
            <a:ext cx="4621212" cy="3189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135937" cy="16287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18 век. Построена Оружейная палата – один из старейших музеев нашей страны</a:t>
            </a:r>
          </a:p>
        </p:txBody>
      </p:sp>
      <p:pic>
        <p:nvPicPr>
          <p:cNvPr id="23555" name="Picture 4" descr="Оруж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8888" y="1412875"/>
            <a:ext cx="6913562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4580" name="Picture 4" descr="оруж 2 карет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3525" cy="6524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оруж 4 топор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20925" y="0"/>
            <a:ext cx="450215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оруж посуда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2888"/>
            <a:ext cx="9144000" cy="1800226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При Иване Калите поднялись кремлёвские стены из крепкого дуба (14 век, с 1331 года по 1365 год)</a:t>
            </a:r>
          </a:p>
        </p:txBody>
      </p:sp>
      <p:pic>
        <p:nvPicPr>
          <p:cNvPr id="9219" name="Picture 4" descr="Моск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137321"/>
            <a:ext cx="8172400" cy="57206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оруж рыцарь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89063" y="0"/>
            <a:ext cx="7754937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шапка Мономаха"/>
          <p:cNvPicPr>
            <a:picLocks noChangeAspect="1" noChangeArrowheads="1"/>
          </p:cNvPicPr>
          <p:nvPr/>
        </p:nvPicPr>
        <p:blipFill>
          <a:blip r:embed="rId2" cstate="screen"/>
          <a:srcRect b="4654"/>
          <a:stretch>
            <a:fillRect/>
          </a:stretch>
        </p:blipFill>
        <p:spPr bwMode="auto">
          <a:xfrm>
            <a:off x="1619250" y="0"/>
            <a:ext cx="6116638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0"/>
            <a:ext cx="7848600" cy="14843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Царь – пушка, 16 век. Вес 40 тонн.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Предназначалась для стрельбы каменной картечью.</a:t>
            </a:r>
          </a:p>
        </p:txBody>
      </p:sp>
      <p:pic>
        <p:nvPicPr>
          <p:cNvPr id="29699" name="Picture 4" descr="царь пуш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96975"/>
            <a:ext cx="6738938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царь колоко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0"/>
            <a:ext cx="55086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3059832" y="0"/>
            <a:ext cx="4968552" cy="1557338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defRPr/>
            </a:pPr>
            <a:r>
              <a:rPr lang="ru-RU" dirty="0" smtClean="0"/>
              <a:t>Царь-колокол,</a:t>
            </a:r>
          </a:p>
          <a:p>
            <a:pPr algn="ctr" eaLnBrk="1" hangingPunct="1">
              <a:defRPr/>
            </a:pPr>
            <a:r>
              <a:rPr lang="ru-RU" dirty="0" smtClean="0"/>
              <a:t>Вес 200 тонн.</a:t>
            </a:r>
          </a:p>
          <a:p>
            <a:pPr algn="ctr" eaLnBrk="1" hangingPunct="1">
              <a:defRPr/>
            </a:pPr>
            <a:r>
              <a:rPr lang="ru-RU" dirty="0" smtClean="0"/>
              <a:t>Отлил Иван  </a:t>
            </a:r>
            <a:r>
              <a:rPr lang="ru-RU" dirty="0" err="1" smtClean="0"/>
              <a:t>Моторин</a:t>
            </a:r>
            <a:endParaRPr lang="ru-RU" dirty="0" smtClean="0"/>
          </a:p>
          <a:p>
            <a:pPr algn="ctr" eaLnBrk="1" hangingPunct="1">
              <a:defRPr/>
            </a:pPr>
            <a:r>
              <a:rPr lang="ru-RU" dirty="0" smtClean="0"/>
              <a:t>(18 век)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563938" y="0"/>
            <a:ext cx="3024187" cy="8366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Иван </a:t>
            </a:r>
            <a:r>
              <a:rPr lang="ru-RU" dirty="0" err="1" smtClean="0"/>
              <a:t>Калита</a:t>
            </a:r>
            <a:endParaRPr lang="ru-RU" dirty="0" smtClean="0"/>
          </a:p>
        </p:txBody>
      </p:sp>
      <p:pic>
        <p:nvPicPr>
          <p:cNvPr id="31747" name="Picture 4" descr="Калита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8538" y="692150"/>
            <a:ext cx="5213350" cy="6165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25" y="404813"/>
            <a:ext cx="36353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Дмитрий Донской</a:t>
            </a:r>
          </a:p>
        </p:txBody>
      </p:sp>
      <p:pic>
        <p:nvPicPr>
          <p:cNvPr id="32771" name="Picture 4" descr="Дмитрий Донско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337175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372225" y="1196975"/>
            <a:ext cx="2771775" cy="4899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Иван </a:t>
            </a:r>
            <a:r>
              <a:rPr lang="en-US" dirty="0" smtClean="0"/>
              <a:t>III</a:t>
            </a:r>
            <a:endParaRPr lang="ru-RU" dirty="0" smtClean="0"/>
          </a:p>
        </p:txBody>
      </p:sp>
      <p:pic>
        <p:nvPicPr>
          <p:cNvPr id="33795" name="Picture 4" descr="Иван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953125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2376264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внимание!!!</a:t>
            </a:r>
            <a:endParaRPr lang="ru-RU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4" name="Picture 4" descr="Строит дерев стен  Иван Калит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0350"/>
            <a:ext cx="9161463" cy="6310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/>
              <a:t>В 1365 году вся Москва сгорела. Княжил в это время князь Дмитрий (Донской). Он возвёл стены Кремля из белого камня. Толщина стен достигала 2-3 метров. </a:t>
            </a:r>
            <a:br>
              <a:rPr lang="ru-RU" sz="2400" dirty="0" smtClean="0"/>
            </a:br>
            <a:r>
              <a:rPr lang="ru-RU" sz="2400" dirty="0" smtClean="0"/>
              <a:t>Более 100 лет служили белокаменные стены и башни.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8" name="Picture 4" descr="Кремль Донской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3700" y="1484784"/>
            <a:ext cx="87503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1" name="Picture 4" descr="Кремль при Донском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0713"/>
            <a:ext cx="9175750" cy="58054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2743200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6" name="Picture 4" descr="М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025" y="0"/>
            <a:ext cx="9070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40" name="Picture 4" descr="Кремль Донской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0350"/>
            <a:ext cx="9144000" cy="6330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3408"/>
            <a:ext cx="9144000" cy="1584176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К середине 15 века стены сильно обветшали и уже не могли служить надёжной защитой. На рубеже 15-16 веков построили новый Кремль из красного кирпича. Правил на Руси в то время Иван </a:t>
            </a:r>
            <a:r>
              <a:rPr lang="en-US" sz="2000" dirty="0" smtClean="0"/>
              <a:t>III</a:t>
            </a:r>
            <a:r>
              <a:rPr lang="ru-RU" sz="2000" dirty="0" smtClean="0"/>
              <a:t>.</a:t>
            </a:r>
          </a:p>
        </p:txBody>
      </p:sp>
      <p:pic>
        <p:nvPicPr>
          <p:cNvPr id="15363" name="Picture 4" descr="Мос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124744"/>
            <a:ext cx="7964032" cy="57332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В Москву были приглашены лучшие русские и иностранные зодчие. Центром кремля стала Соборная площадь.</a:t>
            </a:r>
          </a:p>
        </p:txBody>
      </p:sp>
      <p:pic>
        <p:nvPicPr>
          <p:cNvPr id="16387" name="Picture 4" descr="Собор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1788" y="1196975"/>
            <a:ext cx="7542212" cy="5661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211</Words>
  <Application>Microsoft Office PowerPoint</Application>
  <PresentationFormat>Экран (4:3)</PresentationFormat>
  <Paragraphs>25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История Московского Кремля</vt:lpstr>
      <vt:lpstr>При Иване Калите поднялись кремлёвские стены из крепкого дуба (14 век, с 1331 года по 1365 год)</vt:lpstr>
      <vt:lpstr>Слайд 3</vt:lpstr>
      <vt:lpstr>В 1365 году вся Москва сгорела. Княжил в это время князь Дмитрий (Донской). Он возвёл стены Кремля из белого камня. Толщина стен достигала 2-3 метров.  Более 100 лет служили белокаменные стены и башни.</vt:lpstr>
      <vt:lpstr>Слайд 5</vt:lpstr>
      <vt:lpstr>Слайд 6</vt:lpstr>
      <vt:lpstr>Слайд 7</vt:lpstr>
      <vt:lpstr>К середине 15 века стены сильно обветшали и уже не могли служить надёжной защитой. На рубеже 15-16 веков построили новый Кремль из красного кирпича. Правил на Руси в то время Иван III.</vt:lpstr>
      <vt:lpstr>В Москву были приглашены лучшие русские и иностранные зодчие. Центром кремля стала Соборная площадь.</vt:lpstr>
      <vt:lpstr>1491 год. Итальянские мастера возвели Грановитую палату.  Её стены украшены фресками.</vt:lpstr>
      <vt:lpstr>Слайд 11</vt:lpstr>
      <vt:lpstr>Слайд 12</vt:lpstr>
      <vt:lpstr>В первом десятилетии  16 века построили Архангельский собор, ставший усыпальницей великих князей и царей</vt:lpstr>
      <vt:lpstr>Слайд 14</vt:lpstr>
      <vt:lpstr>Слайд 15</vt:lpstr>
      <vt:lpstr>18 век. Построена Оружейная палата – один из старейших музеев нашей страны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Дмитрий Донской</vt:lpstr>
      <vt:lpstr>Слайд 26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Московского Кремля</dc:title>
  <dc:creator>Nosovi</dc:creator>
  <cp:lastModifiedBy>Nosovi</cp:lastModifiedBy>
  <cp:revision>2</cp:revision>
  <dcterms:created xsi:type="dcterms:W3CDTF">2015-01-13T12:35:35Z</dcterms:created>
  <dcterms:modified xsi:type="dcterms:W3CDTF">2015-01-13T12:47:20Z</dcterms:modified>
</cp:coreProperties>
</file>