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5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9EBA6-B0A9-4F13-8648-F93ECA6FD896}" type="datetimeFigureOut">
              <a:rPr lang="ru-RU" smtClean="0"/>
              <a:t>08.02.2013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F376B-1201-4F9F-9223-99064CEEA2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9EBA6-B0A9-4F13-8648-F93ECA6FD896}" type="datetimeFigureOut">
              <a:rPr lang="ru-RU" smtClean="0"/>
              <a:t>08.02.2013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F376B-1201-4F9F-9223-99064CEEA2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9EBA6-B0A9-4F13-8648-F93ECA6FD896}" type="datetimeFigureOut">
              <a:rPr lang="ru-RU" smtClean="0"/>
              <a:t>08.02.2013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F376B-1201-4F9F-9223-99064CEEA2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9EBA6-B0A9-4F13-8648-F93ECA6FD896}" type="datetimeFigureOut">
              <a:rPr lang="ru-RU" smtClean="0"/>
              <a:t>08.02.2013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F376B-1201-4F9F-9223-99064CEEA2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9EBA6-B0A9-4F13-8648-F93ECA6FD896}" type="datetimeFigureOut">
              <a:rPr lang="ru-RU" smtClean="0"/>
              <a:t>08.02.2013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F376B-1201-4F9F-9223-99064CEEA2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9EBA6-B0A9-4F13-8648-F93ECA6FD896}" type="datetimeFigureOut">
              <a:rPr lang="ru-RU" smtClean="0"/>
              <a:t>08.02.2013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F376B-1201-4F9F-9223-99064CEEA2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9EBA6-B0A9-4F13-8648-F93ECA6FD896}" type="datetimeFigureOut">
              <a:rPr lang="ru-RU" smtClean="0"/>
              <a:t>08.02.2013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F376B-1201-4F9F-9223-99064CEEA2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9EBA6-B0A9-4F13-8648-F93ECA6FD896}" type="datetimeFigureOut">
              <a:rPr lang="ru-RU" smtClean="0"/>
              <a:t>08.02.2013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F376B-1201-4F9F-9223-99064CEEA2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9EBA6-B0A9-4F13-8648-F93ECA6FD896}" type="datetimeFigureOut">
              <a:rPr lang="ru-RU" smtClean="0"/>
              <a:t>08.02.2013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F376B-1201-4F9F-9223-99064CEEA2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9EBA6-B0A9-4F13-8648-F93ECA6FD896}" type="datetimeFigureOut">
              <a:rPr lang="ru-RU" smtClean="0"/>
              <a:t>08.02.2013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F376B-1201-4F9F-9223-99064CEEA2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9EBA6-B0A9-4F13-8648-F93ECA6FD896}" type="datetimeFigureOut">
              <a:rPr lang="ru-RU" smtClean="0"/>
              <a:t>08.02.2013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F376B-1201-4F9F-9223-99064CEEA2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59EBA6-B0A9-4F13-8648-F93ECA6FD896}" type="datetimeFigureOut">
              <a:rPr lang="ru-RU" smtClean="0"/>
              <a:t>08.02.2013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AF376B-1201-4F9F-9223-99064CEEA28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026570"/>
          </a:xfrm>
        </p:spPr>
        <p:txBody>
          <a:bodyPr>
            <a:prstTxWarp prst="textWave1">
              <a:avLst/>
            </a:prstTxWarp>
            <a:normAutofit/>
          </a:bodyPr>
          <a:lstStyle/>
          <a:p>
            <a:r>
              <a:rPr lang="ru-RU" sz="9600" b="1" dirty="0" smtClean="0">
                <a:solidFill>
                  <a:srgbClr val="FF0000"/>
                </a:solidFill>
              </a:rPr>
              <a:t>Окружающий мир</a:t>
            </a:r>
            <a:endParaRPr lang="ru-RU" sz="9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78698"/>
          </a:xfrm>
        </p:spPr>
        <p:txBody>
          <a:bodyPr/>
          <a:lstStyle/>
          <a:p>
            <a:r>
              <a:rPr lang="ru-RU" sz="4800" b="1" dirty="0">
                <a:solidFill>
                  <a:srgbClr val="FF0000"/>
                </a:solidFill>
              </a:rPr>
              <a:t>Домашнее </a:t>
            </a:r>
            <a:r>
              <a:rPr lang="ru-RU" sz="4800" b="1" dirty="0" smtClean="0">
                <a:solidFill>
                  <a:srgbClr val="FF0000"/>
                </a:solidFill>
              </a:rPr>
              <a:t>задание: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Придумай и нарисуй эмблему какого-нибудь общества (настоящего или вымышленного). Предложи друзьям догадаться, для какого общества ты «выполнял заказ».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34682"/>
          </a:xfrm>
        </p:spPr>
        <p:txBody>
          <a:bodyPr>
            <a:normAutofit/>
          </a:bodyPr>
          <a:lstStyle/>
          <a:p>
            <a:r>
              <a:rPr lang="ru-RU" sz="5400" b="1" u="sng" dirty="0">
                <a:solidFill>
                  <a:srgbClr val="FF0000"/>
                </a:solidFill>
              </a:rPr>
              <a:t>Общество </a:t>
            </a:r>
            <a:r>
              <a:rPr lang="ru-RU" sz="5400" b="1" dirty="0"/>
              <a:t>- так можно назвать всех жителей одной страны, которых связывает друг с другом их настоящее, их история и </a:t>
            </a:r>
            <a:r>
              <a:rPr lang="ru-RU" sz="5400" b="1" dirty="0" smtClean="0"/>
              <a:t>культура.</a:t>
            </a:r>
            <a:endParaRPr lang="ru-RU" sz="5400" b="1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700808"/>
            <a:ext cx="8229600" cy="3672408"/>
          </a:xfrm>
        </p:spPr>
        <p:txBody>
          <a:bodyPr>
            <a:noAutofit/>
          </a:bodyPr>
          <a:lstStyle/>
          <a:p>
            <a:r>
              <a:rPr lang="ru-RU" sz="7200" b="1" dirty="0">
                <a:solidFill>
                  <a:srgbClr val="00B0F0"/>
                </a:solidFill>
                <a:latin typeface="+mn-lt"/>
              </a:rPr>
              <a:t>Общество может </a:t>
            </a:r>
            <a:r>
              <a:rPr lang="ru-RU" sz="7200" b="1" dirty="0" smtClean="0">
                <a:solidFill>
                  <a:srgbClr val="00B0F0"/>
                </a:solidFill>
                <a:latin typeface="+mn-lt"/>
              </a:rPr>
              <a:t>включать </a:t>
            </a:r>
            <a:r>
              <a:rPr lang="ru-RU" sz="7200" b="1" dirty="0">
                <a:solidFill>
                  <a:srgbClr val="00B0F0"/>
                </a:solidFill>
                <a:latin typeface="+mn-lt"/>
              </a:rPr>
              <a:t>не всех жителей одной </a:t>
            </a:r>
            <a:r>
              <a:rPr lang="ru-RU" sz="7200" b="1" dirty="0" smtClean="0">
                <a:solidFill>
                  <a:srgbClr val="00B0F0"/>
                </a:solidFill>
                <a:latin typeface="+mn-lt"/>
              </a:rPr>
              <a:t>страны.</a:t>
            </a:r>
            <a:r>
              <a:rPr lang="ru-RU" sz="7200" dirty="0">
                <a:solidFill>
                  <a:srgbClr val="00B0F0"/>
                </a:solidFill>
                <a:latin typeface="+mn-lt"/>
              </a:rPr>
              <a:t/>
            </a:r>
            <a:br>
              <a:rPr lang="ru-RU" sz="7200" dirty="0">
                <a:solidFill>
                  <a:srgbClr val="00B0F0"/>
                </a:solidFill>
                <a:latin typeface="+mn-lt"/>
              </a:rPr>
            </a:br>
            <a:endParaRPr lang="ru-RU" sz="7200" dirty="0">
              <a:solidFill>
                <a:srgbClr val="00B0F0"/>
              </a:solidFill>
              <a:latin typeface="+mn-lt"/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62674"/>
          </a:xfrm>
        </p:spPr>
        <p:txBody>
          <a:bodyPr/>
          <a:lstStyle/>
          <a:p>
            <a:r>
              <a:rPr lang="ru-RU" sz="6000" b="1" i="1" dirty="0">
                <a:solidFill>
                  <a:srgbClr val="C00000"/>
                </a:solidFill>
              </a:rPr>
              <a:t>ОБЩЕСТВО</a:t>
            </a:r>
            <a:r>
              <a:rPr lang="ru-RU" sz="5400" b="1" i="1" dirty="0"/>
              <a:t>—так можно назвать людей, у которых есть общие интересы.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</a:rPr>
              <a:t>Сопоставьте:</a:t>
            </a:r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457200" y="1268761"/>
            <a:ext cx="4040188" cy="576064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>
                <a:solidFill>
                  <a:srgbClr val="002060"/>
                </a:solidFill>
              </a:rPr>
              <a:t>Общество</a:t>
            </a:r>
            <a:endParaRPr lang="ru-RU" sz="4000" dirty="0">
              <a:solidFill>
                <a:srgbClr val="00206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sz="3200" b="1" dirty="0"/>
              <a:t>Спортивное </a:t>
            </a:r>
            <a:r>
              <a:rPr lang="ru-RU" sz="3200" b="1" dirty="0" smtClean="0"/>
              <a:t>общество</a:t>
            </a:r>
          </a:p>
          <a:p>
            <a:r>
              <a:rPr lang="ru-RU" sz="3200" b="1" dirty="0"/>
              <a:t>Общество охраны </a:t>
            </a:r>
            <a:r>
              <a:rPr lang="ru-RU" sz="3200" b="1" dirty="0" smtClean="0"/>
              <a:t>природы</a:t>
            </a:r>
          </a:p>
          <a:p>
            <a:r>
              <a:rPr lang="ru-RU" sz="3200" b="1" dirty="0" smtClean="0"/>
              <a:t>Россияне</a:t>
            </a:r>
          </a:p>
          <a:p>
            <a:r>
              <a:rPr lang="ru-RU" sz="3200" b="1" dirty="0" smtClean="0"/>
              <a:t>Человечество</a:t>
            </a:r>
          </a:p>
          <a:p>
            <a:endParaRPr lang="ru-RU" sz="3200" b="1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>
            <a:off x="4645025" y="1124745"/>
            <a:ext cx="4041775" cy="576063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ru-RU" sz="4000" dirty="0">
                <a:solidFill>
                  <a:srgbClr val="002060"/>
                </a:solidFill>
              </a:rPr>
              <a:t>П</a:t>
            </a:r>
            <a:r>
              <a:rPr lang="ru-RU" sz="4000" dirty="0" smtClean="0">
                <a:solidFill>
                  <a:srgbClr val="002060"/>
                </a:solidFill>
              </a:rPr>
              <a:t>римеры</a:t>
            </a:r>
            <a:endParaRPr lang="ru-RU" sz="4000" dirty="0">
              <a:solidFill>
                <a:srgbClr val="002060"/>
              </a:solidFill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quarter" idx="4"/>
          </p:nvPr>
        </p:nvSpPr>
        <p:spPr>
          <a:xfrm>
            <a:off x="4645025" y="1772816"/>
            <a:ext cx="4041775" cy="4353347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 </a:t>
            </a:r>
            <a:r>
              <a:rPr lang="ru-RU" sz="2800" b="1" dirty="0"/>
              <a:t>защита границ своего государства</a:t>
            </a:r>
            <a:r>
              <a:rPr lang="ru-RU" sz="2800" b="1" dirty="0" smtClean="0"/>
              <a:t>;</a:t>
            </a:r>
          </a:p>
          <a:p>
            <a:r>
              <a:rPr lang="ru-RU" sz="2800" b="1" dirty="0" smtClean="0"/>
              <a:t> </a:t>
            </a:r>
            <a:r>
              <a:rPr lang="ru-RU" sz="2800" b="1" dirty="0"/>
              <a:t>сохранение редких видов птиц, </a:t>
            </a:r>
            <a:r>
              <a:rPr lang="ru-RU" sz="2800" b="1" dirty="0" smtClean="0"/>
              <a:t>животных;</a:t>
            </a:r>
          </a:p>
          <a:p>
            <a:r>
              <a:rPr lang="ru-RU" sz="2800" b="1" dirty="0" smtClean="0"/>
              <a:t>сохранение </a:t>
            </a:r>
            <a:r>
              <a:rPr lang="ru-RU" sz="2800" b="1" dirty="0"/>
              <a:t>мира на планете; </a:t>
            </a:r>
            <a:endParaRPr lang="ru-RU" sz="2800" b="1" dirty="0" smtClean="0"/>
          </a:p>
          <a:p>
            <a:r>
              <a:rPr lang="ru-RU" sz="2800" b="1" dirty="0" smtClean="0"/>
              <a:t>участие </a:t>
            </a:r>
            <a:r>
              <a:rPr lang="ru-RU" sz="2800" b="1" dirty="0"/>
              <a:t>в различ­ных спортивных соревнованиях.</a:t>
            </a:r>
          </a:p>
          <a:p>
            <a:endParaRPr lang="ru-RU" sz="2800" b="1" dirty="0"/>
          </a:p>
        </p:txBody>
      </p:sp>
      <p:cxnSp>
        <p:nvCxnSpPr>
          <p:cNvPr id="11" name="Прямая со стрелкой 10"/>
          <p:cNvCxnSpPr/>
          <p:nvPr/>
        </p:nvCxnSpPr>
        <p:spPr>
          <a:xfrm>
            <a:off x="3131840" y="2636912"/>
            <a:ext cx="1584176" cy="25202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V="1">
            <a:off x="4139952" y="3140968"/>
            <a:ext cx="792088" cy="57606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flipV="1">
            <a:off x="2699792" y="2132856"/>
            <a:ext cx="2376264" cy="25202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flipV="1">
            <a:off x="3563888" y="4581128"/>
            <a:ext cx="1440160" cy="5760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build="p"/>
      <p:bldP spid="5" grpId="0" build="p"/>
      <p:bldP spid="6" grpId="0" build="p"/>
      <p:bldP spid="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0666"/>
          </a:xfrm>
        </p:spPr>
        <p:txBody>
          <a:bodyPr>
            <a:prstTxWarp prst="textCurveUp">
              <a:avLst/>
            </a:prstTxWarp>
            <a:normAutofit/>
          </a:bodyPr>
          <a:lstStyle/>
          <a:p>
            <a:r>
              <a:rPr lang="ru-RU" sz="8800" b="1" i="1" dirty="0" smtClean="0">
                <a:solidFill>
                  <a:srgbClr val="FF0000"/>
                </a:solidFill>
              </a:rPr>
              <a:t>ФИЗМИНУТКА</a:t>
            </a:r>
            <a:endParaRPr lang="ru-RU" sz="88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34682"/>
          </a:xfrm>
        </p:spPr>
        <p:txBody>
          <a:bodyPr>
            <a:noAutofit/>
          </a:bodyPr>
          <a:lstStyle/>
          <a:p>
            <a:r>
              <a:rPr lang="ru-RU" sz="8000" b="1" i="1" dirty="0" smtClean="0">
                <a:solidFill>
                  <a:srgbClr val="7030A0"/>
                </a:solidFill>
              </a:rPr>
              <a:t>Конфликт</a:t>
            </a:r>
            <a:r>
              <a:rPr lang="ru-RU" sz="8000" b="1" dirty="0" smtClean="0"/>
              <a:t> - это </a:t>
            </a:r>
            <a:r>
              <a:rPr lang="ru-RU" sz="8000" b="1" dirty="0"/>
              <a:t>столкновение интересов в обществе</a:t>
            </a:r>
            <a:r>
              <a:rPr lang="ru-RU" sz="8000" b="1" dirty="0" smtClean="0"/>
              <a:t>.</a:t>
            </a:r>
            <a:r>
              <a:rPr lang="ru-RU" sz="8000" b="1" dirty="0"/>
              <a:t/>
            </a:r>
            <a:br>
              <a:rPr lang="ru-RU" sz="8000" b="1" dirty="0"/>
            </a:br>
            <a:endParaRPr lang="ru-RU" sz="8000" b="1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30626"/>
          </a:xfrm>
        </p:spPr>
        <p:txBody>
          <a:bodyPr>
            <a:prstTxWarp prst="textWave1">
              <a:avLst/>
            </a:prstTxWarp>
            <a:normAutofit/>
          </a:bodyPr>
          <a:lstStyle/>
          <a:p>
            <a:r>
              <a:rPr lang="ru-RU" sz="8000" b="1" dirty="0" smtClean="0">
                <a:solidFill>
                  <a:srgbClr val="002060"/>
                </a:solidFill>
              </a:rPr>
              <a:t>Ситуации</a:t>
            </a:r>
            <a:endParaRPr lang="ru-RU" sz="8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06690"/>
          </a:xfrm>
        </p:spPr>
        <p:txBody>
          <a:bodyPr>
            <a:prstTxWarp prst="textWave2">
              <a:avLst/>
            </a:prstTxWarp>
            <a:normAutofit/>
          </a:bodyPr>
          <a:lstStyle/>
          <a:p>
            <a:r>
              <a:rPr lang="ru-RU" sz="8000" b="1" dirty="0" smtClean="0">
                <a:solidFill>
                  <a:srgbClr val="00B050"/>
                </a:solidFill>
              </a:rPr>
              <a:t>Сказка «Два Козлика»</a:t>
            </a:r>
            <a:endParaRPr lang="ru-RU" sz="80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99</Words>
  <Application>Microsoft Office PowerPoint</Application>
  <PresentationFormat>Экран (4:3)</PresentationFormat>
  <Paragraphs>20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Окружающий мир</vt:lpstr>
      <vt:lpstr>Общество - так можно назвать всех жителей одной страны, которых связывает друг с другом их настоящее, их история и культура.</vt:lpstr>
      <vt:lpstr>Общество может включать не всех жителей одной страны. </vt:lpstr>
      <vt:lpstr>ОБЩЕСТВО—так можно назвать людей, у которых есть общие интересы. </vt:lpstr>
      <vt:lpstr>Сопоставьте:</vt:lpstr>
      <vt:lpstr>ФИЗМИНУТКА</vt:lpstr>
      <vt:lpstr>Конфликт - это столкновение интересов в обществе. </vt:lpstr>
      <vt:lpstr>Ситуации</vt:lpstr>
      <vt:lpstr>Сказка «Два Козлика»</vt:lpstr>
      <vt:lpstr>Домашнее задание: Придумай и нарисуй эмблему какого-нибудь общества (настоящего или вымышленного). Предложи друзьям догадаться, для какого общества ты «выполнял заказ».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Окружающий мир</dc:title>
  <dc:creator>Админ</dc:creator>
  <cp:lastModifiedBy>Админ</cp:lastModifiedBy>
  <cp:revision>4</cp:revision>
  <dcterms:created xsi:type="dcterms:W3CDTF">2013-02-08T11:16:45Z</dcterms:created>
  <dcterms:modified xsi:type="dcterms:W3CDTF">2013-02-08T11:50:04Z</dcterms:modified>
</cp:coreProperties>
</file>