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30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40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79A8-E804-4AD7-A469-1D89E6E8A6F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FBBD-655E-4769-9F88-91953E12D8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818658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технологии</a:t>
            </a:r>
            <a:endParaRPr lang="ru-RU" sz="8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48872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4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608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6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76864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32848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32848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4888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8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64896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848872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222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72732"/>
            <a:ext cx="7848872" cy="53925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92888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48872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0869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в лес пошел,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гриб нашел,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гриб почистил,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гриб пожарил,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всё-всё съел 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И немного потолстел.</a:t>
            </a:r>
            <a:endParaRPr kumimoji="0" lang="ru-RU" sz="7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2646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9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04856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20880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3284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Откры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</Words>
  <Application>Microsoft Office PowerPoint</Application>
  <PresentationFormat>Экран (4:3)</PresentationFormat>
  <Paragraphs>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Урок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</dc:title>
  <dc:creator>Админ</dc:creator>
  <cp:lastModifiedBy>учитель</cp:lastModifiedBy>
  <cp:revision>8</cp:revision>
  <dcterms:created xsi:type="dcterms:W3CDTF">2013-02-10T17:29:27Z</dcterms:created>
  <dcterms:modified xsi:type="dcterms:W3CDTF">2014-02-10T04:38:25Z</dcterms:modified>
</cp:coreProperties>
</file>