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5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2C89-5770-45FB-A4DA-485C4102353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FF15-8A6F-4678-8ADE-9B533F5132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2C89-5770-45FB-A4DA-485C4102353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FF15-8A6F-4678-8ADE-9B533F513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2C89-5770-45FB-A4DA-485C4102353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FF15-8A6F-4678-8ADE-9B533F513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2C89-5770-45FB-A4DA-485C4102353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FF15-8A6F-4678-8ADE-9B533F513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2C89-5770-45FB-A4DA-485C4102353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FF15-8A6F-4678-8ADE-9B533F5132F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2C89-5770-45FB-A4DA-485C4102353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FF15-8A6F-4678-8ADE-9B533F513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2C89-5770-45FB-A4DA-485C4102353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FF15-8A6F-4678-8ADE-9B533F513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2C89-5770-45FB-A4DA-485C4102353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FF15-8A6F-4678-8ADE-9B533F513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2C89-5770-45FB-A4DA-485C4102353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FF15-8A6F-4678-8ADE-9B533F513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2C89-5770-45FB-A4DA-485C4102353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7FF15-8A6F-4678-8ADE-9B533F5132F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2C89-5770-45FB-A4DA-485C4102353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57FF15-8A6F-4678-8ADE-9B533F5132F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4B2C89-5770-45FB-A4DA-485C41023538}" type="datetimeFigureOut">
              <a:rPr lang="ru-RU" smtClean="0"/>
              <a:t>13.01.2015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57FF15-8A6F-4678-8ADE-9B533F5132F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чего нужны заповедники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4837" y="2708920"/>
            <a:ext cx="4680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Есть просто храм,</a:t>
            </a:r>
          </a:p>
          <a:p>
            <a:r>
              <a:rPr lang="ru-RU" dirty="0"/>
              <a:t>Есть храм науки.</a:t>
            </a:r>
          </a:p>
          <a:p>
            <a:r>
              <a:rPr lang="ru-RU" dirty="0"/>
              <a:t>А есть ещё природы храм –</a:t>
            </a:r>
          </a:p>
          <a:p>
            <a:r>
              <a:rPr lang="ru-RU" dirty="0"/>
              <a:t>С лесами, тянущими руки</a:t>
            </a:r>
          </a:p>
          <a:p>
            <a:r>
              <a:rPr lang="ru-RU" dirty="0"/>
              <a:t>Навстречу солнцу и ветрам.</a:t>
            </a:r>
          </a:p>
          <a:p>
            <a:r>
              <a:rPr lang="ru-RU" dirty="0"/>
              <a:t>Он – свет в любое время суток,</a:t>
            </a:r>
          </a:p>
          <a:p>
            <a:r>
              <a:rPr lang="ru-RU" dirty="0"/>
              <a:t> Открыт для нас в жару и стынь.</a:t>
            </a:r>
          </a:p>
          <a:p>
            <a:r>
              <a:rPr lang="ru-RU" dirty="0"/>
              <a:t>Входи сюда, будь сердцем чуток,</a:t>
            </a:r>
          </a:p>
          <a:p>
            <a:r>
              <a:rPr lang="ru-RU" dirty="0"/>
              <a:t>И  не губи  его святынь.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825285" cy="247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0-tub-ru.yandex.net/i?id=9999b39ab086e6ee49c8bd997c40d786-112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12" y="370451"/>
            <a:ext cx="2546070" cy="174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рестик+Вампи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408175" cy="18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1-tub-ru.yandex.net/i?id=b6aed7a8488825e08835af21212054dd-08-144&amp;n=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20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 все времена людей волновали вопросы охраны природы. Так, Ярослав Мудрый ещё в 11 веке законом ограничил добычу лебедей, бобров и других ценных животных.</a:t>
            </a:r>
          </a:p>
          <a:p>
            <a:r>
              <a:rPr lang="ru-RU" dirty="0"/>
              <a:t>Указ Петра l , изданный в 1718 году, предписывал «</a:t>
            </a:r>
            <a:r>
              <a:rPr lang="ru-RU" dirty="0" err="1"/>
              <a:t>преслушников</a:t>
            </a:r>
            <a:r>
              <a:rPr lang="ru-RU" dirty="0"/>
              <a:t>, которые дубовый лес рубили и впредь рубить будут, наказывать батогами, посылать в каторжные работы». Этим же указом  Пётр l потребовал построить очистные сооружения в Петербурге и обязал всех граждан обеспечить чистоту вокруг своих домов, на своих улицах</a:t>
            </a:r>
          </a:p>
          <a:p>
            <a:r>
              <a:rPr lang="ru-RU" dirty="0"/>
              <a:t>Согласно другому указу об охране водоёмов «… если кто осквернит Неву отбросами, тот будет приговорён к избиению кнутом или к ссылке в Сибирь…»</a:t>
            </a:r>
          </a:p>
        </p:txBody>
      </p:sp>
      <p:pic>
        <p:nvPicPr>
          <p:cNvPr id="2050" name="Picture 2" descr="http://im0-tub-ru.yandex.net/i?id=868698c9efb85a066715915adde22d4d-111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58326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523" y="404664"/>
            <a:ext cx="55446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Тревожные факты!!!</a:t>
            </a:r>
          </a:p>
          <a:p>
            <a:r>
              <a:rPr lang="ru-RU" dirty="0"/>
              <a:t>За последние 30 лет транспорт и промышленность взяли из атмосферы больше кислорода, чем  всё человечество за предыдущие 2 – 3 миллиона лет.</a:t>
            </a:r>
          </a:p>
          <a:p>
            <a:r>
              <a:rPr lang="ru-RU" dirty="0"/>
              <a:t>Леса – «лёгкие планеты» - вырубаются быстрее, чем вырастают. Ежегодно площадь лесов уменьшается на  2 процента ( это 20 га за сутки)</a:t>
            </a:r>
          </a:p>
          <a:p>
            <a:r>
              <a:rPr lang="ru-RU" dirty="0"/>
              <a:t>Пресная вода, пригодная для использования, составляет на Земле только 2 процента.</a:t>
            </a:r>
          </a:p>
          <a:p>
            <a:r>
              <a:rPr lang="ru-RU" dirty="0"/>
              <a:t>Мусор заполонил планету настолько, что, если его не уничтожать, то через 10-15 лет он покроет всю нашу планету слоем толщиной 5 метров.</a:t>
            </a:r>
          </a:p>
          <a:p>
            <a:r>
              <a:rPr lang="ru-RU" dirty="0"/>
              <a:t>От загрязнения  воздуха, воды и почвы, из-за варварского отношения человека уменьшается численность  растений и животных.</a:t>
            </a:r>
          </a:p>
          <a:p>
            <a:r>
              <a:rPr lang="ru-RU" dirty="0"/>
              <a:t>Ежедневно на Земле безвозвратно исчезает 1 вид животных, а еженедельно 1 вид растений.</a:t>
            </a:r>
          </a:p>
        </p:txBody>
      </p:sp>
      <p:pic>
        <p:nvPicPr>
          <p:cNvPr id="3074" name="Picture 2" descr="http://im0-tub-ru.yandex.net/i?id=3e18dc0349bc62f73315f47efb58ae96-62-14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139" y="836711"/>
            <a:ext cx="2550301" cy="252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0-tub-ru.yandex.net/i?id=da7a073123df60be73af27128ba4d673-99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75" y="3501008"/>
            <a:ext cx="255030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Одним из реальных дел, которые направлены на сохранение исчезающих видов растений и животных, является создание заповедников и национальных парков.</a:t>
            </a:r>
          </a:p>
          <a:p>
            <a:r>
              <a:rPr lang="ru-RU" dirty="0"/>
              <a:t>Что такое заповедники? Это территории, на которых ведётся большая научная, природоохранная работа, а всякая хозяйственная деятельность(добыча полезных ископаемых, сбор грибов, ягод, рыбная ловля, охота) запрещена. Туристы не имеют права заходить на территорию заповедников, чтобы не нарушать естественную жизнь природного сообщества.</a:t>
            </a:r>
          </a:p>
        </p:txBody>
      </p:sp>
      <p:pic>
        <p:nvPicPr>
          <p:cNvPr id="4098" name="Picture 2" descr="Заповедник Аскания-Нова - уникальный островок приро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88" y="4612435"/>
            <a:ext cx="2952328" cy="191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2-tub-ru.yandex.net/i?id=2c124c3a830d1278b71618b12644e75b-35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47" y="4612435"/>
            <a:ext cx="3456384" cy="19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0-tub-ru.yandex.net/i?id=d59f8ddaf39cd9411e2c3ddd90e5d644-21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71" y="4612435"/>
            <a:ext cx="1974102" cy="19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278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51845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Главное отличие заказников и национальных парков от заповедников в том, что в них разрешены посещения для туристов, но только по указанным тропинкам и дорогам. В них горожане могут познакомиться с нетронутыми уголками природы, с жизнью населяющих их животных.</a:t>
            </a:r>
          </a:p>
          <a:p>
            <a:r>
              <a:rPr lang="ru-RU" dirty="0"/>
              <a:t>Когда зеленеет под солнцем трава</a:t>
            </a:r>
          </a:p>
          <a:p>
            <a:r>
              <a:rPr lang="ru-RU" dirty="0"/>
              <a:t>И кружатся в небе весёлые птицы-</a:t>
            </a:r>
          </a:p>
          <a:p>
            <a:r>
              <a:rPr lang="ru-RU" dirty="0"/>
              <a:t>Находятся сами для песен слова</a:t>
            </a:r>
          </a:p>
          <a:p>
            <a:r>
              <a:rPr lang="ru-RU" dirty="0"/>
              <a:t>И хочется счастьем со всеми делиться!</a:t>
            </a:r>
          </a:p>
          <a:p>
            <a:r>
              <a:rPr lang="ru-RU" dirty="0"/>
              <a:t> </a:t>
            </a:r>
          </a:p>
        </p:txBody>
      </p:sp>
      <p:pic>
        <p:nvPicPr>
          <p:cNvPr id="5122" name="Picture 2" descr="Картинки - Все пейзажи зде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13383"/>
            <a:ext cx="3456384" cy="376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Берегите природу, и природа ответит  тем же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3312368" cy="33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3384376" cy="33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3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263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Для чего нужны заповедники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Берегите природу, и природа ответит  тем же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нужны заповедники</dc:title>
  <dc:creator>Супер</dc:creator>
  <cp:lastModifiedBy>Таня</cp:lastModifiedBy>
  <cp:revision>8</cp:revision>
  <dcterms:created xsi:type="dcterms:W3CDTF">2015-01-12T17:40:39Z</dcterms:created>
  <dcterms:modified xsi:type="dcterms:W3CDTF">2015-01-13T19:18:39Z</dcterms:modified>
</cp:coreProperties>
</file>