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9" r:id="rId3"/>
    <p:sldId id="260" r:id="rId4"/>
    <p:sldId id="261" r:id="rId5"/>
    <p:sldId id="262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A09B-2581-4EC6-983F-8B07136645F6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61AF-6344-4041-8DCC-BF1CD198C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A09B-2581-4EC6-983F-8B07136645F6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61AF-6344-4041-8DCC-BF1CD198C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A09B-2581-4EC6-983F-8B07136645F6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61AF-6344-4041-8DCC-BF1CD198C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A09B-2581-4EC6-983F-8B07136645F6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61AF-6344-4041-8DCC-BF1CD198C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A09B-2581-4EC6-983F-8B07136645F6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61AF-6344-4041-8DCC-BF1CD198C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A09B-2581-4EC6-983F-8B07136645F6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61AF-6344-4041-8DCC-BF1CD198C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A09B-2581-4EC6-983F-8B07136645F6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61AF-6344-4041-8DCC-BF1CD198C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A09B-2581-4EC6-983F-8B07136645F6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61AF-6344-4041-8DCC-BF1CD198C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A09B-2581-4EC6-983F-8B07136645F6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61AF-6344-4041-8DCC-BF1CD198C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A09B-2581-4EC6-983F-8B07136645F6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61AF-6344-4041-8DCC-BF1CD198C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A09B-2581-4EC6-983F-8B07136645F6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61AF-6344-4041-8DCC-BF1CD198C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6A09B-2581-4EC6-983F-8B07136645F6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761AF-6344-4041-8DCC-BF1CD198C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fotokonkurs.ru/photo/148495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42844" y="0"/>
            <a:ext cx="8858312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56565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Воробей.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Всю  зиму  воробей прожил  в  печной трубе.  Долго тянулась зима. Зябли ножки. Иней покрывал перышки.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Наконец солнце заглянуло к воробью в трубу. На карнизах повисли сосульки. Днём с сосулек закапала вода. Воробей ловил клювом сосулькины капельки.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От  солнца  и  сосулькиной  воды  с  воробьем  стали происходить   странные   вещи.  Он     вдруг   схватил   за  загривок старого друга, стал трепать его, как собака</a:t>
            </a:r>
            <a:r>
              <a:rPr lang="ru-RU" sz="28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кошку, и вырвал клок перьев.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Вечером   все   воробьи   слетелись   на   дерево   песен .Дружным чириканьем провожали они день. Весна!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0" descr="&quot;На крыше дома своего&quot;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52863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5500701"/>
            <a:ext cx="8858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Всю  зиму  воробей прожил  в  печной трубе.  Долго тянулась зима. Зябли ножки. Иней покрывал перышки.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bestgif.su/_ph/36/2/80034998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3578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5357826"/>
            <a:ext cx="8858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Наконец солнце заглянуло к воробью в трубу. На карнизах повисли сосульки. Днём с сосулек закапала вода. Воробей ловил клювом сосулькины капельки.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harryhound.ru/upload/iblock/04b/04b9ec9be872be0b27deb1996cfcdcb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357826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5286388"/>
            <a:ext cx="88582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8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От  солнца  и  сосулькиной  воды  с  воробьем  стали происходить   странные   вещи.  Он     вдруг   схватил   за  загривок старого друга, стал трепать его, как собака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кошку, и вырвал клок перьев.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forum.pravmir.ru/foto/data/548/medium/P10306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00636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57158" y="5000636"/>
            <a:ext cx="878684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Вечером   все   воробьи   слетелись   на   дерево   песен .Дружным чириканьем провожали они день. Весна!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928662" y="0"/>
            <a:ext cx="821533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Вопросы к тексту.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Где жил воробей?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Каково ему было зимой?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Какие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странности происходили с воробьем?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Как  вы  думаете,   почему?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Как   воробьи  праздновали приход весны?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785786" y="0"/>
            <a:ext cx="735811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</a:tabLst>
            </a:pPr>
            <a:r>
              <a:rPr kumimoji="0" lang="ru-RU" sz="4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Примерный план.</a:t>
            </a:r>
            <a:endParaRPr kumimoji="0" lang="ru-RU" sz="4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8925" algn="l"/>
              </a:tabLst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Зимой в печной трубе.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8925" algn="l"/>
              </a:tabLst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Сосулькина вода.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8925" algn="l"/>
              </a:tabLst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Странные вещи.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8925" algn="l"/>
              </a:tabLst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Дерево песен.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50112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Словарно-орфографическая подготовка.</a:t>
            </a:r>
            <a:endParaRPr lang="ru-RU" sz="2800" dirty="0" smtClean="0"/>
          </a:p>
          <a:p>
            <a:r>
              <a:rPr lang="ru-RU" sz="2800" dirty="0" smtClean="0"/>
              <a:t>Просклоняйте существительное </a:t>
            </a:r>
            <a:r>
              <a:rPr lang="ru-RU" sz="2800" b="1" i="1" dirty="0" smtClean="0"/>
              <a:t>воробей.</a:t>
            </a:r>
            <a:endParaRPr lang="ru-RU" sz="2800" b="1" dirty="0" smtClean="0"/>
          </a:p>
          <a:p>
            <a:r>
              <a:rPr lang="ru-RU" sz="2800" dirty="0" smtClean="0"/>
              <a:t>К словам </a:t>
            </a:r>
            <a:r>
              <a:rPr lang="ru-RU" sz="2800" i="1" dirty="0" smtClean="0"/>
              <a:t>(схватил) за загривок, трепать (как собака  кошку) </a:t>
            </a:r>
            <a:r>
              <a:rPr lang="ru-RU" sz="2800" dirty="0" smtClean="0"/>
              <a:t>подберите близкие по смыслу.</a:t>
            </a:r>
          </a:p>
          <a:p>
            <a:endParaRPr lang="ru-RU" sz="2800" dirty="0" smtClean="0"/>
          </a:p>
          <a:p>
            <a:r>
              <a:rPr lang="ru-RU" sz="2800" dirty="0" smtClean="0"/>
              <a:t>Проверьте гласные в словах: </a:t>
            </a:r>
            <a:r>
              <a:rPr lang="ru-RU" sz="2800" i="1" dirty="0" smtClean="0"/>
              <a:t>п..</a:t>
            </a:r>
            <a:r>
              <a:rPr lang="ru-RU" sz="2800" i="1" dirty="0" err="1" smtClean="0"/>
              <a:t>чной</a:t>
            </a:r>
            <a:r>
              <a:rPr lang="ru-RU" sz="2800" i="1" dirty="0" smtClean="0"/>
              <a:t>, тр..</a:t>
            </a:r>
            <a:r>
              <a:rPr lang="ru-RU" sz="2800" i="1" dirty="0" err="1" smtClean="0"/>
              <a:t>н\</a:t>
            </a:r>
            <a:r>
              <a:rPr lang="ru-RU" sz="2800" i="1" dirty="0" smtClean="0"/>
              <a:t> заглянуло, л..вил, </a:t>
            </a:r>
            <a:r>
              <a:rPr lang="ru-RU" sz="2800" i="1" dirty="0" err="1" smtClean="0"/>
              <a:t>схв</a:t>
            </a:r>
            <a:r>
              <a:rPr lang="ru-RU" sz="2800" i="1" dirty="0" smtClean="0"/>
              <a:t>..</a:t>
            </a:r>
            <a:r>
              <a:rPr lang="ru-RU" sz="2800" i="1" dirty="0" err="1" smtClean="0"/>
              <a:t>тил</a:t>
            </a:r>
            <a:r>
              <a:rPr lang="ru-RU" sz="2800" i="1" dirty="0" smtClean="0"/>
              <a:t>, тр..</a:t>
            </a:r>
            <a:r>
              <a:rPr lang="ru-RU" sz="2800" i="1" dirty="0" err="1" smtClean="0"/>
              <a:t>пать</a:t>
            </a:r>
            <a:r>
              <a:rPr lang="ru-RU" sz="2800" i="1" dirty="0" smtClean="0"/>
              <a:t>, ел..пи провожали.</a:t>
            </a:r>
          </a:p>
          <a:p>
            <a:endParaRPr lang="ru-RU" sz="2800" dirty="0" smtClean="0"/>
          </a:p>
          <a:p>
            <a:r>
              <a:rPr lang="ru-RU" sz="2800" dirty="0" smtClean="0"/>
              <a:t>Раскройте   скобки,   объясните   написание слов (с)   </a:t>
            </a:r>
            <a:r>
              <a:rPr lang="ru-RU" sz="2800" i="1" dirty="0" smtClean="0"/>
              <a:t>воробьем, (с)хватил, (про)жил, (к) воробью, (в) трубу, (за)капала.</a:t>
            </a:r>
            <a:endParaRPr lang="ru-RU" sz="2800" dirty="0" smtClean="0"/>
          </a:p>
          <a:p>
            <a:r>
              <a:rPr lang="ru-RU" sz="2800" dirty="0" smtClean="0"/>
              <a:t>Обратите внимание на последнее предложение. Какие чувства оно вызывает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347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</cp:revision>
  <dcterms:created xsi:type="dcterms:W3CDTF">2013-03-01T05:56:30Z</dcterms:created>
  <dcterms:modified xsi:type="dcterms:W3CDTF">2014-05-21T13:02:59Z</dcterms:modified>
</cp:coreProperties>
</file>