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4" r:id="rId2"/>
    <p:sldMasterId id="2147483676" r:id="rId3"/>
    <p:sldMasterId id="2147483678" r:id="rId4"/>
  </p:sldMasterIdLst>
  <p:notesMasterIdLst>
    <p:notesMasterId r:id="rId16"/>
  </p:notesMasterIdLst>
  <p:sldIdLst>
    <p:sldId id="256" r:id="rId5"/>
    <p:sldId id="257" r:id="rId6"/>
    <p:sldId id="258" r:id="rId7"/>
    <p:sldId id="266" r:id="rId8"/>
    <p:sldId id="268" r:id="rId9"/>
    <p:sldId id="272" r:id="rId10"/>
    <p:sldId id="273" r:id="rId11"/>
    <p:sldId id="274" r:id="rId12"/>
    <p:sldId id="275" r:id="rId13"/>
    <p:sldId id="260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99CC"/>
    <a:srgbClr val="660066"/>
    <a:srgbClr val="FF9900"/>
    <a:srgbClr val="0066CC"/>
    <a:srgbClr val="FF0000"/>
    <a:srgbClr val="99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19" autoAdjust="0"/>
  </p:normalViewPr>
  <p:slideViewPr>
    <p:cSldViewPr>
      <p:cViewPr varScale="1">
        <p:scale>
          <a:sx n="54" d="100"/>
          <a:sy n="54" d="100"/>
        </p:scale>
        <p:origin x="-137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8AE47-C24E-460D-94F9-E74A8C3EF8D7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7FABF-7190-4D85-B581-054FFD6D0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FABF-7190-4D85-B581-054FFD6D034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5DCDA-21B6-484C-A687-4BA25FCEF3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F8841-4B86-4664-83EC-E2C9C3EE09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F6155-A5EE-4D25-A8A1-1EC07131FC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9421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1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21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21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21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42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4143F0-C21F-4C59-8EF4-84FFCFDB4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0F13E-4564-413D-8078-419E74FA8A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1721-534A-413F-9719-BF4A74A87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CA1A3-DFCE-40B5-802C-A5C0666A7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CB701-DDD4-4700-9029-9E8870608B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CB2B4-9944-4294-84E8-DE12FC0C69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B82EB-7C3D-4822-8347-872E7FFF39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30E7-70CE-4DD7-9477-03CC2E9024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BD7A-B2F3-4B8C-8BAA-6004E91965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5A495-2FE8-4631-81CF-725BDCE35C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34DEC-E3A1-4C9F-927A-B73CF91B4B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EEEE5-867C-413C-BF54-0AF25B5424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287509-8E50-4A81-BD87-73EAEEAEEA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C77F0-6BD4-4B5C-BC6C-4227B59CB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01E12-05FF-431B-8F67-8D87B4958B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ADF87-AF4F-4697-BFEA-2C2E7DA9D6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86602-FA3C-4A75-9392-7A868C4F9D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B80A7-0F0B-4F91-BCAC-E1BF8BC448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822E2-9EF5-4DE8-9D11-6D67A709F3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C9448-D71F-44B5-9037-44C8A0FE0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95FDD-3603-4011-B33C-FEE90FBD81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CFBA1-87CE-461A-9583-E7640FD3F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8B2F5-F30C-4D02-8C02-937E58E874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A456A-C044-41A7-A64E-E72CD7C12A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0035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5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03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A5E59F-91A5-4FFB-8021-AF579FA991D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7D827-A66C-4EF0-8B0C-15EBB61919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B1CB6-122E-4F85-A5E5-020B56AB9D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DA440-E3A9-429D-AE89-2A0DA7726D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5556-37E0-4570-8840-4D12A00A97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65226-30EF-455B-AB02-B544BDC38B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B3088-7F72-4F8A-8465-59579DC4BC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C62D-7D2D-48E5-9A94-93069374FF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68C37-D2E2-47B9-89F8-373259E6FE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1170-024B-4FED-8A0E-CE10BC9786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FEEB8-A756-4444-AC85-4E25EE1862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81BA6-6550-4D2B-A543-7527E88AFA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7C32C-7F7A-48F7-8248-E9098530BB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03440-EC28-467B-A1CB-EB0C8CE686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8F3C0-CEC1-4781-A151-E288EE3DB6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D0FC6-356E-4E5F-A61F-0D7A135CAC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AA3C4-71FC-4815-86DE-AA5F51D124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5EDBFC-F871-4A4F-AD70-C70944BA072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318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8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8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1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1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1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1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D5535C-B17B-4775-B2D7-0B0A1129A0A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31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F66F5F5-0F03-429C-9078-48E6620193F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93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6C495B3-D46C-43DB-9949-B365CD73078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-detstve.ru/articles/9533/competition/9505.html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e.mail.ru/cgi-bin/link?check=1&amp;cnf=95f5e6&amp;url=http%3A%2F%2Fwww.o-detstve.ru&amp;msgid=13342331170000000917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AKushnaryova\&#1052;&#1086;&#1080;%20&#1076;&#1086;&#1082;&#1091;&#1084;&#1077;&#1085;&#1090;&#1099;\&#1052;&#1086;&#1103;%20&#1084;&#1091;&#1079;&#1099;&#1082;&#1072;\&#1050;&#1077;&#1083;&#1100;&#1090;&#1089;&#1082;&#1072;&#1103;%20&#1084;&#1091;&#1079;&#1099;&#1082;&#1072;\Track07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-detstve.ru/articles/9533/competition/9505.html" TargetMode="External"/><Relationship Id="rId5" Type="http://schemas.openxmlformats.org/officeDocument/2006/relationships/hyperlink" Target="http://e.mail.ru/cgi-bin/link?check=1&amp;cnf=95f5e6&amp;url=http%3A%2F%2Fwww.o-detstve.ru&amp;msgid=13342331170000000917" TargetMode="Externa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-detstve.ru/articles/9533/competition/9505.html" TargetMode="External"/><Relationship Id="rId3" Type="http://schemas.openxmlformats.org/officeDocument/2006/relationships/image" Target="../media/image5.gif"/><Relationship Id="rId7" Type="http://schemas.openxmlformats.org/officeDocument/2006/relationships/hyperlink" Target="http://e.mail.ru/cgi-bin/link?check=1&amp;cnf=95f5e6&amp;url=http%3A%2F%2Fwww.o-detstve.ru&amp;msgid=13342331170000000917" TargetMode="Externa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87;&#1088;&#1072;&#1079;&#1076;&#1085;&#1080;&#1082;&#1080;1\8%20&#1084;&#1072;&#1088;&#1090;&#1072;%201%20&#1082;&#1083;\&#1087;&#1077;&#1089;&#1085;&#1103;%20&#1084;&#1072;&#1084;&#1080;&#1085;%20&#1076;&#1077;&#1085;&#1100;\&#1084;&#1072;&#1084;&#1080;&#1085;%20&#1076;&#1077;&#1085;&#1100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o-detstve.ru/articles/9533/competition/9505.html" TargetMode="External"/><Relationship Id="rId5" Type="http://schemas.openxmlformats.org/officeDocument/2006/relationships/hyperlink" Target="http://e.mail.ru/cgi-bin/link?check=1&amp;cnf=95f5e6&amp;url=http%3A%2F%2Fwww.o-detstve.ru&amp;msgid=13342331170000000917" TargetMode="Externa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F:\&#1087;&#1088;&#1072;&#1079;&#1076;&#1085;&#1080;&#1082;&#1080;1\8%20&#1084;&#1072;&#1088;&#1090;&#1072;%201%20&#1082;&#1083;\&#1084;&#1072;&#1084;&#1080;&#1085;&#1072;%20&#1091;&#1083;&#1099;&#1073;&#1082;&#1072;\&#1052;&#1072;&#1084;&#1080;&#1085;&#1072;%20&#1091;&#1083;&#1099;&#1073;&#1082;&#1072;%20...&#1052;&#1072;&#1084;&#1086;&#1095;&#1082;&#1072;,%20&#1088;&#1086;&#1076;&#1085;&#1072;&#1103;,%20&#1103;%20&#1090;&#1077;&#1073;&#1103;%20&#1083;&#1102;&#1073;&#1083;&#1102;...%20(&#1084;&#1080;&#1085;&#1091;&#1089;)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.mail.ru/cgi-bin/link?check=1&amp;cnf=95f5e6&amp;url=http%3A%2F%2Fwww.o-detstve.ru&amp;msgid=1334233117000000091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-detstve.ru/articles/9533/competition/9505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2;&#1079;&#1076;&#1085;&#1080;&#1082;&#1080;1\8%20&#1084;&#1072;&#1088;&#1090;&#1072;%201%20&#1082;&#1083;\&#1085;&#1072;%20&#1095;&#1072;&#1089;&#1080;&#1082;%20&#1084;&#1072;&#1084;&#1072;%201\&#1053;&#1072;%20&#1095;&#1072;&#1089;&#1080;&#1082;%20&#1084;&#1072;&#1084;&#1072;%20&#1091;&#1093;&#1086;&#1076;&#1080;&#1083;&#1072;%20(&#1084;&#1080;&#1085;&#1091;&#1089;).mp3" TargetMode="External"/><Relationship Id="rId6" Type="http://schemas.openxmlformats.org/officeDocument/2006/relationships/hyperlink" Target="http://www.o-detstve.ru/articles/9533/competition/9505.html" TargetMode="External"/><Relationship Id="rId5" Type="http://schemas.openxmlformats.org/officeDocument/2006/relationships/hyperlink" Target="http://e.mail.ru/cgi-bin/link?check=1&amp;cnf=95f5e6&amp;url=http%3A%2F%2Fwww.o-detstve.ru&amp;msgid=13342331170000000917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Picture 34" descr="1235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908175" y="5876925"/>
            <a:ext cx="4679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/>
              </a:rPr>
              <a:t>С Днем 8 Марта!</a:t>
            </a:r>
          </a:p>
        </p:txBody>
      </p:sp>
      <p:pic>
        <p:nvPicPr>
          <p:cNvPr id="2053" name="Picture 5" descr="slubovvvus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196975"/>
            <a:ext cx="3382962" cy="4241800"/>
          </a:xfrm>
          <a:prstGeom prst="rect">
            <a:avLst/>
          </a:prstGeom>
          <a:noFill/>
        </p:spPr>
      </p:pic>
      <p:pic>
        <p:nvPicPr>
          <p:cNvPr id="2083" name="Picture 35" descr="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365625"/>
            <a:ext cx="1524000" cy="1381125"/>
          </a:xfrm>
          <a:prstGeom prst="rect">
            <a:avLst/>
          </a:prstGeom>
          <a:noFill/>
        </p:spPr>
      </p:pic>
      <p:pic>
        <p:nvPicPr>
          <p:cNvPr id="2086" name="Track0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3284538"/>
            <a:ext cx="3048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285784" y="285728"/>
            <a:ext cx="2774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7"/>
              </a:rPr>
              <a:t>http://www.o-detstve.ru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786313" y="6627167"/>
            <a:ext cx="435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8" action="ppaction://hlinkfile"/>
              </a:rPr>
              <a:t>Конкурс «Мастер презентаций - 2012</a:t>
            </a:r>
            <a:r>
              <a:rPr lang="ru-RU" dirty="0" smtClean="0">
                <a:hlinkClick r:id="rId8" action="ppaction://hlinkfile"/>
              </a:rPr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6"/>
                </p:tgtEl>
              </p:cMediaNode>
            </p:audio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" y="0"/>
            <a:ext cx="385761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Обойди весь мир вокруг,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Только знай заранее.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Не найдешь теплее рук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И нежнее маминых.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1511" name="Picture 7" descr="b01b20afa068148e9ca20330ed4448b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484313"/>
            <a:ext cx="2857500" cy="914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4942" y="357166"/>
            <a:ext cx="321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Не найдешь на свете глаз</a:t>
            </a:r>
          </a:p>
          <a:p>
            <a:endParaRPr lang="ru-RU" sz="18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Ласковей и строже.</a:t>
            </a:r>
          </a:p>
          <a:p>
            <a:endParaRPr lang="ru-RU" sz="18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Мама каждому из нас </a:t>
            </a:r>
          </a:p>
          <a:p>
            <a:endParaRPr lang="ru-RU" sz="18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Всех людей дороже.</a:t>
            </a:r>
            <a:endParaRPr lang="ru-RU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4214818"/>
            <a:ext cx="5429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n-lt"/>
              </a:rPr>
              <a:t>Сто путей, дорог вокруг</a:t>
            </a:r>
          </a:p>
          <a:p>
            <a:pPr algn="ctr"/>
            <a:endParaRPr lang="ru-RU" sz="18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Обойди по свету:</a:t>
            </a:r>
          </a:p>
          <a:p>
            <a:pPr algn="ctr"/>
            <a:endParaRPr lang="ru-RU" sz="18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Мама – самый лучший друг,</a:t>
            </a:r>
          </a:p>
          <a:p>
            <a:pPr algn="ctr"/>
            <a:endParaRPr lang="ru-RU" sz="18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Лучше мамы – нету!</a:t>
            </a:r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3" name="Picture 7" descr="vetton_ru_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2627313" y="3141663"/>
            <a:ext cx="2951162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8 Марта</a:t>
            </a:r>
          </a:p>
        </p:txBody>
      </p:sp>
      <p:pic>
        <p:nvPicPr>
          <p:cNvPr id="45066" name="Picture 10" descr="2caa5b84776a5f4cf25132238ab8d40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492375"/>
            <a:ext cx="962025" cy="1219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428604"/>
            <a:ext cx="2274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5"/>
              </a:rPr>
              <a:t>http://www.o-detstve.ru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786454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hlinkClick r:id="rId6" action="ppaction://hlinkfile"/>
              </a:rPr>
              <a:t>Конкурс «Мастер презентаций - 2012»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8marta0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76250"/>
            <a:ext cx="3311525" cy="5545138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7088" y="1142985"/>
            <a:ext cx="511175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 i="1" dirty="0" smtClean="0">
                <a:solidFill>
                  <a:schemeClr val="folHlink"/>
                </a:solidFill>
                <a:latin typeface="Monotype Corsiva" pitchFamily="66" charset="0"/>
              </a:rPr>
              <a:t>День весенний , не морозный,</a:t>
            </a:r>
          </a:p>
          <a:p>
            <a:pPr>
              <a:spcBef>
                <a:spcPct val="50000"/>
              </a:spcBef>
            </a:pPr>
            <a:r>
              <a:rPr lang="ru-RU" sz="2300" b="1" i="1" dirty="0" smtClean="0">
                <a:solidFill>
                  <a:schemeClr val="folHlink"/>
                </a:solidFill>
                <a:latin typeface="Monotype Corsiva" pitchFamily="66" charset="0"/>
              </a:rPr>
              <a:t>День веселый и </a:t>
            </a:r>
            <a:r>
              <a:rPr lang="ru-RU" sz="2300" b="1" i="1" dirty="0" err="1" smtClean="0">
                <a:solidFill>
                  <a:schemeClr val="folHlink"/>
                </a:solidFill>
                <a:latin typeface="Monotype Corsiva" pitchFamily="66" charset="0"/>
              </a:rPr>
              <a:t>мимозный</a:t>
            </a:r>
            <a:r>
              <a:rPr lang="ru-RU" sz="2300" b="1" i="1" dirty="0" smtClean="0">
                <a:solidFill>
                  <a:schemeClr val="folHlink"/>
                </a:solidFill>
                <a:latin typeface="Monotype Corsiva" pitchFamily="66" charset="0"/>
              </a:rPr>
              <a:t> – </a:t>
            </a:r>
          </a:p>
          <a:p>
            <a:pPr>
              <a:spcBef>
                <a:spcPct val="50000"/>
              </a:spcBef>
            </a:pPr>
            <a:r>
              <a:rPr lang="ru-RU" sz="2300" b="1" i="1" dirty="0" smtClean="0">
                <a:solidFill>
                  <a:schemeClr val="folHlink"/>
                </a:solidFill>
                <a:latin typeface="Monotype Corsiva" pitchFamily="66" charset="0"/>
              </a:rPr>
              <a:t>Это мамин день!</a:t>
            </a:r>
          </a:p>
          <a:p>
            <a:pPr>
              <a:spcBef>
                <a:spcPct val="50000"/>
              </a:spcBef>
            </a:pPr>
            <a:r>
              <a:rPr lang="ru-RU" sz="2300" b="1" i="1" dirty="0" smtClean="0">
                <a:solidFill>
                  <a:schemeClr val="folHlink"/>
                </a:solidFill>
                <a:latin typeface="Monotype Corsiva" pitchFamily="66" charset="0"/>
              </a:rPr>
              <a:t>            День просторный, не капризный;</a:t>
            </a:r>
          </a:p>
          <a:p>
            <a:pPr>
              <a:spcBef>
                <a:spcPct val="50000"/>
              </a:spcBef>
            </a:pPr>
            <a:r>
              <a:rPr lang="ru-RU" sz="2300" b="1" i="1" dirty="0" smtClean="0">
                <a:solidFill>
                  <a:schemeClr val="folHlink"/>
                </a:solidFill>
                <a:latin typeface="Monotype Corsiva" pitchFamily="66" charset="0"/>
              </a:rPr>
              <a:t>            День подарочный, сюрпризный – </a:t>
            </a:r>
          </a:p>
          <a:p>
            <a:pPr>
              <a:spcBef>
                <a:spcPct val="50000"/>
              </a:spcBef>
            </a:pPr>
            <a:r>
              <a:rPr lang="ru-RU" sz="2300" b="1" i="1" dirty="0" smtClean="0">
                <a:solidFill>
                  <a:schemeClr val="folHlink"/>
                </a:solidFill>
                <a:latin typeface="Monotype Corsiva" pitchFamily="66" charset="0"/>
              </a:rPr>
              <a:t>            Это мамин день!</a:t>
            </a:r>
          </a:p>
          <a:p>
            <a:pPr>
              <a:spcBef>
                <a:spcPct val="50000"/>
              </a:spcBef>
            </a:pPr>
            <a:r>
              <a:rPr lang="ru-RU" sz="2300" b="1" i="1" dirty="0" smtClean="0">
                <a:solidFill>
                  <a:schemeClr val="folHlink"/>
                </a:solidFill>
                <a:latin typeface="Monotype Corsiva" pitchFamily="66" charset="0"/>
              </a:rPr>
              <a:t>День без облачный, не снежный;</a:t>
            </a:r>
          </a:p>
          <a:p>
            <a:pPr>
              <a:spcBef>
                <a:spcPct val="50000"/>
              </a:spcBef>
            </a:pPr>
            <a:r>
              <a:rPr lang="ru-RU" sz="2300" b="1" i="1" dirty="0" smtClean="0">
                <a:solidFill>
                  <a:schemeClr val="folHlink"/>
                </a:solidFill>
                <a:latin typeface="Monotype Corsiva" pitchFamily="66" charset="0"/>
              </a:rPr>
              <a:t>День взволнованный и нежный – </a:t>
            </a:r>
          </a:p>
          <a:p>
            <a:pPr>
              <a:spcBef>
                <a:spcPct val="50000"/>
              </a:spcBef>
            </a:pPr>
            <a:r>
              <a:rPr lang="ru-RU" sz="2300" b="1" i="1" dirty="0" smtClean="0">
                <a:solidFill>
                  <a:schemeClr val="folHlink"/>
                </a:solidFill>
                <a:latin typeface="Monotype Corsiva" pitchFamily="66" charset="0"/>
              </a:rPr>
              <a:t>Это мамин день!</a:t>
            </a:r>
            <a:endParaRPr lang="ru-RU" sz="2300" b="1" i="1" dirty="0">
              <a:solidFill>
                <a:schemeClr val="folHlink"/>
              </a:solidFill>
              <a:latin typeface="Monotype Corsiva" pitchFamily="66" charset="0"/>
            </a:endParaRPr>
          </a:p>
        </p:txBody>
      </p:sp>
      <p:pic>
        <p:nvPicPr>
          <p:cNvPr id="16391" name="Picture 7" descr="6e6ba0b303d78c3329eaed4cb2b6a6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196975"/>
            <a:ext cx="1504950" cy="1771650"/>
          </a:xfrm>
          <a:prstGeom prst="rect">
            <a:avLst/>
          </a:prstGeom>
          <a:noFill/>
        </p:spPr>
      </p:pic>
      <p:pic>
        <p:nvPicPr>
          <p:cNvPr id="16403" name="Picture 19" descr="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4868863"/>
            <a:ext cx="3527425" cy="1773237"/>
          </a:xfrm>
          <a:prstGeom prst="rect">
            <a:avLst/>
          </a:prstGeom>
          <a:noFill/>
        </p:spPr>
      </p:pic>
      <p:pic>
        <p:nvPicPr>
          <p:cNvPr id="8" name="мамин д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58214" y="285728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500042"/>
            <a:ext cx="5586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7"/>
              </a:rPr>
              <a:t>http://www.o-detstve.ru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6000768"/>
            <a:ext cx="4214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hlinkClick r:id="rId8" action="ppaction://hlinkfile"/>
              </a:rPr>
              <a:t>Конкурс «Мастер презентаций - 2012»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28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object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3384550" cy="6121400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211638" y="1844675"/>
            <a:ext cx="475297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ru-RU" sz="2000" b="1" i="1" dirty="0" smtClean="0">
                <a:solidFill>
                  <a:srgbClr val="FF9999"/>
                </a:solidFill>
                <a:latin typeface="Palatino Linotype" pitchFamily="18" charset="0"/>
              </a:rPr>
              <a:t>8 марта  - день торжественный,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ru-RU" sz="2000" b="1" i="1" dirty="0" smtClean="0">
                <a:solidFill>
                  <a:srgbClr val="FF9999"/>
                </a:solidFill>
                <a:latin typeface="Palatino Linotype" pitchFamily="18" charset="0"/>
              </a:rPr>
              <a:t>День радости и  красоты.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ru-RU" sz="2000" b="1" i="1" dirty="0" smtClean="0">
                <a:solidFill>
                  <a:srgbClr val="FF9999"/>
                </a:solidFill>
                <a:latin typeface="Palatino Linotype" pitchFamily="18" charset="0"/>
              </a:rPr>
              <a:t>На всей земле он дарит женщинам 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ru-RU" sz="2000" b="1" i="1" dirty="0" smtClean="0">
                <a:solidFill>
                  <a:srgbClr val="FF9999"/>
                </a:solidFill>
                <a:latin typeface="Palatino Linotype" pitchFamily="18" charset="0"/>
              </a:rPr>
              <a:t>Свои улыбки и цветы.</a:t>
            </a:r>
            <a:endParaRPr lang="ru-RU" sz="2000" b="1" i="1" dirty="0">
              <a:solidFill>
                <a:srgbClr val="FF9999"/>
              </a:solidFill>
              <a:latin typeface="Palatino Linotype" pitchFamily="18" charset="0"/>
            </a:endParaRPr>
          </a:p>
        </p:txBody>
      </p:sp>
      <p:pic>
        <p:nvPicPr>
          <p:cNvPr id="19465" name="Picture 9" descr="8f29df1b8e474d45c114d54ed085b90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868863"/>
            <a:ext cx="2486025" cy="1076325"/>
          </a:xfrm>
          <a:prstGeom prst="rect">
            <a:avLst/>
          </a:prstGeom>
          <a:noFill/>
        </p:spPr>
      </p:pic>
      <p:pic>
        <p:nvPicPr>
          <p:cNvPr id="19466" name="Picture 10" descr="c32596e43dd0ec91cd0db981475beb7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765175"/>
            <a:ext cx="3048000" cy="1019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3" y="500043"/>
            <a:ext cx="47149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http://www.o-detstve.ru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6286520"/>
            <a:ext cx="3929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hlinkClick r:id="rId6" action="ppaction://hlinkfile"/>
              </a:rPr>
              <a:t>Конкурс «Мастер презентаций - 2012»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1" name="Picture 5" descr="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9388" y="0"/>
            <a:ext cx="7345362" cy="27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300" b="1" i="1" dirty="0" smtClean="0">
                <a:latin typeface="Courier New" pitchFamily="49" charset="0"/>
              </a:rPr>
              <a:t>Все чаще солнечные зайчики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300" b="1" i="1" dirty="0" smtClean="0">
                <a:latin typeface="Courier New" pitchFamily="49" charset="0"/>
              </a:rPr>
              <a:t>Теперь заглядывают к нам.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300" b="1" i="1" dirty="0" smtClean="0">
                <a:latin typeface="Courier New" pitchFamily="49" charset="0"/>
              </a:rPr>
              <a:t>Их ловят девочки и мальчики.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300" b="1" i="1" dirty="0" smtClean="0">
                <a:latin typeface="Courier New" pitchFamily="49" charset="0"/>
              </a:rPr>
              <a:t>Чтобы раскрасить праздник мам.</a:t>
            </a:r>
            <a:r>
              <a:rPr lang="ru-RU" sz="2000" b="1" i="1" dirty="0" smtClean="0">
                <a:latin typeface="Courier New" pitchFamily="49" charset="0"/>
              </a:rPr>
              <a:t> </a:t>
            </a:r>
            <a:endParaRPr lang="ru-RU" sz="2000" b="1" i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2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25" y="312318"/>
            <a:ext cx="8296479" cy="6045640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" y="2060575"/>
            <a:ext cx="3035291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Monotype Corsiva" pitchFamily="66" charset="0"/>
              </a:rPr>
              <a:t>Родную нашу маму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Monotype Corsiva" pitchFamily="66" charset="0"/>
              </a:rPr>
              <a:t>Поздравим с женским днем!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Monotype Corsiva" pitchFamily="66" charset="0"/>
              </a:rPr>
              <a:t>И песенку о маме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Monotype Corsiva" pitchFamily="66" charset="0"/>
              </a:rPr>
              <a:t>Сегодня мы споем.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Monotype Corsiva" pitchFamily="66" charset="0"/>
              </a:rPr>
              <a:t>О любимых и родных наших мамах дорогих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ru-RU" sz="20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36872" name="Picture 8" descr="f39e66b62ddb2e8941851f3cab1c5ab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5300663"/>
            <a:ext cx="1133475" cy="1114425"/>
          </a:xfrm>
          <a:prstGeom prst="rect">
            <a:avLst/>
          </a:prstGeom>
          <a:noFill/>
        </p:spPr>
      </p:pic>
      <p:pic>
        <p:nvPicPr>
          <p:cNvPr id="5" name="Мамина улыбка ...Мамочка, родная, я тебя люблю...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24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6" name="Picture 6" descr="flower_0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276600" y="765175"/>
            <a:ext cx="4427538" cy="19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1800" b="1" dirty="0" smtClean="0">
                <a:solidFill>
                  <a:srgbClr val="660066"/>
                </a:solidFill>
              </a:rPr>
              <a:t>Этот праздник цветами украшен,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1800" b="1" dirty="0" smtClean="0">
                <a:solidFill>
                  <a:srgbClr val="660066"/>
                </a:solidFill>
              </a:rPr>
              <a:t>Огоньками улыбок согрет.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1800" b="1" dirty="0" smtClean="0">
                <a:solidFill>
                  <a:srgbClr val="660066"/>
                </a:solidFill>
              </a:rPr>
              <a:t>Мамам, бабушкам, сестрам старшим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1800" b="1" dirty="0" smtClean="0">
                <a:solidFill>
                  <a:srgbClr val="660066"/>
                </a:solidFill>
              </a:rPr>
              <a:t>Наш горячий привет. Привет!</a:t>
            </a:r>
            <a:endParaRPr lang="ru-RU" sz="1800" b="1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0"/>
            <a:ext cx="3814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http://www.o-detstve.ru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6500834"/>
            <a:ext cx="5286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hlinkClick r:id="rId4" action="ppaction://hlinkfile"/>
              </a:rPr>
              <a:t>Конкурс «Мастер презентаций - 2012»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90" name="Picture 6" descr="oboi-cvety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1"/>
            <a:ext cx="9753600" cy="7315201"/>
          </a:xfrm>
          <a:prstGeom prst="rect">
            <a:avLst/>
          </a:prstGeo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0" y="0"/>
            <a:ext cx="489585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9900CC"/>
                </a:solidFill>
                <a:latin typeface="Monotype Corsiva" pitchFamily="66" charset="0"/>
              </a:rPr>
              <a:t>Много у бабушки с нами хлопот: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9900CC"/>
                </a:solidFill>
                <a:latin typeface="Monotype Corsiva" pitchFamily="66" charset="0"/>
              </a:rPr>
              <a:t>Варит нам бабушка сладкий компот.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9900CC"/>
                </a:solidFill>
                <a:latin typeface="Monotype Corsiva" pitchFamily="66" charset="0"/>
              </a:rPr>
              <a:t>Шапочки теплые надо связать, 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9900CC"/>
                </a:solidFill>
                <a:latin typeface="Monotype Corsiva" pitchFamily="66" charset="0"/>
              </a:rPr>
              <a:t>Сказку веселую нам рассказать.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9900CC"/>
                </a:solidFill>
                <a:latin typeface="Monotype Corsiva" pitchFamily="66" charset="0"/>
              </a:rPr>
              <a:t>Трудится бабушка целые дни,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9900CC"/>
                </a:solidFill>
                <a:latin typeface="Monotype Corsiva" pitchFamily="66" charset="0"/>
              </a:rPr>
              <a:t>Бабушка, милая, сядь, отдохни!</a:t>
            </a:r>
            <a:endParaRPr lang="ru-RU" sz="2000" b="1" dirty="0">
              <a:solidFill>
                <a:srgbClr val="9900CC"/>
              </a:solidFill>
              <a:latin typeface="Monotype Corsiva" pitchFamily="66" charset="0"/>
            </a:endParaRPr>
          </a:p>
        </p:txBody>
      </p:sp>
      <p:pic>
        <p:nvPicPr>
          <p:cNvPr id="41995" name="Picture 11" descr="4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00438"/>
            <a:ext cx="125730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3" name="Picture 5" descr="oboi-cvety-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5545138" cy="5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endParaRPr lang="ru-RU" sz="2000" b="1" i="1" dirty="0"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857232"/>
            <a:ext cx="42672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Отступили холода,</a:t>
            </a:r>
          </a:p>
          <a:p>
            <a:r>
              <a:rPr lang="ru-RU" dirty="0" smtClean="0"/>
              <a:t>К нам пришла </a:t>
            </a:r>
            <a:r>
              <a:rPr lang="ru-RU" dirty="0" err="1" smtClean="0"/>
              <a:t>весна-красна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 не даром праздник мамин</a:t>
            </a:r>
          </a:p>
          <a:p>
            <a:r>
              <a:rPr lang="ru-RU" dirty="0" smtClean="0"/>
              <a:t>Из весенних самый ранний.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9" name="Picture 7" descr="vetton_ru_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79388" y="836613"/>
            <a:ext cx="5249868" cy="47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 dirty="0" smtClean="0">
                <a:solidFill>
                  <a:srgbClr val="0066CC"/>
                </a:solidFill>
                <a:latin typeface="Courier New" pitchFamily="49" charset="0"/>
              </a:rPr>
              <a:t>Милую мамочку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 dirty="0" smtClean="0">
                <a:solidFill>
                  <a:srgbClr val="0066CC"/>
                </a:solidFill>
                <a:latin typeface="Courier New" pitchFamily="49" charset="0"/>
              </a:rPr>
              <a:t>Все мы поздравим,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 dirty="0" smtClean="0">
                <a:solidFill>
                  <a:srgbClr val="0066CC"/>
                </a:solidFill>
                <a:latin typeface="Courier New" pitchFamily="49" charset="0"/>
              </a:rPr>
              <a:t>Песню споем для нее.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 dirty="0" smtClean="0">
                <a:solidFill>
                  <a:srgbClr val="0066CC"/>
                </a:solidFill>
                <a:latin typeface="Courier New" pitchFamily="49" charset="0"/>
              </a:rPr>
              <a:t>Скажем, что очень,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 dirty="0" smtClean="0">
                <a:solidFill>
                  <a:srgbClr val="0066CC"/>
                </a:solidFill>
                <a:latin typeface="Courier New" pitchFamily="49" charset="0"/>
              </a:rPr>
              <a:t>Скажем, что очень,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 dirty="0" smtClean="0">
                <a:solidFill>
                  <a:srgbClr val="0066CC"/>
                </a:solidFill>
                <a:latin typeface="Courier New" pitchFamily="49" charset="0"/>
              </a:rPr>
              <a:t>Очень мы любим ее! Да – да!</a:t>
            </a:r>
            <a:endParaRPr lang="ru-RU" b="1" i="1" dirty="0">
              <a:solidFill>
                <a:srgbClr val="0066CC"/>
              </a:solidFill>
              <a:latin typeface="Courier New" pitchFamily="49" charset="0"/>
            </a:endParaRPr>
          </a:p>
        </p:txBody>
      </p:sp>
      <p:pic>
        <p:nvPicPr>
          <p:cNvPr id="6" name="На часик мама уходила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0"/>
            <a:ext cx="4457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5"/>
              </a:rPr>
              <a:t>http://www.o-detstve.ru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936831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6" action="ppaction://hlinkfile"/>
            </a:endParaRPr>
          </a:p>
          <a:p>
            <a:endParaRPr lang="ru-RU" dirty="0" smtClean="0">
              <a:hlinkClick r:id="rId6" action="ppaction://hlinkfile"/>
            </a:endParaRPr>
          </a:p>
          <a:p>
            <a:endParaRPr lang="ru-RU" dirty="0" smtClean="0">
              <a:hlinkClick r:id="rId6" action="ppaction://hlinkfile"/>
            </a:endParaRPr>
          </a:p>
          <a:p>
            <a:endParaRPr lang="ru-RU" dirty="0" smtClean="0">
              <a:hlinkClick r:id="rId6" action="ppaction://hlinkfile"/>
            </a:endParaRPr>
          </a:p>
          <a:p>
            <a:endParaRPr lang="ru-RU" dirty="0" smtClean="0">
              <a:hlinkClick r:id="rId6" action="ppaction://hlinkfile"/>
            </a:endParaRPr>
          </a:p>
          <a:p>
            <a:endParaRPr lang="ru-RU" dirty="0" smtClean="0">
              <a:hlinkClick r:id="rId6" action="ppaction://hlinkfile"/>
            </a:endParaRPr>
          </a:p>
          <a:p>
            <a:r>
              <a:rPr lang="ru-RU" sz="1600" dirty="0" smtClean="0">
                <a:hlinkClick r:id="rId6" action="ppaction://hlinkfile"/>
              </a:rPr>
              <a:t>                                                 Конкурс </a:t>
            </a:r>
            <a:r>
              <a:rPr lang="ru-RU" sz="1600" dirty="0" smtClean="0">
                <a:hlinkClick r:id="rId6" action="ppaction://hlinkfile"/>
              </a:rPr>
              <a:t>«Мастер презентаций - 2012</a:t>
            </a:r>
            <a:r>
              <a:rPr lang="ru-RU" sz="1600" dirty="0" smtClean="0">
                <a:hlinkClick r:id="rId6" action="ppaction://hlinkfile"/>
              </a:rPr>
              <a:t>»</a:t>
            </a:r>
            <a:r>
              <a:rPr lang="ru-RU" sz="1600" dirty="0" smtClean="0"/>
              <a:t>  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_8_marta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лон">
  <a:themeElements>
    <a:clrScheme name="Склон 3">
      <a:dk1>
        <a:srgbClr val="667B5B"/>
      </a:dk1>
      <a:lt1>
        <a:srgbClr val="E6E6DA"/>
      </a:lt1>
      <a:dk2>
        <a:srgbClr val="295200"/>
      </a:dk2>
      <a:lt2>
        <a:srgbClr val="F3F2D9"/>
      </a:lt2>
      <a:accent1>
        <a:srgbClr val="808000"/>
      </a:accent1>
      <a:accent2>
        <a:srgbClr val="838D75"/>
      </a:accent2>
      <a:accent3>
        <a:srgbClr val="ACB3AA"/>
      </a:accent3>
      <a:accent4>
        <a:srgbClr val="C4C4BA"/>
      </a:accent4>
      <a:accent5>
        <a:srgbClr val="C0C0AA"/>
      </a:accent5>
      <a:accent6>
        <a:srgbClr val="767F69"/>
      </a:accent6>
      <a:hlink>
        <a:srgbClr val="33CC33"/>
      </a:hlink>
      <a:folHlink>
        <a:srgbClr val="33996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s_8_marta</Template>
  <TotalTime>85</TotalTime>
  <Words>342</Words>
  <Application>Microsoft Office PowerPoint</Application>
  <PresentationFormat>Экран (4:3)</PresentationFormat>
  <Paragraphs>81</Paragraphs>
  <Slides>11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s_8_marta</vt:lpstr>
      <vt:lpstr>Трава</vt:lpstr>
      <vt:lpstr>Склон</vt:lpstr>
      <vt:lpstr>Разрез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-xXx-</dc:creator>
  <cp:lastModifiedBy>-xXx-</cp:lastModifiedBy>
  <cp:revision>8</cp:revision>
  <dcterms:created xsi:type="dcterms:W3CDTF">2012-03-06T09:47:28Z</dcterms:created>
  <dcterms:modified xsi:type="dcterms:W3CDTF">2012-04-13T17:47:10Z</dcterms:modified>
</cp:coreProperties>
</file>