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B2198C-AB14-4C32-A669-72438B97B6A5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508331-9EB9-422B-A178-1149D65735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Обобщение знаний по теме </a:t>
            </a:r>
          </a:p>
          <a:p>
            <a:r>
              <a:rPr lang="ru-RU" sz="4000" b="1" dirty="0" smtClean="0">
                <a:solidFill>
                  <a:srgbClr val="00B050"/>
                </a:solidFill>
              </a:rPr>
              <a:t>«Имя существительное»</a:t>
            </a:r>
            <a:endParaRPr lang="ru-RU" sz="4000" b="1" dirty="0">
              <a:solidFill>
                <a:srgbClr val="00B050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1. Одушевленные имена существительные отвечают на вопрос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__________________________,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а</a:t>
            </a:r>
            <a:r>
              <a:rPr lang="ru-RU" sz="4000" b="1" dirty="0" smtClean="0">
                <a:solidFill>
                  <a:schemeClr val="tx1"/>
                </a:solidFill>
              </a:rPr>
              <a:t> неодушевленные – на вопрос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______________</a:t>
            </a: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2. Имена существительные </a:t>
            </a:r>
            <a:r>
              <a:rPr lang="ru-RU" sz="4000" b="1" dirty="0" smtClean="0">
                <a:solidFill>
                  <a:srgbClr val="FF0000"/>
                </a:solidFill>
              </a:rPr>
              <a:t>звезда, бабушка</a:t>
            </a:r>
            <a:r>
              <a:rPr lang="ru-RU" sz="4000" dirty="0" smtClean="0"/>
              <a:t>  _________ рода;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</a:rPr>
              <a:t>кно, горе </a:t>
            </a:r>
            <a:r>
              <a:rPr lang="ru-RU" sz="4000" dirty="0" smtClean="0"/>
              <a:t>- __________ рода;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д</a:t>
            </a:r>
            <a:r>
              <a:rPr lang="ru-RU" sz="4000" b="1" dirty="0" smtClean="0">
                <a:solidFill>
                  <a:srgbClr val="FF0000"/>
                </a:solidFill>
              </a:rPr>
              <a:t>руг, </a:t>
            </a:r>
            <a:r>
              <a:rPr lang="ru-RU" sz="4000" b="1" dirty="0">
                <a:solidFill>
                  <a:srgbClr val="FF0000"/>
                </a:solidFill>
              </a:rPr>
              <a:t>з</a:t>
            </a:r>
            <a:r>
              <a:rPr lang="ru-RU" sz="4000" b="1" dirty="0" smtClean="0">
                <a:solidFill>
                  <a:srgbClr val="FF0000"/>
                </a:solidFill>
              </a:rPr>
              <a:t>акат </a:t>
            </a:r>
            <a:r>
              <a:rPr lang="ru-RU" sz="4000" dirty="0" smtClean="0"/>
              <a:t>-  _____ рода.</a:t>
            </a:r>
          </a:p>
          <a:p>
            <a:r>
              <a:rPr lang="ru-RU" sz="4000" dirty="0" smtClean="0"/>
              <a:t>3.Имена существительные изменяются по _____________</a:t>
            </a:r>
          </a:p>
          <a:p>
            <a:r>
              <a:rPr lang="ru-RU" sz="4000" dirty="0" smtClean="0"/>
              <a:t>4. Выпиши из текста имена существительные.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991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229600" cy="640871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 меня живет цветок. Он бы </a:t>
            </a:r>
            <a:r>
              <a:rPr lang="ru-RU" sz="4000" b="1" dirty="0" smtClean="0">
                <a:solidFill>
                  <a:srgbClr val="FF0000"/>
                </a:solidFill>
              </a:rPr>
              <a:t>море</a:t>
            </a:r>
            <a:endParaRPr lang="ru-RU" sz="4000" b="1" dirty="0" smtClean="0"/>
          </a:p>
          <a:p>
            <a:r>
              <a:rPr lang="ru-RU" sz="4000" dirty="0"/>
              <a:t>в</a:t>
            </a:r>
            <a:r>
              <a:rPr lang="ru-RU" sz="4000" dirty="0" smtClean="0"/>
              <a:t>ыпить мог. Дам водички – он глотает и немножко расцветает!</a:t>
            </a:r>
          </a:p>
          <a:p>
            <a:r>
              <a:rPr lang="ru-RU" sz="4000" dirty="0" smtClean="0"/>
              <a:t>5. Подчеркни только имена существительные.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</a:rPr>
              <a:t>етать       летчик      перелёт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</a:rPr>
              <a:t>ерелётный  вылет    </a:t>
            </a:r>
            <a:r>
              <a:rPr lang="ru-RU" sz="4000" b="1" dirty="0" err="1" smtClean="0">
                <a:solidFill>
                  <a:srgbClr val="FF0000"/>
                </a:solidFill>
              </a:rPr>
              <a:t>вылет</a:t>
            </a:r>
            <a:r>
              <a:rPr lang="ru-RU" sz="4000" b="1" dirty="0" smtClean="0">
                <a:solidFill>
                  <a:srgbClr val="FF0000"/>
                </a:solidFill>
              </a:rPr>
              <a:t>  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507288" cy="6741368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6. Выделенное в тексте красным шрифтом слово, разбери его как часть речи.</a:t>
            </a:r>
          </a:p>
          <a:p>
            <a:r>
              <a:rPr lang="ru-RU" sz="4000" dirty="0" smtClean="0"/>
              <a:t>______________________________</a:t>
            </a:r>
          </a:p>
          <a:p>
            <a:r>
              <a:rPr lang="ru-RU" sz="4000" dirty="0" smtClean="0"/>
              <a:t>7. К какому слову относятся эти признаки?</a:t>
            </a:r>
          </a:p>
          <a:p>
            <a:r>
              <a:rPr lang="ru-RU" sz="4000" dirty="0" smtClean="0"/>
              <a:t>Имя существительное, неодушевленное, женского рода, единственного числа.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Кондуктор, батон, водичка, сон.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78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579296" cy="666936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8. Разбери по составу следующие существительные: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  <a:r>
              <a:rPr lang="ru-RU" sz="4000" b="1" dirty="0" smtClean="0">
                <a:solidFill>
                  <a:srgbClr val="FF0000"/>
                </a:solidFill>
              </a:rPr>
              <a:t>грушка, подарок, ловушка, дурочка, выпечка, соринка, богиня,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д</a:t>
            </a:r>
            <a:r>
              <a:rPr lang="ru-RU" sz="4000" b="1" dirty="0" smtClean="0">
                <a:solidFill>
                  <a:srgbClr val="FF0000"/>
                </a:solidFill>
              </a:rPr>
              <a:t>овесок, выхлоп, зеркальщик, мордашка, холодец, донышко, темечко.</a:t>
            </a:r>
          </a:p>
          <a:p>
            <a:r>
              <a:rPr lang="ru-RU" sz="4000" b="1" dirty="0" smtClean="0"/>
              <a:t>9. Алгоритм разбора слова по составу:</a:t>
            </a:r>
          </a:p>
          <a:p>
            <a:r>
              <a:rPr lang="ru-RU" sz="4000" b="1" dirty="0" smtClean="0"/>
              <a:t>_______________________________</a:t>
            </a: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2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10.  Напиши слово, от которого образованы эти существительные.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Морозный, морозить,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морозец </a:t>
            </a:r>
            <a:r>
              <a:rPr lang="ru-RU" sz="4400" dirty="0" smtClean="0"/>
              <a:t>_________________</a:t>
            </a:r>
            <a:endParaRPr lang="ru-RU" sz="4400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3923928" y="319980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200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modified xsi:type="dcterms:W3CDTF">2014-05-28T07:45:57Z</dcterms:modified>
</cp:coreProperties>
</file>